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3"/>
  </p:notesMasterIdLst>
  <p:sldIdLst>
    <p:sldId id="256" r:id="rId6"/>
    <p:sldId id="262" r:id="rId7"/>
    <p:sldId id="344" r:id="rId8"/>
    <p:sldId id="345" r:id="rId9"/>
    <p:sldId id="346" r:id="rId10"/>
    <p:sldId id="347" r:id="rId11"/>
    <p:sldId id="348" r:id="rId12"/>
    <p:sldId id="266" r:id="rId13"/>
    <p:sldId id="263" r:id="rId14"/>
    <p:sldId id="350" r:id="rId15"/>
    <p:sldId id="349" r:id="rId16"/>
    <p:sldId id="352" r:id="rId17"/>
    <p:sldId id="267" r:id="rId18"/>
    <p:sldId id="354" r:id="rId19"/>
    <p:sldId id="355" r:id="rId20"/>
    <p:sldId id="357" r:id="rId21"/>
    <p:sldId id="3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62" d="100"/>
          <a:sy n="62" d="100"/>
        </p:scale>
        <p:origin x="93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263B8-1D26-4426-B232-DB4C96DBC399}"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1FB3A-2EC9-4FA6-95CF-9618E210D559}" type="slidenum">
              <a:rPr lang="en-US" smtClean="0"/>
              <a:t>‹#›</a:t>
            </a:fld>
            <a:endParaRPr lang="en-US"/>
          </a:p>
        </p:txBody>
      </p:sp>
    </p:spTree>
    <p:extLst>
      <p:ext uri="{BB962C8B-B14F-4D97-AF65-F5344CB8AC3E}">
        <p14:creationId xmlns:p14="http://schemas.microsoft.com/office/powerpoint/2010/main" val="35257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32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470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39e48574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39e48574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164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5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a39e48574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a39e48574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61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b619df54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b619df54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36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09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a39e48574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a39e48574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32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a39e485748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a39e485748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208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03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22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91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62A4-2953-8F1E-F4CA-052BF696D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B805BF-EBD8-1DCD-4396-A9166E2ED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538AF1-4FB5-626B-617B-59E7F417F83E}"/>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5" name="Footer Placeholder 4">
            <a:extLst>
              <a:ext uri="{FF2B5EF4-FFF2-40B4-BE49-F238E27FC236}">
                <a16:creationId xmlns:a16="http://schemas.microsoft.com/office/drawing/2014/main" id="{3CC2B96C-8510-5C0A-73EC-BEDB2FF1E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F1CE4-DC20-C7B7-71C0-42503C588C2B}"/>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418382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98FD-2075-16CD-EE36-4D41D7BD4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A6FC5-BF1E-37E0-C285-C2A5FD1A0D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20367-5333-4D3D-B0B4-DC64DF721777}"/>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5" name="Footer Placeholder 4">
            <a:extLst>
              <a:ext uri="{FF2B5EF4-FFF2-40B4-BE49-F238E27FC236}">
                <a16:creationId xmlns:a16="http://schemas.microsoft.com/office/drawing/2014/main" id="{AD21D35B-38B6-4C94-E010-0E61D22CF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E87E8-6FC3-E766-3E0C-0D8E4E93CAAE}"/>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26613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48C18-A75B-7258-068A-41D8BA1145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F29261-18C2-1CC7-DA92-6B6C361F2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B095A-59EC-6542-B934-8FF9B4EFBD2D}"/>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5" name="Footer Placeholder 4">
            <a:extLst>
              <a:ext uri="{FF2B5EF4-FFF2-40B4-BE49-F238E27FC236}">
                <a16:creationId xmlns:a16="http://schemas.microsoft.com/office/drawing/2014/main" id="{6BA8AFF3-E3B1-E9BA-6492-08F7BE38B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5836B-9542-9114-8F2F-1E43BAA620EA}"/>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111949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1" name="Google Shape;11;p2"/>
          <p:cNvSpPr txBox="1"/>
          <p:nvPr/>
        </p:nvSpPr>
        <p:spPr>
          <a:xfrm flipH="1">
            <a:off x="1834067" y="4123300"/>
            <a:ext cx="8524000" cy="8940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endParaRPr sz="8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84" y="-533007"/>
            <a:ext cx="12192000" cy="5825849"/>
          </a:xfrm>
          <a:prstGeom prst="rect">
            <a:avLst/>
          </a:prstGeom>
          <a:noFill/>
          <a:ln>
            <a:noFill/>
          </a:ln>
        </p:spPr>
      </p:pic>
      <p:sp>
        <p:nvSpPr>
          <p:cNvPr id="13" name="Google Shape;13;p2"/>
          <p:cNvSpPr txBox="1">
            <a:spLocks noGrp="1"/>
          </p:cNvSpPr>
          <p:nvPr>
            <p:ph type="title"/>
          </p:nvPr>
        </p:nvSpPr>
        <p:spPr>
          <a:xfrm>
            <a:off x="609600" y="3910200"/>
            <a:ext cx="10972800" cy="6812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3000"/>
              <a:buFont typeface="Squada One"/>
              <a:buNone/>
              <a:defRPr sz="4000">
                <a:latin typeface="Squada One"/>
                <a:ea typeface="Squada One"/>
                <a:cs typeface="Squada One"/>
                <a:sym typeface="Squada One"/>
              </a:defRPr>
            </a:lvl2pPr>
            <a:lvl3pPr lvl="2">
              <a:spcBef>
                <a:spcPts val="0"/>
              </a:spcBef>
              <a:spcAft>
                <a:spcPts val="0"/>
              </a:spcAft>
              <a:buSzPts val="3000"/>
              <a:buFont typeface="Squada One"/>
              <a:buNone/>
              <a:defRPr sz="4000">
                <a:latin typeface="Squada One"/>
                <a:ea typeface="Squada One"/>
                <a:cs typeface="Squada One"/>
                <a:sym typeface="Squada One"/>
              </a:defRPr>
            </a:lvl3pPr>
            <a:lvl4pPr lvl="3">
              <a:spcBef>
                <a:spcPts val="0"/>
              </a:spcBef>
              <a:spcAft>
                <a:spcPts val="0"/>
              </a:spcAft>
              <a:buSzPts val="3000"/>
              <a:buFont typeface="Squada One"/>
              <a:buNone/>
              <a:defRPr sz="4000">
                <a:latin typeface="Squada One"/>
                <a:ea typeface="Squada One"/>
                <a:cs typeface="Squada One"/>
                <a:sym typeface="Squada One"/>
              </a:defRPr>
            </a:lvl4pPr>
            <a:lvl5pPr lvl="4">
              <a:spcBef>
                <a:spcPts val="0"/>
              </a:spcBef>
              <a:spcAft>
                <a:spcPts val="0"/>
              </a:spcAft>
              <a:buSzPts val="3000"/>
              <a:buFont typeface="Squada One"/>
              <a:buNone/>
              <a:defRPr sz="4000">
                <a:latin typeface="Squada One"/>
                <a:ea typeface="Squada One"/>
                <a:cs typeface="Squada One"/>
                <a:sym typeface="Squada One"/>
              </a:defRPr>
            </a:lvl5pPr>
            <a:lvl6pPr lvl="5">
              <a:spcBef>
                <a:spcPts val="0"/>
              </a:spcBef>
              <a:spcAft>
                <a:spcPts val="0"/>
              </a:spcAft>
              <a:buSzPts val="3000"/>
              <a:buFont typeface="Squada One"/>
              <a:buNone/>
              <a:defRPr sz="4000">
                <a:latin typeface="Squada One"/>
                <a:ea typeface="Squada One"/>
                <a:cs typeface="Squada One"/>
                <a:sym typeface="Squada One"/>
              </a:defRPr>
            </a:lvl6pPr>
            <a:lvl7pPr lvl="6">
              <a:spcBef>
                <a:spcPts val="0"/>
              </a:spcBef>
              <a:spcAft>
                <a:spcPts val="0"/>
              </a:spcAft>
              <a:buSzPts val="3000"/>
              <a:buFont typeface="Squada One"/>
              <a:buNone/>
              <a:defRPr sz="4000">
                <a:latin typeface="Squada One"/>
                <a:ea typeface="Squada One"/>
                <a:cs typeface="Squada One"/>
                <a:sym typeface="Squada One"/>
              </a:defRPr>
            </a:lvl7pPr>
            <a:lvl8pPr lvl="7">
              <a:spcBef>
                <a:spcPts val="0"/>
              </a:spcBef>
              <a:spcAft>
                <a:spcPts val="0"/>
              </a:spcAft>
              <a:buSzPts val="3000"/>
              <a:buFont typeface="Squada One"/>
              <a:buNone/>
              <a:defRPr sz="4000">
                <a:latin typeface="Squada One"/>
                <a:ea typeface="Squada One"/>
                <a:cs typeface="Squada One"/>
                <a:sym typeface="Squada One"/>
              </a:defRPr>
            </a:lvl8pPr>
            <a:lvl9pPr lvl="8">
              <a:spcBef>
                <a:spcPts val="0"/>
              </a:spcBef>
              <a:spcAft>
                <a:spcPts val="0"/>
              </a:spcAft>
              <a:buSzPts val="3000"/>
              <a:buFont typeface="Squada One"/>
              <a:buNone/>
              <a:defRPr sz="4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609700" y="4256700"/>
            <a:ext cx="10972800" cy="55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133"/>
            </a:lvl1pPr>
            <a:lvl2pPr lvl="1" algn="ctr">
              <a:lnSpc>
                <a:spcPct val="100000"/>
              </a:lnSpc>
              <a:spcBef>
                <a:spcPts val="2133"/>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3161671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7" name="Google Shape;17;p3"/>
          <p:cNvSpPr txBox="1">
            <a:spLocks noGrp="1"/>
          </p:cNvSpPr>
          <p:nvPr>
            <p:ph type="ctrTitle"/>
          </p:nvPr>
        </p:nvSpPr>
        <p:spPr>
          <a:xfrm>
            <a:off x="5729567" y="3140733"/>
            <a:ext cx="5732000" cy="86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8" name="Google Shape;18;p3"/>
          <p:cNvSpPr txBox="1">
            <a:spLocks noGrp="1"/>
          </p:cNvSpPr>
          <p:nvPr>
            <p:ph type="title" idx="2" hasCustomPrompt="1"/>
          </p:nvPr>
        </p:nvSpPr>
        <p:spPr>
          <a:xfrm>
            <a:off x="5729567" y="1756213"/>
            <a:ext cx="5732000" cy="146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3333"/>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5729567" y="3867140"/>
            <a:ext cx="573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20" name="Google Shape;20;p3"/>
          <p:cNvPicPr preferRelativeResize="0"/>
          <p:nvPr/>
        </p:nvPicPr>
        <p:blipFill>
          <a:blip r:embed="rId2">
            <a:alphaModFix/>
          </a:blip>
          <a:stretch>
            <a:fillRect/>
          </a:stretch>
        </p:blipFill>
        <p:spPr>
          <a:xfrm>
            <a:off x="21569" y="-668908"/>
            <a:ext cx="5070300" cy="4574933"/>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4" y="2951659"/>
            <a:ext cx="5070300" cy="4574933"/>
          </a:xfrm>
          <a:prstGeom prst="rect">
            <a:avLst/>
          </a:prstGeom>
          <a:noFill/>
          <a:ln>
            <a:noFill/>
          </a:ln>
        </p:spPr>
      </p:pic>
    </p:spTree>
    <p:extLst>
      <p:ext uri="{BB962C8B-B14F-4D97-AF65-F5344CB8AC3E}">
        <p14:creationId xmlns:p14="http://schemas.microsoft.com/office/powerpoint/2010/main" val="345902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4" name="Google Shape;24;p4"/>
          <p:cNvPicPr preferRelativeResize="0"/>
          <p:nvPr/>
        </p:nvPicPr>
        <p:blipFill>
          <a:blip r:embed="rId2">
            <a:alphaModFix/>
          </a:blip>
          <a:stretch>
            <a:fillRect/>
          </a:stretch>
        </p:blipFill>
        <p:spPr>
          <a:xfrm>
            <a:off x="-774465" y="-1231854"/>
            <a:ext cx="3067567" cy="2767867"/>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9668874" y="5317467"/>
            <a:ext cx="3067567" cy="2767867"/>
          </a:xfrm>
          <a:prstGeom prst="rect">
            <a:avLst/>
          </a:prstGeom>
          <a:noFill/>
          <a:ln>
            <a:noFill/>
          </a:ln>
        </p:spPr>
      </p:pic>
      <p:sp>
        <p:nvSpPr>
          <p:cNvPr id="26" name="Google Shape;26;p4"/>
          <p:cNvSpPr txBox="1">
            <a:spLocks noGrp="1"/>
          </p:cNvSpPr>
          <p:nvPr>
            <p:ph type="ctrTitle"/>
          </p:nvPr>
        </p:nvSpPr>
        <p:spPr>
          <a:xfrm flipH="1">
            <a:off x="669600" y="593367"/>
            <a:ext cx="10912800" cy="89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27" name="Google Shape;27;p4"/>
          <p:cNvSpPr txBox="1">
            <a:spLocks noGrp="1"/>
          </p:cNvSpPr>
          <p:nvPr>
            <p:ph type="subTitle" idx="1"/>
          </p:nvPr>
        </p:nvSpPr>
        <p:spPr>
          <a:xfrm>
            <a:off x="1673800" y="1939500"/>
            <a:ext cx="8844400" cy="432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600"/>
            </a:lvl1pPr>
            <a:lvl2pPr lvl="1" rtl="0">
              <a:lnSpc>
                <a:spcPct val="100000"/>
              </a:lnSpc>
              <a:spcBef>
                <a:spcPts val="0"/>
              </a:spcBef>
              <a:spcAft>
                <a:spcPts val="0"/>
              </a:spcAft>
              <a:buSzPts val="1200"/>
              <a:buAutoNum type="alphaLcPeriod"/>
              <a:defRPr sz="1600"/>
            </a:lvl2pPr>
            <a:lvl3pPr lvl="2" rtl="0">
              <a:lnSpc>
                <a:spcPct val="100000"/>
              </a:lnSpc>
              <a:spcBef>
                <a:spcPts val="0"/>
              </a:spcBef>
              <a:spcAft>
                <a:spcPts val="0"/>
              </a:spcAft>
              <a:buSzPts val="1200"/>
              <a:buAutoNum type="romanLcPeriod"/>
              <a:defRPr sz="1600"/>
            </a:lvl3pPr>
            <a:lvl4pPr lvl="3" rtl="0">
              <a:lnSpc>
                <a:spcPct val="100000"/>
              </a:lnSpc>
              <a:spcBef>
                <a:spcPts val="0"/>
              </a:spcBef>
              <a:spcAft>
                <a:spcPts val="0"/>
              </a:spcAft>
              <a:buSzPts val="1200"/>
              <a:buAutoNum type="arabicPeriod"/>
              <a:defRPr sz="1600"/>
            </a:lvl4pPr>
            <a:lvl5pPr lvl="4" rtl="0">
              <a:lnSpc>
                <a:spcPct val="100000"/>
              </a:lnSpc>
              <a:spcBef>
                <a:spcPts val="0"/>
              </a:spcBef>
              <a:spcAft>
                <a:spcPts val="0"/>
              </a:spcAft>
              <a:buSzPts val="1200"/>
              <a:buAutoNum type="alphaLcPeriod"/>
              <a:defRPr sz="1600"/>
            </a:lvl5pPr>
            <a:lvl6pPr lvl="5" rtl="0">
              <a:lnSpc>
                <a:spcPct val="100000"/>
              </a:lnSpc>
              <a:spcBef>
                <a:spcPts val="0"/>
              </a:spcBef>
              <a:spcAft>
                <a:spcPts val="0"/>
              </a:spcAft>
              <a:buSzPts val="1200"/>
              <a:buAutoNum type="romanLcPeriod"/>
              <a:defRPr sz="1600"/>
            </a:lvl6pPr>
            <a:lvl7pPr lvl="6" rtl="0">
              <a:lnSpc>
                <a:spcPct val="100000"/>
              </a:lnSpc>
              <a:spcBef>
                <a:spcPts val="0"/>
              </a:spcBef>
              <a:spcAft>
                <a:spcPts val="0"/>
              </a:spcAft>
              <a:buSzPts val="1200"/>
              <a:buAutoNum type="arabicPeriod"/>
              <a:defRPr sz="1600"/>
            </a:lvl7pPr>
            <a:lvl8pPr lvl="7" rtl="0">
              <a:lnSpc>
                <a:spcPct val="100000"/>
              </a:lnSpc>
              <a:spcBef>
                <a:spcPts val="0"/>
              </a:spcBef>
              <a:spcAft>
                <a:spcPts val="0"/>
              </a:spcAft>
              <a:buSzPts val="1200"/>
              <a:buAutoNum type="alphaLcPeriod"/>
              <a:defRPr sz="1600"/>
            </a:lvl8pPr>
            <a:lvl9pPr lvl="8" rtl="0">
              <a:lnSpc>
                <a:spcPct val="100000"/>
              </a:lnSpc>
              <a:spcBef>
                <a:spcPts val="0"/>
              </a:spcBef>
              <a:spcAft>
                <a:spcPts val="0"/>
              </a:spcAft>
              <a:buSzPts val="1200"/>
              <a:buAutoNum type="romanLcPeriod"/>
              <a:defRPr sz="1600"/>
            </a:lvl9pPr>
          </a:lstStyle>
          <a:p>
            <a:endParaRPr/>
          </a:p>
        </p:txBody>
      </p:sp>
    </p:spTree>
    <p:extLst>
      <p:ext uri="{BB962C8B-B14F-4D97-AF65-F5344CB8AC3E}">
        <p14:creationId xmlns:p14="http://schemas.microsoft.com/office/powerpoint/2010/main" val="456223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0" name="Google Shape;30;p5"/>
          <p:cNvSpPr txBox="1">
            <a:spLocks noGrp="1"/>
          </p:cNvSpPr>
          <p:nvPr>
            <p:ph type="subTitle" idx="1"/>
          </p:nvPr>
        </p:nvSpPr>
        <p:spPr>
          <a:xfrm>
            <a:off x="3115800" y="3723420"/>
            <a:ext cx="2780800" cy="158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31" name="Google Shape;31;p5"/>
          <p:cNvSpPr txBox="1">
            <a:spLocks noGrp="1"/>
          </p:cNvSpPr>
          <p:nvPr>
            <p:ph type="subTitle" idx="2"/>
          </p:nvPr>
        </p:nvSpPr>
        <p:spPr>
          <a:xfrm>
            <a:off x="6295533" y="3709009"/>
            <a:ext cx="2780800" cy="158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32" name="Google Shape;32;p5"/>
          <p:cNvSpPr txBox="1">
            <a:spLocks noGrp="1"/>
          </p:cNvSpPr>
          <p:nvPr>
            <p:ph type="ctrTitle"/>
          </p:nvPr>
        </p:nvSpPr>
        <p:spPr>
          <a:xfrm flipH="1">
            <a:off x="6295467" y="617007"/>
            <a:ext cx="4897600" cy="1742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33" name="Google Shape;33;p5"/>
          <p:cNvSpPr txBox="1">
            <a:spLocks noGrp="1"/>
          </p:cNvSpPr>
          <p:nvPr>
            <p:ph type="ctrTitle" idx="3"/>
          </p:nvPr>
        </p:nvSpPr>
        <p:spPr>
          <a:xfrm>
            <a:off x="2972417" y="3506568"/>
            <a:ext cx="3067600" cy="35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1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34" name="Google Shape;34;p5"/>
          <p:cNvSpPr txBox="1">
            <a:spLocks noGrp="1"/>
          </p:cNvSpPr>
          <p:nvPr>
            <p:ph type="ctrTitle" idx="4"/>
          </p:nvPr>
        </p:nvSpPr>
        <p:spPr>
          <a:xfrm>
            <a:off x="6096000" y="3506568"/>
            <a:ext cx="3179600" cy="35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1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pic>
        <p:nvPicPr>
          <p:cNvPr id="35" name="Google Shape;35;p5"/>
          <p:cNvPicPr preferRelativeResize="0"/>
          <p:nvPr/>
        </p:nvPicPr>
        <p:blipFill>
          <a:blip r:embed="rId2">
            <a:alphaModFix/>
          </a:blip>
          <a:stretch>
            <a:fillRect/>
          </a:stretch>
        </p:blipFill>
        <p:spPr>
          <a:xfrm>
            <a:off x="1" y="0"/>
            <a:ext cx="3067567" cy="2767867"/>
          </a:xfrm>
          <a:prstGeom prst="rect">
            <a:avLst/>
          </a:prstGeom>
          <a:noFill/>
          <a:ln>
            <a:noFill/>
          </a:ln>
        </p:spPr>
      </p:pic>
      <p:sp>
        <p:nvSpPr>
          <p:cNvPr id="36" name="Google Shape;36;p5"/>
          <p:cNvSpPr/>
          <p:nvPr/>
        </p:nvSpPr>
        <p:spPr>
          <a:xfrm rot="5400000">
            <a:off x="2733984" y="2665579"/>
            <a:ext cx="3544267" cy="3179733"/>
          </a:xfrm>
          <a:prstGeom prst="flowChartPreparation">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rot="5400000">
            <a:off x="5913717" y="2665566"/>
            <a:ext cx="3544267" cy="3179733"/>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9831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0" name="Google Shape;40;p6"/>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41" name="Google Shape;41;p6"/>
          <p:cNvPicPr preferRelativeResize="0"/>
          <p:nvPr/>
        </p:nvPicPr>
        <p:blipFill>
          <a:blip r:embed="rId2">
            <a:alphaModFix/>
          </a:blip>
          <a:stretch>
            <a:fillRect/>
          </a:stretch>
        </p:blipFill>
        <p:spPr>
          <a:xfrm>
            <a:off x="1" y="0"/>
            <a:ext cx="3067567" cy="2767867"/>
          </a:xfrm>
          <a:prstGeom prst="rect">
            <a:avLst/>
          </a:prstGeom>
          <a:noFill/>
          <a:ln>
            <a:noFill/>
          </a:ln>
        </p:spPr>
      </p:pic>
    </p:spTree>
    <p:extLst>
      <p:ext uri="{BB962C8B-B14F-4D97-AF65-F5344CB8AC3E}">
        <p14:creationId xmlns:p14="http://schemas.microsoft.com/office/powerpoint/2010/main" val="1828951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44" name="Google Shape;44;p7"/>
          <p:cNvPicPr preferRelativeResize="0"/>
          <p:nvPr/>
        </p:nvPicPr>
        <p:blipFill>
          <a:blip r:embed="rId2">
            <a:alphaModFix/>
          </a:blip>
          <a:stretch>
            <a:fillRect/>
          </a:stretch>
        </p:blipFill>
        <p:spPr>
          <a:xfrm>
            <a:off x="1" y="0"/>
            <a:ext cx="3067567" cy="2767867"/>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9124434" y="4090133"/>
            <a:ext cx="3067567" cy="2767867"/>
          </a:xfrm>
          <a:prstGeom prst="rect">
            <a:avLst/>
          </a:prstGeom>
          <a:noFill/>
          <a:ln>
            <a:noFill/>
          </a:ln>
        </p:spPr>
      </p:pic>
      <p:sp>
        <p:nvSpPr>
          <p:cNvPr id="46" name="Google Shape;46;p7"/>
          <p:cNvSpPr txBox="1">
            <a:spLocks noGrp="1"/>
          </p:cNvSpPr>
          <p:nvPr>
            <p:ph type="ctrTitle"/>
          </p:nvPr>
        </p:nvSpPr>
        <p:spPr>
          <a:xfrm flipH="1">
            <a:off x="474133" y="2982000"/>
            <a:ext cx="5274800" cy="89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47" name="Google Shape;47;p7"/>
          <p:cNvSpPr txBox="1">
            <a:spLocks noGrp="1"/>
          </p:cNvSpPr>
          <p:nvPr>
            <p:ph type="subTitle" idx="1"/>
          </p:nvPr>
        </p:nvSpPr>
        <p:spPr>
          <a:xfrm>
            <a:off x="6433600" y="2305200"/>
            <a:ext cx="3320400" cy="22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endParaRPr/>
          </a:p>
        </p:txBody>
      </p:sp>
      <p:cxnSp>
        <p:nvCxnSpPr>
          <p:cNvPr id="48" name="Google Shape;48;p7"/>
          <p:cNvCxnSpPr/>
          <p:nvPr/>
        </p:nvCxnSpPr>
        <p:spPr>
          <a:xfrm>
            <a:off x="6096000" y="1637600"/>
            <a:ext cx="0" cy="35828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636363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1" name="Google Shape;51;p8"/>
          <p:cNvSpPr txBox="1">
            <a:spLocks noGrp="1"/>
          </p:cNvSpPr>
          <p:nvPr>
            <p:ph type="subTitle" idx="1"/>
          </p:nvPr>
        </p:nvSpPr>
        <p:spPr>
          <a:xfrm>
            <a:off x="7237000" y="2426383"/>
            <a:ext cx="3810000" cy="6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867"/>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52" name="Google Shape;52;p8"/>
          <p:cNvSpPr txBox="1">
            <a:spLocks noGrp="1"/>
          </p:cNvSpPr>
          <p:nvPr>
            <p:ph type="ctrTitle"/>
          </p:nvPr>
        </p:nvSpPr>
        <p:spPr>
          <a:xfrm flipH="1">
            <a:off x="7237000" y="1308783"/>
            <a:ext cx="3810000" cy="111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6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pic>
        <p:nvPicPr>
          <p:cNvPr id="53" name="Google Shape;53;p8"/>
          <p:cNvPicPr preferRelativeResize="0"/>
          <p:nvPr/>
        </p:nvPicPr>
        <p:blipFill>
          <a:blip r:embed="rId2">
            <a:alphaModFix/>
          </a:blip>
          <a:stretch>
            <a:fillRect/>
          </a:stretch>
        </p:blipFill>
        <p:spPr>
          <a:xfrm rot="5400000">
            <a:off x="-1002349" y="4082900"/>
            <a:ext cx="5070300" cy="4574933"/>
          </a:xfrm>
          <a:prstGeom prst="rect">
            <a:avLst/>
          </a:prstGeom>
          <a:noFill/>
          <a:ln>
            <a:noFill/>
          </a:ln>
        </p:spPr>
      </p:pic>
      <p:pic>
        <p:nvPicPr>
          <p:cNvPr id="54" name="Google Shape;54;p8"/>
          <p:cNvPicPr preferRelativeResize="0"/>
          <p:nvPr/>
        </p:nvPicPr>
        <p:blipFill>
          <a:blip r:embed="rId2">
            <a:alphaModFix/>
          </a:blip>
          <a:stretch>
            <a:fillRect/>
          </a:stretch>
        </p:blipFill>
        <p:spPr>
          <a:xfrm>
            <a:off x="-2291415" y="-1547500"/>
            <a:ext cx="5070300" cy="4574933"/>
          </a:xfrm>
          <a:prstGeom prst="rect">
            <a:avLst/>
          </a:prstGeom>
          <a:noFill/>
          <a:ln>
            <a:noFill/>
          </a:ln>
        </p:spPr>
      </p:pic>
    </p:spTree>
    <p:extLst>
      <p:ext uri="{BB962C8B-B14F-4D97-AF65-F5344CB8AC3E}">
        <p14:creationId xmlns:p14="http://schemas.microsoft.com/office/powerpoint/2010/main" val="3516622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802300" y="4950477"/>
            <a:ext cx="2900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7" name="Google Shape;57;p9"/>
          <p:cNvSpPr txBox="1">
            <a:spLocks noGrp="1"/>
          </p:cNvSpPr>
          <p:nvPr>
            <p:ph type="subTitle" idx="2"/>
          </p:nvPr>
        </p:nvSpPr>
        <p:spPr>
          <a:xfrm>
            <a:off x="6385867" y="4954216"/>
            <a:ext cx="2900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8" name="Google Shape;58;p9"/>
          <p:cNvSpPr txBox="1">
            <a:spLocks noGrp="1"/>
          </p:cNvSpPr>
          <p:nvPr>
            <p:ph type="subTitle" idx="3"/>
          </p:nvPr>
        </p:nvSpPr>
        <p:spPr>
          <a:xfrm>
            <a:off x="2802300" y="4529127"/>
            <a:ext cx="2900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6385867" y="4527189"/>
            <a:ext cx="2876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1" y="-304800"/>
            <a:ext cx="3067567" cy="2767867"/>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9124434" y="-304800"/>
            <a:ext cx="3067567" cy="2767867"/>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1" y="5330300"/>
            <a:ext cx="3067567" cy="2767867"/>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9124434" y="5330300"/>
            <a:ext cx="3067567" cy="2767867"/>
          </a:xfrm>
          <a:prstGeom prst="rect">
            <a:avLst/>
          </a:prstGeom>
          <a:noFill/>
          <a:ln>
            <a:noFill/>
          </a:ln>
        </p:spPr>
      </p:pic>
      <p:sp>
        <p:nvSpPr>
          <p:cNvPr id="64" name="Google Shape;64;p9"/>
          <p:cNvSpPr txBox="1">
            <a:spLocks noGrp="1"/>
          </p:cNvSpPr>
          <p:nvPr>
            <p:ph type="ctrTitle"/>
          </p:nvPr>
        </p:nvSpPr>
        <p:spPr>
          <a:xfrm flipH="1">
            <a:off x="609600" y="593367"/>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0382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3522-E40E-1940-D1D4-777CC5E73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CC1C7-2224-417A-69C7-D21CBCAF3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D494-82CF-E7F5-8F3C-FB98C58CD65E}"/>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5" name="Footer Placeholder 4">
            <a:extLst>
              <a:ext uri="{FF2B5EF4-FFF2-40B4-BE49-F238E27FC236}">
                <a16:creationId xmlns:a16="http://schemas.microsoft.com/office/drawing/2014/main" id="{8E7FFB4F-1D6C-5559-A6B1-CA5D8E856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A069E-C66A-4919-4A87-AA7A09CDAEAC}"/>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3671747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67" name="Google Shape;67;p10"/>
          <p:cNvSpPr txBox="1">
            <a:spLocks noGrp="1"/>
          </p:cNvSpPr>
          <p:nvPr>
            <p:ph type="ctrTitle"/>
          </p:nvPr>
        </p:nvSpPr>
        <p:spPr>
          <a:xfrm flipH="1">
            <a:off x="1583333" y="593367"/>
            <a:ext cx="9046000" cy="229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6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pic>
        <p:nvPicPr>
          <p:cNvPr id="68" name="Google Shape;68;p10"/>
          <p:cNvPicPr preferRelativeResize="0"/>
          <p:nvPr/>
        </p:nvPicPr>
        <p:blipFill>
          <a:blip r:embed="rId2">
            <a:alphaModFix/>
          </a:blip>
          <a:stretch>
            <a:fillRect/>
          </a:stretch>
        </p:blipFill>
        <p:spPr>
          <a:xfrm rot="5400000">
            <a:off x="-1002349" y="4082900"/>
            <a:ext cx="5070300" cy="4574933"/>
          </a:xfrm>
          <a:prstGeom prst="rect">
            <a:avLst/>
          </a:prstGeom>
          <a:noFill/>
          <a:ln>
            <a:noFill/>
          </a:ln>
        </p:spPr>
      </p:pic>
      <p:pic>
        <p:nvPicPr>
          <p:cNvPr id="69" name="Google Shape;69;p10"/>
          <p:cNvPicPr preferRelativeResize="0"/>
          <p:nvPr/>
        </p:nvPicPr>
        <p:blipFill>
          <a:blip r:embed="rId2">
            <a:alphaModFix/>
          </a:blip>
          <a:stretch>
            <a:fillRect/>
          </a:stretch>
        </p:blipFill>
        <p:spPr>
          <a:xfrm>
            <a:off x="-2291415" y="-1547500"/>
            <a:ext cx="5070300" cy="4574933"/>
          </a:xfrm>
          <a:prstGeom prst="rect">
            <a:avLst/>
          </a:prstGeom>
          <a:noFill/>
          <a:ln>
            <a:noFill/>
          </a:ln>
        </p:spPr>
      </p:pic>
    </p:spTree>
    <p:extLst>
      <p:ext uri="{BB962C8B-B14F-4D97-AF65-F5344CB8AC3E}">
        <p14:creationId xmlns:p14="http://schemas.microsoft.com/office/powerpoint/2010/main" val="470791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72" name="Google Shape;72;p11"/>
          <p:cNvSpPr txBox="1">
            <a:spLocks noGrp="1"/>
          </p:cNvSpPr>
          <p:nvPr>
            <p:ph type="title" hasCustomPrompt="1"/>
          </p:nvPr>
        </p:nvSpPr>
        <p:spPr>
          <a:xfrm>
            <a:off x="719999" y="1866753"/>
            <a:ext cx="10752000" cy="23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5333"/>
            </a:lvl1pPr>
            <a:lvl2pPr lvl="1"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716500" y="4313653"/>
            <a:ext cx="10755600" cy="52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pic>
        <p:nvPicPr>
          <p:cNvPr id="74" name="Google Shape;74;p11"/>
          <p:cNvPicPr preferRelativeResize="0"/>
          <p:nvPr/>
        </p:nvPicPr>
        <p:blipFill>
          <a:blip r:embed="rId2">
            <a:alphaModFix/>
          </a:blip>
          <a:stretch>
            <a:fillRect/>
          </a:stretch>
        </p:blipFill>
        <p:spPr>
          <a:xfrm flipH="1">
            <a:off x="9260885" y="-462649"/>
            <a:ext cx="3067567" cy="2767867"/>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1" y="4553055"/>
            <a:ext cx="3067567" cy="2767867"/>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39862" y="-926778"/>
            <a:ext cx="3067567" cy="2767867"/>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9260885" y="5031805"/>
            <a:ext cx="3067567" cy="2767867"/>
          </a:xfrm>
          <a:prstGeom prst="rect">
            <a:avLst/>
          </a:prstGeom>
          <a:noFill/>
          <a:ln>
            <a:noFill/>
          </a:ln>
        </p:spPr>
      </p:pic>
    </p:spTree>
    <p:extLst>
      <p:ext uri="{BB962C8B-B14F-4D97-AF65-F5344CB8AC3E}">
        <p14:creationId xmlns:p14="http://schemas.microsoft.com/office/powerpoint/2010/main" val="3936721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0757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2253943" y="273654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2" name="Google Shape;82;p13"/>
          <p:cNvSpPr txBox="1">
            <a:spLocks noGrp="1"/>
          </p:cNvSpPr>
          <p:nvPr>
            <p:ph type="subTitle" idx="1"/>
          </p:nvPr>
        </p:nvSpPr>
        <p:spPr>
          <a:xfrm>
            <a:off x="2735743" y="3384876"/>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83" name="Google Shape;83;p13"/>
          <p:cNvSpPr txBox="1">
            <a:spLocks noGrp="1"/>
          </p:cNvSpPr>
          <p:nvPr>
            <p:ph type="ctrTitle" idx="2"/>
          </p:nvPr>
        </p:nvSpPr>
        <p:spPr>
          <a:xfrm>
            <a:off x="2253943" y="4799375"/>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4" name="Google Shape;84;p13"/>
          <p:cNvSpPr txBox="1">
            <a:spLocks noGrp="1"/>
          </p:cNvSpPr>
          <p:nvPr>
            <p:ph type="subTitle" idx="3"/>
          </p:nvPr>
        </p:nvSpPr>
        <p:spPr>
          <a:xfrm>
            <a:off x="2735743"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85" name="Google Shape;85;p13"/>
          <p:cNvSpPr txBox="1">
            <a:spLocks noGrp="1"/>
          </p:cNvSpPr>
          <p:nvPr>
            <p:ph type="ctrTitle" idx="4"/>
          </p:nvPr>
        </p:nvSpPr>
        <p:spPr>
          <a:xfrm>
            <a:off x="6432476" y="273654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6" name="Google Shape;86;p13"/>
          <p:cNvSpPr txBox="1">
            <a:spLocks noGrp="1"/>
          </p:cNvSpPr>
          <p:nvPr>
            <p:ph type="subTitle" idx="5"/>
          </p:nvPr>
        </p:nvSpPr>
        <p:spPr>
          <a:xfrm>
            <a:off x="6914276" y="3384876"/>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87" name="Google Shape;87;p13"/>
          <p:cNvSpPr txBox="1">
            <a:spLocks noGrp="1"/>
          </p:cNvSpPr>
          <p:nvPr>
            <p:ph type="ctrTitle" idx="6"/>
          </p:nvPr>
        </p:nvSpPr>
        <p:spPr>
          <a:xfrm>
            <a:off x="6432476" y="4799375"/>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8" name="Google Shape;88;p13"/>
          <p:cNvSpPr txBox="1">
            <a:spLocks noGrp="1"/>
          </p:cNvSpPr>
          <p:nvPr>
            <p:ph type="subTitle" idx="7"/>
          </p:nvPr>
        </p:nvSpPr>
        <p:spPr>
          <a:xfrm>
            <a:off x="6914276"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89" name="Google Shape;89;p13"/>
          <p:cNvSpPr txBox="1">
            <a:spLocks noGrp="1"/>
          </p:cNvSpPr>
          <p:nvPr>
            <p:ph type="ctrTitle" idx="8"/>
          </p:nvPr>
        </p:nvSpPr>
        <p:spPr>
          <a:xfrm>
            <a:off x="1496371" y="535267"/>
            <a:ext cx="91992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90" name="Google Shape;90;p13"/>
          <p:cNvSpPr txBox="1">
            <a:spLocks noGrp="1"/>
          </p:cNvSpPr>
          <p:nvPr>
            <p:ph type="title" idx="9" hasCustomPrompt="1"/>
          </p:nvPr>
        </p:nvSpPr>
        <p:spPr>
          <a:xfrm>
            <a:off x="2837543" y="2074175"/>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837543" y="4098696"/>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7016076" y="2074175"/>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7016076" y="4098696"/>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68396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876304" y="2371447"/>
            <a:ext cx="2612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6" name="Google Shape;96;p14"/>
          <p:cNvSpPr txBox="1">
            <a:spLocks noGrp="1"/>
          </p:cNvSpPr>
          <p:nvPr>
            <p:ph type="subTitle" idx="1"/>
          </p:nvPr>
        </p:nvSpPr>
        <p:spPr>
          <a:xfrm>
            <a:off x="876304" y="3003255"/>
            <a:ext cx="26124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97" name="Google Shape;97;p14"/>
          <p:cNvSpPr txBox="1">
            <a:spLocks noGrp="1"/>
          </p:cNvSpPr>
          <p:nvPr>
            <p:ph type="ctrTitle" idx="2"/>
          </p:nvPr>
        </p:nvSpPr>
        <p:spPr>
          <a:xfrm>
            <a:off x="924848" y="4774579"/>
            <a:ext cx="2542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8" name="Google Shape;98;p14"/>
          <p:cNvSpPr txBox="1">
            <a:spLocks noGrp="1"/>
          </p:cNvSpPr>
          <p:nvPr>
            <p:ph type="subTitle" idx="3"/>
          </p:nvPr>
        </p:nvSpPr>
        <p:spPr>
          <a:xfrm>
            <a:off x="924848" y="5381608"/>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99" name="Google Shape;99;p14"/>
          <p:cNvSpPr txBox="1">
            <a:spLocks noGrp="1"/>
          </p:cNvSpPr>
          <p:nvPr>
            <p:ph type="ctrTitle" idx="4"/>
          </p:nvPr>
        </p:nvSpPr>
        <p:spPr>
          <a:xfrm>
            <a:off x="4276709" y="2379704"/>
            <a:ext cx="2399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00" name="Google Shape;100;p14"/>
          <p:cNvSpPr txBox="1">
            <a:spLocks noGrp="1"/>
          </p:cNvSpPr>
          <p:nvPr>
            <p:ph type="subTitle" idx="5"/>
          </p:nvPr>
        </p:nvSpPr>
        <p:spPr>
          <a:xfrm>
            <a:off x="4251109" y="3003249"/>
            <a:ext cx="24508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01" name="Google Shape;101;p14"/>
          <p:cNvSpPr txBox="1">
            <a:spLocks noGrp="1"/>
          </p:cNvSpPr>
          <p:nvPr>
            <p:ph type="ctrTitle" idx="6"/>
          </p:nvPr>
        </p:nvSpPr>
        <p:spPr>
          <a:xfrm>
            <a:off x="4311373" y="4774579"/>
            <a:ext cx="2338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02" name="Google Shape;102;p14"/>
          <p:cNvSpPr txBox="1">
            <a:spLocks noGrp="1"/>
          </p:cNvSpPr>
          <p:nvPr>
            <p:ph type="subTitle" idx="7"/>
          </p:nvPr>
        </p:nvSpPr>
        <p:spPr>
          <a:xfrm>
            <a:off x="4209573" y="5381608"/>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03" name="Google Shape;103;p14"/>
          <p:cNvSpPr txBox="1">
            <a:spLocks noGrp="1"/>
          </p:cNvSpPr>
          <p:nvPr>
            <p:ph type="ctrTitle" idx="8"/>
          </p:nvPr>
        </p:nvSpPr>
        <p:spPr>
          <a:xfrm>
            <a:off x="772600" y="535267"/>
            <a:ext cx="61240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04" name="Google Shape;104;p14"/>
          <p:cNvSpPr txBox="1">
            <a:spLocks noGrp="1"/>
          </p:cNvSpPr>
          <p:nvPr>
            <p:ph type="title" idx="9" hasCustomPrompt="1"/>
          </p:nvPr>
        </p:nvSpPr>
        <p:spPr>
          <a:xfrm>
            <a:off x="911504" y="1810680"/>
            <a:ext cx="2542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a:spLocks noGrp="1"/>
          </p:cNvSpPr>
          <p:nvPr>
            <p:ph type="title" idx="13" hasCustomPrompt="1"/>
          </p:nvPr>
        </p:nvSpPr>
        <p:spPr>
          <a:xfrm>
            <a:off x="924848" y="4189024"/>
            <a:ext cx="2542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a:spLocks noGrp="1"/>
          </p:cNvSpPr>
          <p:nvPr>
            <p:ph type="title" idx="14" hasCustomPrompt="1"/>
          </p:nvPr>
        </p:nvSpPr>
        <p:spPr>
          <a:xfrm>
            <a:off x="4240909" y="1827200"/>
            <a:ext cx="2471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a:spLocks noGrp="1"/>
          </p:cNvSpPr>
          <p:nvPr>
            <p:ph type="title" idx="15" hasCustomPrompt="1"/>
          </p:nvPr>
        </p:nvSpPr>
        <p:spPr>
          <a:xfrm>
            <a:off x="4311373" y="4189032"/>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7121702" y="2927044"/>
            <a:ext cx="5070300" cy="4574933"/>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7121702" y="-643980"/>
            <a:ext cx="5070300" cy="4574933"/>
          </a:xfrm>
          <a:prstGeom prst="rect">
            <a:avLst/>
          </a:prstGeom>
          <a:noFill/>
          <a:ln>
            <a:noFill/>
          </a:ln>
        </p:spPr>
      </p:pic>
      <p:sp>
        <p:nvSpPr>
          <p:cNvPr id="110" name="Google Shape;110;p14"/>
          <p:cNvSpPr/>
          <p:nvPr/>
        </p:nvSpPr>
        <p:spPr>
          <a:xfrm>
            <a:off x="4056109" y="1685167"/>
            <a:ext cx="2840800" cy="221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14"/>
          <p:cNvSpPr/>
          <p:nvPr/>
        </p:nvSpPr>
        <p:spPr>
          <a:xfrm>
            <a:off x="775448" y="4049833"/>
            <a:ext cx="2840800" cy="221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4"/>
          <p:cNvSpPr/>
          <p:nvPr/>
        </p:nvSpPr>
        <p:spPr>
          <a:xfrm>
            <a:off x="772609" y="1685167"/>
            <a:ext cx="2840800" cy="221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4"/>
          <p:cNvSpPr/>
          <p:nvPr/>
        </p:nvSpPr>
        <p:spPr>
          <a:xfrm>
            <a:off x="4060173" y="4049833"/>
            <a:ext cx="2840800" cy="221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5371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4"/>
        <p:cNvGrpSpPr/>
        <p:nvPr/>
      </p:nvGrpSpPr>
      <p:grpSpPr>
        <a:xfrm>
          <a:off x="0" y="0"/>
          <a:ext cx="0" cy="0"/>
          <a:chOff x="0" y="0"/>
          <a:chExt cx="0" cy="0"/>
        </a:xfrm>
      </p:grpSpPr>
      <p:sp>
        <p:nvSpPr>
          <p:cNvPr id="115" name="Google Shape;115;p15"/>
          <p:cNvSpPr txBox="1">
            <a:spLocks noGrp="1"/>
          </p:cNvSpPr>
          <p:nvPr>
            <p:ph type="subTitle" idx="1"/>
          </p:nvPr>
        </p:nvSpPr>
        <p:spPr>
          <a:xfrm>
            <a:off x="3630607" y="4438933"/>
            <a:ext cx="49308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Char char="-"/>
              <a:defRPr sz="2133"/>
            </a:lvl1pPr>
            <a:lvl2pPr lvl="1" algn="ctr" rtl="0">
              <a:lnSpc>
                <a:spcPct val="100000"/>
              </a:lnSpc>
              <a:spcBef>
                <a:spcPts val="0"/>
              </a:spcBef>
              <a:spcAft>
                <a:spcPts val="0"/>
              </a:spcAft>
              <a:buClr>
                <a:schemeClr val="dk1"/>
              </a:buClr>
              <a:buSzPts val="1400"/>
              <a:buFont typeface="Arial"/>
              <a:buChar char="-"/>
              <a:defRPr sz="1333"/>
            </a:lvl2pPr>
            <a:lvl3pPr lvl="2" algn="ctr" rtl="0">
              <a:lnSpc>
                <a:spcPct val="100000"/>
              </a:lnSpc>
              <a:spcBef>
                <a:spcPts val="0"/>
              </a:spcBef>
              <a:spcAft>
                <a:spcPts val="0"/>
              </a:spcAft>
              <a:buClr>
                <a:schemeClr val="dk1"/>
              </a:buClr>
              <a:buSzPts val="1400"/>
              <a:buFont typeface="Arial"/>
              <a:buChar char="-"/>
              <a:defRPr sz="1333"/>
            </a:lvl3pPr>
            <a:lvl4pPr lvl="3" algn="ctr" rtl="0">
              <a:lnSpc>
                <a:spcPct val="100000"/>
              </a:lnSpc>
              <a:spcBef>
                <a:spcPts val="0"/>
              </a:spcBef>
              <a:spcAft>
                <a:spcPts val="0"/>
              </a:spcAft>
              <a:buClr>
                <a:schemeClr val="dk1"/>
              </a:buClr>
              <a:buSzPts val="1400"/>
              <a:buFont typeface="Arial"/>
              <a:buChar char="-"/>
              <a:defRPr sz="1333"/>
            </a:lvl4pPr>
            <a:lvl5pPr lvl="4" algn="ctr" rtl="0">
              <a:lnSpc>
                <a:spcPct val="100000"/>
              </a:lnSpc>
              <a:spcBef>
                <a:spcPts val="0"/>
              </a:spcBef>
              <a:spcAft>
                <a:spcPts val="0"/>
              </a:spcAft>
              <a:buClr>
                <a:schemeClr val="dk1"/>
              </a:buClr>
              <a:buSzPts val="1400"/>
              <a:buFont typeface="Arial"/>
              <a:buChar char="-"/>
              <a:defRPr sz="1333"/>
            </a:lvl5pPr>
            <a:lvl6pPr lvl="5" algn="ctr" rtl="0">
              <a:lnSpc>
                <a:spcPct val="100000"/>
              </a:lnSpc>
              <a:spcBef>
                <a:spcPts val="0"/>
              </a:spcBef>
              <a:spcAft>
                <a:spcPts val="0"/>
              </a:spcAft>
              <a:buClr>
                <a:schemeClr val="dk1"/>
              </a:buClr>
              <a:buSzPts val="1400"/>
              <a:buFont typeface="Arial"/>
              <a:buChar char="-"/>
              <a:defRPr sz="1333"/>
            </a:lvl6pPr>
            <a:lvl7pPr lvl="6" algn="ctr" rtl="0">
              <a:lnSpc>
                <a:spcPct val="100000"/>
              </a:lnSpc>
              <a:spcBef>
                <a:spcPts val="0"/>
              </a:spcBef>
              <a:spcAft>
                <a:spcPts val="0"/>
              </a:spcAft>
              <a:buClr>
                <a:schemeClr val="dk1"/>
              </a:buClr>
              <a:buSzPts val="1400"/>
              <a:buFont typeface="Arial"/>
              <a:buChar char="-"/>
              <a:defRPr sz="1333"/>
            </a:lvl7pPr>
            <a:lvl8pPr lvl="7" algn="ctr" rtl="0">
              <a:lnSpc>
                <a:spcPct val="100000"/>
              </a:lnSpc>
              <a:spcBef>
                <a:spcPts val="0"/>
              </a:spcBef>
              <a:spcAft>
                <a:spcPts val="0"/>
              </a:spcAft>
              <a:buClr>
                <a:schemeClr val="dk1"/>
              </a:buClr>
              <a:buSzPts val="1400"/>
              <a:buFont typeface="Arial"/>
              <a:buChar char="-"/>
              <a:defRPr sz="1333"/>
            </a:lvl8pPr>
            <a:lvl9pPr lvl="8" algn="ctr" rtl="0">
              <a:lnSpc>
                <a:spcPct val="100000"/>
              </a:lnSpc>
              <a:spcBef>
                <a:spcPts val="0"/>
              </a:spcBef>
              <a:spcAft>
                <a:spcPts val="0"/>
              </a:spcAft>
              <a:buClr>
                <a:schemeClr val="dk1"/>
              </a:buClr>
              <a:buSzPts val="1400"/>
              <a:buFont typeface="Arial"/>
              <a:buChar char="-"/>
              <a:defRPr sz="1333"/>
            </a:lvl9pPr>
          </a:lstStyle>
          <a:p>
            <a:endParaRPr/>
          </a:p>
        </p:txBody>
      </p:sp>
      <p:sp>
        <p:nvSpPr>
          <p:cNvPr id="116" name="Google Shape;116;p15"/>
          <p:cNvSpPr txBox="1">
            <a:spLocks noGrp="1"/>
          </p:cNvSpPr>
          <p:nvPr>
            <p:ph type="ctrTitle"/>
          </p:nvPr>
        </p:nvSpPr>
        <p:spPr>
          <a:xfrm>
            <a:off x="2280200" y="1770833"/>
            <a:ext cx="7631600" cy="2486000"/>
          </a:xfrm>
          <a:prstGeom prst="rect">
            <a:avLst/>
          </a:prstGeom>
        </p:spPr>
        <p:txBody>
          <a:bodyPr spcFirstLastPara="1" wrap="square" lIns="91425" tIns="91425" rIns="91425" bIns="91425" anchor="ctr" anchorCtr="0">
            <a:noAutofit/>
          </a:bodyPr>
          <a:lstStyle>
            <a:lvl1pPr lvl="0" algn="ctr" rtl="0">
              <a:spcBef>
                <a:spcPts val="4533"/>
              </a:spcBef>
              <a:spcAft>
                <a:spcPts val="0"/>
              </a:spcAft>
              <a:buSzPts val="3600"/>
              <a:buNone/>
              <a:defRPr sz="32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pic>
        <p:nvPicPr>
          <p:cNvPr id="117" name="Google Shape;117;p15"/>
          <p:cNvPicPr preferRelativeResize="0"/>
          <p:nvPr/>
        </p:nvPicPr>
        <p:blipFill>
          <a:blip r:embed="rId2">
            <a:alphaModFix/>
          </a:blip>
          <a:stretch>
            <a:fillRect/>
          </a:stretch>
        </p:blipFill>
        <p:spPr>
          <a:xfrm>
            <a:off x="-1439698" y="-540889"/>
            <a:ext cx="5070300" cy="4574933"/>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7985302" y="2816478"/>
            <a:ext cx="5070300" cy="4574933"/>
          </a:xfrm>
          <a:prstGeom prst="rect">
            <a:avLst/>
          </a:prstGeom>
          <a:noFill/>
          <a:ln>
            <a:noFill/>
          </a:ln>
        </p:spPr>
      </p:pic>
    </p:spTree>
    <p:extLst>
      <p:ext uri="{BB962C8B-B14F-4D97-AF65-F5344CB8AC3E}">
        <p14:creationId xmlns:p14="http://schemas.microsoft.com/office/powerpoint/2010/main" val="836427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6015533" y="4175867"/>
            <a:ext cx="4957200" cy="4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a:buChar char="-"/>
              <a:defRPr sz="2133"/>
            </a:lvl1pPr>
            <a:lvl2pPr lvl="1" algn="ctr" rtl="0">
              <a:lnSpc>
                <a:spcPct val="100000"/>
              </a:lnSpc>
              <a:spcBef>
                <a:spcPts val="0"/>
              </a:spcBef>
              <a:spcAft>
                <a:spcPts val="0"/>
              </a:spcAft>
              <a:buClr>
                <a:schemeClr val="dk1"/>
              </a:buClr>
              <a:buSzPts val="1400"/>
              <a:buFont typeface="Arial"/>
              <a:buChar char="-"/>
              <a:defRPr sz="1333"/>
            </a:lvl2pPr>
            <a:lvl3pPr lvl="2" algn="ctr" rtl="0">
              <a:lnSpc>
                <a:spcPct val="100000"/>
              </a:lnSpc>
              <a:spcBef>
                <a:spcPts val="0"/>
              </a:spcBef>
              <a:spcAft>
                <a:spcPts val="0"/>
              </a:spcAft>
              <a:buClr>
                <a:schemeClr val="dk1"/>
              </a:buClr>
              <a:buSzPts val="1400"/>
              <a:buFont typeface="Arial"/>
              <a:buChar char="-"/>
              <a:defRPr sz="1333"/>
            </a:lvl3pPr>
            <a:lvl4pPr lvl="3" algn="ctr" rtl="0">
              <a:lnSpc>
                <a:spcPct val="100000"/>
              </a:lnSpc>
              <a:spcBef>
                <a:spcPts val="0"/>
              </a:spcBef>
              <a:spcAft>
                <a:spcPts val="0"/>
              </a:spcAft>
              <a:buClr>
                <a:schemeClr val="dk1"/>
              </a:buClr>
              <a:buSzPts val="1400"/>
              <a:buFont typeface="Arial"/>
              <a:buChar char="-"/>
              <a:defRPr sz="1333"/>
            </a:lvl4pPr>
            <a:lvl5pPr lvl="4" algn="ctr" rtl="0">
              <a:lnSpc>
                <a:spcPct val="100000"/>
              </a:lnSpc>
              <a:spcBef>
                <a:spcPts val="0"/>
              </a:spcBef>
              <a:spcAft>
                <a:spcPts val="0"/>
              </a:spcAft>
              <a:buClr>
                <a:schemeClr val="dk1"/>
              </a:buClr>
              <a:buSzPts val="1400"/>
              <a:buFont typeface="Arial"/>
              <a:buChar char="-"/>
              <a:defRPr sz="1333"/>
            </a:lvl5pPr>
            <a:lvl6pPr lvl="5" algn="ctr" rtl="0">
              <a:lnSpc>
                <a:spcPct val="100000"/>
              </a:lnSpc>
              <a:spcBef>
                <a:spcPts val="0"/>
              </a:spcBef>
              <a:spcAft>
                <a:spcPts val="0"/>
              </a:spcAft>
              <a:buClr>
                <a:schemeClr val="dk1"/>
              </a:buClr>
              <a:buSzPts val="1400"/>
              <a:buFont typeface="Arial"/>
              <a:buChar char="-"/>
              <a:defRPr sz="1333"/>
            </a:lvl6pPr>
            <a:lvl7pPr lvl="6" algn="ctr" rtl="0">
              <a:lnSpc>
                <a:spcPct val="100000"/>
              </a:lnSpc>
              <a:spcBef>
                <a:spcPts val="0"/>
              </a:spcBef>
              <a:spcAft>
                <a:spcPts val="0"/>
              </a:spcAft>
              <a:buClr>
                <a:schemeClr val="dk1"/>
              </a:buClr>
              <a:buSzPts val="1400"/>
              <a:buFont typeface="Arial"/>
              <a:buChar char="-"/>
              <a:defRPr sz="1333"/>
            </a:lvl7pPr>
            <a:lvl8pPr lvl="7" algn="ctr" rtl="0">
              <a:lnSpc>
                <a:spcPct val="100000"/>
              </a:lnSpc>
              <a:spcBef>
                <a:spcPts val="0"/>
              </a:spcBef>
              <a:spcAft>
                <a:spcPts val="0"/>
              </a:spcAft>
              <a:buClr>
                <a:schemeClr val="dk1"/>
              </a:buClr>
              <a:buSzPts val="1400"/>
              <a:buFont typeface="Arial"/>
              <a:buChar char="-"/>
              <a:defRPr sz="1333"/>
            </a:lvl8pPr>
            <a:lvl9pPr lvl="8" algn="ctr" rtl="0">
              <a:lnSpc>
                <a:spcPct val="100000"/>
              </a:lnSpc>
              <a:spcBef>
                <a:spcPts val="0"/>
              </a:spcBef>
              <a:spcAft>
                <a:spcPts val="0"/>
              </a:spcAft>
              <a:buClr>
                <a:schemeClr val="dk1"/>
              </a:buClr>
              <a:buSzPts val="1400"/>
              <a:buFont typeface="Arial"/>
              <a:buChar char="-"/>
              <a:defRPr sz="1333"/>
            </a:lvl9pPr>
          </a:lstStyle>
          <a:p>
            <a:endParaRPr/>
          </a:p>
        </p:txBody>
      </p:sp>
      <p:sp>
        <p:nvSpPr>
          <p:cNvPr id="121" name="Google Shape;121;p16"/>
          <p:cNvSpPr txBox="1">
            <a:spLocks noGrp="1"/>
          </p:cNvSpPr>
          <p:nvPr>
            <p:ph type="ctrTitle"/>
          </p:nvPr>
        </p:nvSpPr>
        <p:spPr>
          <a:xfrm>
            <a:off x="6015533" y="1406167"/>
            <a:ext cx="4957200" cy="2486000"/>
          </a:xfrm>
          <a:prstGeom prst="rect">
            <a:avLst/>
          </a:prstGeom>
        </p:spPr>
        <p:txBody>
          <a:bodyPr spcFirstLastPara="1" wrap="square" lIns="91425" tIns="91425" rIns="91425" bIns="91425" anchor="ctr" anchorCtr="0">
            <a:noAutofit/>
          </a:bodyPr>
          <a:lstStyle>
            <a:lvl1pPr lvl="0" algn="r" rtl="0">
              <a:spcBef>
                <a:spcPts val="4533"/>
              </a:spcBef>
              <a:spcAft>
                <a:spcPts val="0"/>
              </a:spcAft>
              <a:buSzPts val="3600"/>
              <a:buNone/>
              <a:defRPr sz="32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pic>
        <p:nvPicPr>
          <p:cNvPr id="122" name="Google Shape;122;p16"/>
          <p:cNvPicPr preferRelativeResize="0"/>
          <p:nvPr/>
        </p:nvPicPr>
        <p:blipFill>
          <a:blip r:embed="rId2">
            <a:alphaModFix/>
          </a:blip>
          <a:stretch>
            <a:fillRect/>
          </a:stretch>
        </p:blipFill>
        <p:spPr>
          <a:xfrm>
            <a:off x="21569" y="-668908"/>
            <a:ext cx="5070300" cy="4574933"/>
          </a:xfrm>
          <a:prstGeom prst="rect">
            <a:avLst/>
          </a:prstGeom>
          <a:noFill/>
          <a:ln>
            <a:noFill/>
          </a:ln>
        </p:spPr>
      </p:pic>
      <p:pic>
        <p:nvPicPr>
          <p:cNvPr id="123" name="Google Shape;123;p16"/>
          <p:cNvPicPr preferRelativeResize="0"/>
          <p:nvPr/>
        </p:nvPicPr>
        <p:blipFill>
          <a:blip r:embed="rId2">
            <a:alphaModFix/>
          </a:blip>
          <a:stretch>
            <a:fillRect/>
          </a:stretch>
        </p:blipFill>
        <p:spPr>
          <a:xfrm rot="10800000" flipH="1">
            <a:off x="14" y="2951659"/>
            <a:ext cx="5070300" cy="4574933"/>
          </a:xfrm>
          <a:prstGeom prst="rect">
            <a:avLst/>
          </a:prstGeom>
          <a:noFill/>
          <a:ln>
            <a:noFill/>
          </a:ln>
        </p:spPr>
      </p:pic>
    </p:spTree>
    <p:extLst>
      <p:ext uri="{BB962C8B-B14F-4D97-AF65-F5344CB8AC3E}">
        <p14:creationId xmlns:p14="http://schemas.microsoft.com/office/powerpoint/2010/main" val="3307685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21569" y="-668908"/>
            <a:ext cx="5070300" cy="4574933"/>
          </a:xfrm>
          <a:prstGeom prst="rect">
            <a:avLst/>
          </a:prstGeom>
          <a:noFill/>
          <a:ln>
            <a:noFill/>
          </a:ln>
        </p:spPr>
      </p:pic>
      <p:pic>
        <p:nvPicPr>
          <p:cNvPr id="126" name="Google Shape;126;p17"/>
          <p:cNvPicPr preferRelativeResize="0"/>
          <p:nvPr/>
        </p:nvPicPr>
        <p:blipFill>
          <a:blip r:embed="rId2">
            <a:alphaModFix/>
          </a:blip>
          <a:stretch>
            <a:fillRect/>
          </a:stretch>
        </p:blipFill>
        <p:spPr>
          <a:xfrm rot="10800000" flipH="1">
            <a:off x="14" y="2951659"/>
            <a:ext cx="5070300" cy="4574933"/>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7100147" y="-668757"/>
            <a:ext cx="5070300" cy="4574933"/>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7121702" y="2951810"/>
            <a:ext cx="5070300" cy="4574933"/>
          </a:xfrm>
          <a:prstGeom prst="rect">
            <a:avLst/>
          </a:prstGeom>
          <a:noFill/>
          <a:ln>
            <a:noFill/>
          </a:ln>
        </p:spPr>
      </p:pic>
      <p:sp>
        <p:nvSpPr>
          <p:cNvPr id="129" name="Google Shape;129;p17"/>
          <p:cNvSpPr txBox="1">
            <a:spLocks noGrp="1"/>
          </p:cNvSpPr>
          <p:nvPr>
            <p:ph type="ctrTitle"/>
          </p:nvPr>
        </p:nvSpPr>
        <p:spPr>
          <a:xfrm>
            <a:off x="3230000" y="3131500"/>
            <a:ext cx="5732000" cy="88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30" name="Google Shape;130;p17"/>
          <p:cNvSpPr txBox="1">
            <a:spLocks noGrp="1"/>
          </p:cNvSpPr>
          <p:nvPr>
            <p:ph type="title" idx="2" hasCustomPrompt="1"/>
          </p:nvPr>
        </p:nvSpPr>
        <p:spPr>
          <a:xfrm>
            <a:off x="3230000" y="1728000"/>
            <a:ext cx="5732000" cy="146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3333"/>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a:spLocks noGrp="1"/>
          </p:cNvSpPr>
          <p:nvPr>
            <p:ph type="subTitle" idx="1"/>
          </p:nvPr>
        </p:nvSpPr>
        <p:spPr>
          <a:xfrm>
            <a:off x="3230000" y="3857900"/>
            <a:ext cx="573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2550014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4191067" y="2571800"/>
            <a:ext cx="3810000" cy="6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endParaRPr/>
          </a:p>
        </p:txBody>
      </p:sp>
      <p:sp>
        <p:nvSpPr>
          <p:cNvPr id="134" name="Google Shape;134;p18"/>
          <p:cNvSpPr txBox="1">
            <a:spLocks noGrp="1"/>
          </p:cNvSpPr>
          <p:nvPr>
            <p:ph type="ctrTitle"/>
          </p:nvPr>
        </p:nvSpPr>
        <p:spPr>
          <a:xfrm flipH="1">
            <a:off x="3834667" y="946200"/>
            <a:ext cx="4522800" cy="1117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12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pic>
        <p:nvPicPr>
          <p:cNvPr id="135" name="Google Shape;135;p18"/>
          <p:cNvPicPr preferRelativeResize="0"/>
          <p:nvPr/>
        </p:nvPicPr>
        <p:blipFill>
          <a:blip r:embed="rId2">
            <a:alphaModFix/>
          </a:blip>
          <a:stretch>
            <a:fillRect/>
          </a:stretch>
        </p:blipFill>
        <p:spPr>
          <a:xfrm flipH="1">
            <a:off x="7121718" y="3822640"/>
            <a:ext cx="5070300" cy="4574933"/>
          </a:xfrm>
          <a:prstGeom prst="rect">
            <a:avLst/>
          </a:prstGeom>
          <a:noFill/>
          <a:ln>
            <a:noFill/>
          </a:ln>
        </p:spPr>
      </p:pic>
      <p:pic>
        <p:nvPicPr>
          <p:cNvPr id="136" name="Google Shape;136;p18"/>
          <p:cNvPicPr preferRelativeResize="0"/>
          <p:nvPr/>
        </p:nvPicPr>
        <p:blipFill>
          <a:blip r:embed="rId2">
            <a:alphaModFix/>
          </a:blip>
          <a:stretch>
            <a:fillRect/>
          </a:stretch>
        </p:blipFill>
        <p:spPr>
          <a:xfrm>
            <a:off x="-15" y="3824872"/>
            <a:ext cx="5070300" cy="4574933"/>
          </a:xfrm>
          <a:prstGeom prst="rect">
            <a:avLst/>
          </a:prstGeom>
          <a:noFill/>
          <a:ln>
            <a:noFill/>
          </a:ln>
        </p:spPr>
      </p:pic>
    </p:spTree>
    <p:extLst>
      <p:ext uri="{BB962C8B-B14F-4D97-AF65-F5344CB8AC3E}">
        <p14:creationId xmlns:p14="http://schemas.microsoft.com/office/powerpoint/2010/main" val="893865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4562218" y="4864467"/>
            <a:ext cx="3067567" cy="2767867"/>
          </a:xfrm>
          <a:prstGeom prst="rect">
            <a:avLst/>
          </a:prstGeom>
          <a:noFill/>
          <a:ln>
            <a:noFill/>
          </a:ln>
        </p:spPr>
      </p:pic>
      <p:pic>
        <p:nvPicPr>
          <p:cNvPr id="139" name="Google Shape;139;p19"/>
          <p:cNvPicPr preferRelativeResize="0"/>
          <p:nvPr/>
        </p:nvPicPr>
        <p:blipFill>
          <a:blip r:embed="rId2">
            <a:alphaModFix/>
          </a:blip>
          <a:stretch>
            <a:fillRect/>
          </a:stretch>
        </p:blipFill>
        <p:spPr>
          <a:xfrm>
            <a:off x="4562218" y="-774334"/>
            <a:ext cx="3067567" cy="2767867"/>
          </a:xfrm>
          <a:prstGeom prst="rect">
            <a:avLst/>
          </a:prstGeom>
          <a:noFill/>
          <a:ln>
            <a:noFill/>
          </a:ln>
        </p:spPr>
      </p:pic>
      <p:sp>
        <p:nvSpPr>
          <p:cNvPr id="140" name="Google Shape;140;p19"/>
          <p:cNvSpPr txBox="1">
            <a:spLocks noGrp="1"/>
          </p:cNvSpPr>
          <p:nvPr>
            <p:ph type="ctrTitle"/>
          </p:nvPr>
        </p:nvSpPr>
        <p:spPr>
          <a:xfrm flipH="1">
            <a:off x="3146200" y="1867533"/>
            <a:ext cx="5899600" cy="12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141" name="Google Shape;141;p19"/>
          <p:cNvSpPr txBox="1">
            <a:spLocks noGrp="1"/>
          </p:cNvSpPr>
          <p:nvPr>
            <p:ph type="subTitle" idx="1"/>
          </p:nvPr>
        </p:nvSpPr>
        <p:spPr>
          <a:xfrm>
            <a:off x="3171600" y="3373340"/>
            <a:ext cx="5848800" cy="125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867"/>
            </a:lvl1pPr>
            <a:lvl2pPr lvl="1" algn="ctr" rtl="0">
              <a:lnSpc>
                <a:spcPct val="100000"/>
              </a:lnSpc>
              <a:spcBef>
                <a:spcPts val="0"/>
              </a:spcBef>
              <a:spcAft>
                <a:spcPts val="0"/>
              </a:spcAft>
              <a:buSzPts val="1300"/>
              <a:buNone/>
              <a:defRPr sz="1733"/>
            </a:lvl2pPr>
            <a:lvl3pPr lvl="2" algn="ctr" rtl="0">
              <a:lnSpc>
                <a:spcPct val="100000"/>
              </a:lnSpc>
              <a:spcBef>
                <a:spcPts val="0"/>
              </a:spcBef>
              <a:spcAft>
                <a:spcPts val="0"/>
              </a:spcAft>
              <a:buSzPts val="1300"/>
              <a:buNone/>
              <a:defRPr sz="1733"/>
            </a:lvl3pPr>
            <a:lvl4pPr lvl="3" algn="ctr" rtl="0">
              <a:lnSpc>
                <a:spcPct val="100000"/>
              </a:lnSpc>
              <a:spcBef>
                <a:spcPts val="0"/>
              </a:spcBef>
              <a:spcAft>
                <a:spcPts val="0"/>
              </a:spcAft>
              <a:buSzPts val="1300"/>
              <a:buNone/>
              <a:defRPr sz="1733"/>
            </a:lvl4pPr>
            <a:lvl5pPr lvl="4" algn="ctr" rtl="0">
              <a:lnSpc>
                <a:spcPct val="100000"/>
              </a:lnSpc>
              <a:spcBef>
                <a:spcPts val="0"/>
              </a:spcBef>
              <a:spcAft>
                <a:spcPts val="0"/>
              </a:spcAft>
              <a:buSzPts val="1300"/>
              <a:buNone/>
              <a:defRPr sz="1733"/>
            </a:lvl5pPr>
            <a:lvl6pPr lvl="5" algn="ctr" rtl="0">
              <a:lnSpc>
                <a:spcPct val="100000"/>
              </a:lnSpc>
              <a:spcBef>
                <a:spcPts val="0"/>
              </a:spcBef>
              <a:spcAft>
                <a:spcPts val="0"/>
              </a:spcAft>
              <a:buSzPts val="1300"/>
              <a:buNone/>
              <a:defRPr sz="1733"/>
            </a:lvl6pPr>
            <a:lvl7pPr lvl="6" algn="ctr" rtl="0">
              <a:lnSpc>
                <a:spcPct val="100000"/>
              </a:lnSpc>
              <a:spcBef>
                <a:spcPts val="0"/>
              </a:spcBef>
              <a:spcAft>
                <a:spcPts val="0"/>
              </a:spcAft>
              <a:buSzPts val="1300"/>
              <a:buNone/>
              <a:defRPr sz="1733"/>
            </a:lvl7pPr>
            <a:lvl8pPr lvl="7" algn="ctr" rtl="0">
              <a:lnSpc>
                <a:spcPct val="100000"/>
              </a:lnSpc>
              <a:spcBef>
                <a:spcPts val="0"/>
              </a:spcBef>
              <a:spcAft>
                <a:spcPts val="0"/>
              </a:spcAft>
              <a:buSzPts val="1300"/>
              <a:buNone/>
              <a:defRPr sz="1733"/>
            </a:lvl8pPr>
            <a:lvl9pPr lvl="8" algn="ctr" rtl="0">
              <a:lnSpc>
                <a:spcPct val="100000"/>
              </a:lnSpc>
              <a:spcBef>
                <a:spcPts val="0"/>
              </a:spcBef>
              <a:spcAft>
                <a:spcPts val="0"/>
              </a:spcAft>
              <a:buSzPts val="1300"/>
              <a:buNone/>
              <a:defRPr sz="1733"/>
            </a:lvl9pPr>
          </a:lstStyle>
          <a:p>
            <a:endParaRPr/>
          </a:p>
        </p:txBody>
      </p:sp>
    </p:spTree>
    <p:extLst>
      <p:ext uri="{BB962C8B-B14F-4D97-AF65-F5344CB8AC3E}">
        <p14:creationId xmlns:p14="http://schemas.microsoft.com/office/powerpoint/2010/main" val="330844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BF4-B614-7010-3F05-A0804FB45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BA512-A8A4-92DF-3555-0558E5129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4F2AF-8970-85E9-83A7-5334F7AD81C5}"/>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5" name="Footer Placeholder 4">
            <a:extLst>
              <a:ext uri="{FF2B5EF4-FFF2-40B4-BE49-F238E27FC236}">
                <a16:creationId xmlns:a16="http://schemas.microsoft.com/office/drawing/2014/main" id="{8ACD7900-6761-E1A8-1C44-9D5154930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E48A1-32FB-5FC1-D9D6-95F74DAEFA12}"/>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96609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2"/>
        <p:cNvGrpSpPr/>
        <p:nvPr/>
      </p:nvGrpSpPr>
      <p:grpSpPr>
        <a:xfrm>
          <a:off x="0" y="0"/>
          <a:ext cx="0" cy="0"/>
          <a:chOff x="0" y="0"/>
          <a:chExt cx="0" cy="0"/>
        </a:xfrm>
      </p:grpSpPr>
      <p:sp>
        <p:nvSpPr>
          <p:cNvPr id="143" name="Google Shape;143;p20"/>
          <p:cNvSpPr txBox="1">
            <a:spLocks noGrp="1"/>
          </p:cNvSpPr>
          <p:nvPr>
            <p:ph type="subTitle" idx="1"/>
          </p:nvPr>
        </p:nvSpPr>
        <p:spPr>
          <a:xfrm>
            <a:off x="1864933" y="3880400"/>
            <a:ext cx="4648000" cy="23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867"/>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144" name="Google Shape;144;p20"/>
          <p:cNvSpPr txBox="1">
            <a:spLocks noGrp="1"/>
          </p:cNvSpPr>
          <p:nvPr>
            <p:ph type="ctrTitle"/>
          </p:nvPr>
        </p:nvSpPr>
        <p:spPr>
          <a:xfrm flipH="1">
            <a:off x="1829933" y="2514800"/>
            <a:ext cx="4648000" cy="8940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6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145" name="Google Shape;145;p20"/>
          <p:cNvPicPr preferRelativeResize="0"/>
          <p:nvPr/>
        </p:nvPicPr>
        <p:blipFill>
          <a:blip r:embed="rId2">
            <a:alphaModFix/>
          </a:blip>
          <a:stretch>
            <a:fillRect/>
          </a:stretch>
        </p:blipFill>
        <p:spPr>
          <a:xfrm rot="10800000">
            <a:off x="7112434" y="2300634"/>
            <a:ext cx="5070300" cy="4574933"/>
          </a:xfrm>
          <a:prstGeom prst="rect">
            <a:avLst/>
          </a:prstGeom>
          <a:noFill/>
          <a:ln>
            <a:noFill/>
          </a:ln>
        </p:spPr>
      </p:pic>
    </p:spTree>
    <p:extLst>
      <p:ext uri="{BB962C8B-B14F-4D97-AF65-F5344CB8AC3E}">
        <p14:creationId xmlns:p14="http://schemas.microsoft.com/office/powerpoint/2010/main" val="14649548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6967227" y="2470067"/>
            <a:ext cx="3953600" cy="894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8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8" name="Google Shape;148;p21"/>
          <p:cNvSpPr txBox="1">
            <a:spLocks noGrp="1"/>
          </p:cNvSpPr>
          <p:nvPr>
            <p:ph type="subTitle" idx="1"/>
          </p:nvPr>
        </p:nvSpPr>
        <p:spPr>
          <a:xfrm>
            <a:off x="6990067" y="3531767"/>
            <a:ext cx="3907600" cy="16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149" name="Google Shape;149;p21"/>
          <p:cNvPicPr preferRelativeResize="0"/>
          <p:nvPr/>
        </p:nvPicPr>
        <p:blipFill>
          <a:blip r:embed="rId2">
            <a:alphaModFix/>
          </a:blip>
          <a:stretch>
            <a:fillRect/>
          </a:stretch>
        </p:blipFill>
        <p:spPr>
          <a:xfrm rot="10800000">
            <a:off x="8150201" y="4598334"/>
            <a:ext cx="5070300" cy="4574933"/>
          </a:xfrm>
          <a:prstGeom prst="rect">
            <a:avLst/>
          </a:prstGeom>
          <a:noFill/>
          <a:ln>
            <a:noFill/>
          </a:ln>
        </p:spPr>
      </p:pic>
    </p:spTree>
    <p:extLst>
      <p:ext uri="{BB962C8B-B14F-4D97-AF65-F5344CB8AC3E}">
        <p14:creationId xmlns:p14="http://schemas.microsoft.com/office/powerpoint/2010/main" val="22221064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50"/>
        <p:cNvGrpSpPr/>
        <p:nvPr/>
      </p:nvGrpSpPr>
      <p:grpSpPr>
        <a:xfrm>
          <a:off x="0" y="0"/>
          <a:ext cx="0" cy="0"/>
          <a:chOff x="0" y="0"/>
          <a:chExt cx="0" cy="0"/>
        </a:xfrm>
      </p:grpSpPr>
      <p:sp>
        <p:nvSpPr>
          <p:cNvPr id="151" name="Google Shape;151;p22"/>
          <p:cNvSpPr txBox="1">
            <a:spLocks noGrp="1"/>
          </p:cNvSpPr>
          <p:nvPr>
            <p:ph type="subTitle" idx="1"/>
          </p:nvPr>
        </p:nvSpPr>
        <p:spPr>
          <a:xfrm>
            <a:off x="6450933" y="1995473"/>
            <a:ext cx="4323600" cy="10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52" name="Google Shape;152;p22"/>
          <p:cNvSpPr txBox="1">
            <a:spLocks noGrp="1"/>
          </p:cNvSpPr>
          <p:nvPr>
            <p:ph type="subTitle" idx="2"/>
          </p:nvPr>
        </p:nvSpPr>
        <p:spPr>
          <a:xfrm>
            <a:off x="6450933" y="5057297"/>
            <a:ext cx="4323600" cy="10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53" name="Google Shape;153;p22"/>
          <p:cNvSpPr txBox="1">
            <a:spLocks noGrp="1"/>
          </p:cNvSpPr>
          <p:nvPr>
            <p:ph type="ctrTitle"/>
          </p:nvPr>
        </p:nvSpPr>
        <p:spPr>
          <a:xfrm flipH="1">
            <a:off x="609700" y="2575300"/>
            <a:ext cx="3833600" cy="1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154" name="Google Shape;154;p22"/>
          <p:cNvSpPr txBox="1">
            <a:spLocks noGrp="1"/>
          </p:cNvSpPr>
          <p:nvPr>
            <p:ph type="ctrTitle" idx="3"/>
          </p:nvPr>
        </p:nvSpPr>
        <p:spPr>
          <a:xfrm>
            <a:off x="6450933" y="1782047"/>
            <a:ext cx="4323600" cy="35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55" name="Google Shape;155;p22"/>
          <p:cNvSpPr txBox="1">
            <a:spLocks noGrp="1"/>
          </p:cNvSpPr>
          <p:nvPr>
            <p:ph type="ctrTitle" idx="4"/>
          </p:nvPr>
        </p:nvSpPr>
        <p:spPr>
          <a:xfrm>
            <a:off x="6450933" y="4835881"/>
            <a:ext cx="4323600" cy="35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pic>
        <p:nvPicPr>
          <p:cNvPr id="156" name="Google Shape;156;p22"/>
          <p:cNvPicPr preferRelativeResize="0"/>
          <p:nvPr/>
        </p:nvPicPr>
        <p:blipFill>
          <a:blip r:embed="rId2">
            <a:alphaModFix/>
          </a:blip>
          <a:stretch>
            <a:fillRect/>
          </a:stretch>
        </p:blipFill>
        <p:spPr>
          <a:xfrm>
            <a:off x="-19566" y="-711200"/>
            <a:ext cx="3067567" cy="2767867"/>
          </a:xfrm>
          <a:prstGeom prst="rect">
            <a:avLst/>
          </a:prstGeom>
          <a:noFill/>
          <a:ln>
            <a:noFill/>
          </a:ln>
        </p:spPr>
      </p:pic>
      <p:pic>
        <p:nvPicPr>
          <p:cNvPr id="157" name="Google Shape;157;p22"/>
          <p:cNvPicPr preferRelativeResize="0"/>
          <p:nvPr/>
        </p:nvPicPr>
        <p:blipFill>
          <a:blip r:embed="rId2">
            <a:alphaModFix/>
          </a:blip>
          <a:stretch>
            <a:fillRect/>
          </a:stretch>
        </p:blipFill>
        <p:spPr>
          <a:xfrm rot="10800000" flipH="1">
            <a:off x="-19566" y="4733033"/>
            <a:ext cx="3067567" cy="2767867"/>
          </a:xfrm>
          <a:prstGeom prst="rect">
            <a:avLst/>
          </a:prstGeom>
          <a:noFill/>
          <a:ln>
            <a:noFill/>
          </a:ln>
        </p:spPr>
      </p:pic>
      <p:sp>
        <p:nvSpPr>
          <p:cNvPr id="158" name="Google Shape;158;p22"/>
          <p:cNvSpPr/>
          <p:nvPr/>
        </p:nvSpPr>
        <p:spPr>
          <a:xfrm>
            <a:off x="5635133" y="3670333"/>
            <a:ext cx="5960800" cy="2591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2"/>
          <p:cNvSpPr/>
          <p:nvPr/>
        </p:nvSpPr>
        <p:spPr>
          <a:xfrm>
            <a:off x="5635133" y="589163"/>
            <a:ext cx="5960800" cy="2591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75257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5853400" y="3917600"/>
            <a:ext cx="4540000" cy="23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endParaRPr/>
          </a:p>
        </p:txBody>
      </p:sp>
      <p:sp>
        <p:nvSpPr>
          <p:cNvPr id="162" name="Google Shape;162;p23"/>
          <p:cNvSpPr txBox="1">
            <a:spLocks noGrp="1"/>
          </p:cNvSpPr>
          <p:nvPr>
            <p:ph type="ctrTitle"/>
          </p:nvPr>
        </p:nvSpPr>
        <p:spPr>
          <a:xfrm flipH="1">
            <a:off x="5486000" y="2673193"/>
            <a:ext cx="5274800" cy="10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163" name="Google Shape;163;p23"/>
          <p:cNvPicPr preferRelativeResize="0"/>
          <p:nvPr/>
        </p:nvPicPr>
        <p:blipFill>
          <a:blip r:embed="rId2">
            <a:alphaModFix/>
          </a:blip>
          <a:stretch>
            <a:fillRect/>
          </a:stretch>
        </p:blipFill>
        <p:spPr>
          <a:xfrm rot="10800000" flipH="1">
            <a:off x="-1098001" y="-1524733"/>
            <a:ext cx="6207501" cy="5601000"/>
          </a:xfrm>
          <a:prstGeom prst="rect">
            <a:avLst/>
          </a:prstGeom>
          <a:noFill/>
          <a:ln>
            <a:noFill/>
          </a:ln>
        </p:spPr>
      </p:pic>
      <p:pic>
        <p:nvPicPr>
          <p:cNvPr id="164" name="Google Shape;164;p23"/>
          <p:cNvPicPr preferRelativeResize="0"/>
          <p:nvPr/>
        </p:nvPicPr>
        <p:blipFill>
          <a:blip r:embed="rId2">
            <a:alphaModFix/>
          </a:blip>
          <a:stretch>
            <a:fillRect/>
          </a:stretch>
        </p:blipFill>
        <p:spPr>
          <a:xfrm>
            <a:off x="-1748611" y="3365067"/>
            <a:ext cx="5070300" cy="4574933"/>
          </a:xfrm>
          <a:prstGeom prst="rect">
            <a:avLst/>
          </a:prstGeom>
          <a:noFill/>
          <a:ln>
            <a:noFill/>
          </a:ln>
        </p:spPr>
      </p:pic>
    </p:spTree>
    <p:extLst>
      <p:ext uri="{BB962C8B-B14F-4D97-AF65-F5344CB8AC3E}">
        <p14:creationId xmlns:p14="http://schemas.microsoft.com/office/powerpoint/2010/main" val="7396169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65"/>
        <p:cNvGrpSpPr/>
        <p:nvPr/>
      </p:nvGrpSpPr>
      <p:grpSpPr>
        <a:xfrm>
          <a:off x="0" y="0"/>
          <a:ext cx="0" cy="0"/>
          <a:chOff x="0" y="0"/>
          <a:chExt cx="0" cy="0"/>
        </a:xfrm>
      </p:grpSpPr>
      <p:sp>
        <p:nvSpPr>
          <p:cNvPr id="166" name="Google Shape;166;p24"/>
          <p:cNvSpPr txBox="1">
            <a:spLocks noGrp="1"/>
          </p:cNvSpPr>
          <p:nvPr>
            <p:ph type="ctrTitle"/>
          </p:nvPr>
        </p:nvSpPr>
        <p:spPr>
          <a:xfrm>
            <a:off x="609600" y="690557"/>
            <a:ext cx="10972800" cy="8940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167" name="Google Shape;167;p24"/>
          <p:cNvSpPr txBox="1">
            <a:spLocks noGrp="1"/>
          </p:cNvSpPr>
          <p:nvPr>
            <p:ph type="ctrTitle" idx="2"/>
          </p:nvPr>
        </p:nvSpPr>
        <p:spPr>
          <a:xfrm>
            <a:off x="3666873" y="1989421"/>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chemeClr val="accent2"/>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68" name="Google Shape;168;p24"/>
          <p:cNvSpPr txBox="1">
            <a:spLocks noGrp="1"/>
          </p:cNvSpPr>
          <p:nvPr>
            <p:ph type="subTitle" idx="1"/>
          </p:nvPr>
        </p:nvSpPr>
        <p:spPr>
          <a:xfrm>
            <a:off x="3666825" y="2923512"/>
            <a:ext cx="2093600" cy="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69" name="Google Shape;169;p24"/>
          <p:cNvSpPr txBox="1">
            <a:spLocks noGrp="1"/>
          </p:cNvSpPr>
          <p:nvPr>
            <p:ph type="ctrTitle" idx="3"/>
          </p:nvPr>
        </p:nvSpPr>
        <p:spPr>
          <a:xfrm>
            <a:off x="6400268" y="19964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chemeClr val="accent2"/>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70" name="Google Shape;170;p24"/>
          <p:cNvSpPr txBox="1">
            <a:spLocks noGrp="1"/>
          </p:cNvSpPr>
          <p:nvPr>
            <p:ph type="subTitle" idx="4"/>
          </p:nvPr>
        </p:nvSpPr>
        <p:spPr>
          <a:xfrm>
            <a:off x="6400220" y="2923512"/>
            <a:ext cx="2093600" cy="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71" name="Google Shape;171;p24"/>
          <p:cNvSpPr txBox="1">
            <a:spLocks noGrp="1"/>
          </p:cNvSpPr>
          <p:nvPr>
            <p:ph type="ctrTitle" idx="5"/>
          </p:nvPr>
        </p:nvSpPr>
        <p:spPr>
          <a:xfrm>
            <a:off x="5059931" y="4292067"/>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chemeClr val="accent2"/>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72" name="Google Shape;172;p24"/>
          <p:cNvSpPr txBox="1">
            <a:spLocks noGrp="1"/>
          </p:cNvSpPr>
          <p:nvPr>
            <p:ph type="subTitle" idx="6"/>
          </p:nvPr>
        </p:nvSpPr>
        <p:spPr>
          <a:xfrm>
            <a:off x="5004033" y="5214635"/>
            <a:ext cx="2205200" cy="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173" name="Google Shape;173;p24"/>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174" name="Google Shape;174;p24"/>
          <p:cNvSpPr/>
          <p:nvPr/>
        </p:nvSpPr>
        <p:spPr>
          <a:xfrm rot="5400000">
            <a:off x="3379336" y="1454584"/>
            <a:ext cx="2668547" cy="2394067"/>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24"/>
          <p:cNvSpPr/>
          <p:nvPr/>
        </p:nvSpPr>
        <p:spPr>
          <a:xfrm rot="5400000">
            <a:off x="4754823" y="3709327"/>
            <a:ext cx="2668547" cy="2394067"/>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4"/>
          <p:cNvSpPr/>
          <p:nvPr/>
        </p:nvSpPr>
        <p:spPr>
          <a:xfrm rot="5400000">
            <a:off x="6112732" y="1454584"/>
            <a:ext cx="2668547" cy="2394067"/>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7" name="Google Shape;177;p24"/>
          <p:cNvPicPr preferRelativeResize="0"/>
          <p:nvPr/>
        </p:nvPicPr>
        <p:blipFill>
          <a:blip r:embed="rId2">
            <a:alphaModFix/>
          </a:blip>
          <a:stretch>
            <a:fillRect/>
          </a:stretch>
        </p:blipFill>
        <p:spPr>
          <a:xfrm rot="10800000" flipH="1">
            <a:off x="-350173" y="3545647"/>
            <a:ext cx="3904699" cy="3523199"/>
          </a:xfrm>
          <a:prstGeom prst="rect">
            <a:avLst/>
          </a:prstGeom>
          <a:noFill/>
          <a:ln>
            <a:noFill/>
          </a:ln>
        </p:spPr>
      </p:pic>
    </p:spTree>
    <p:extLst>
      <p:ext uri="{BB962C8B-B14F-4D97-AF65-F5344CB8AC3E}">
        <p14:creationId xmlns:p14="http://schemas.microsoft.com/office/powerpoint/2010/main" val="1684742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8"/>
        <p:cNvGrpSpPr/>
        <p:nvPr/>
      </p:nvGrpSpPr>
      <p:grpSpPr>
        <a:xfrm>
          <a:off x="0" y="0"/>
          <a:ext cx="0" cy="0"/>
          <a:chOff x="0" y="0"/>
          <a:chExt cx="0" cy="0"/>
        </a:xfrm>
      </p:grpSpPr>
      <p:sp>
        <p:nvSpPr>
          <p:cNvPr id="179" name="Google Shape;179;p25"/>
          <p:cNvSpPr txBox="1">
            <a:spLocks noGrp="1"/>
          </p:cNvSpPr>
          <p:nvPr>
            <p:ph type="ctrTitle"/>
          </p:nvPr>
        </p:nvSpPr>
        <p:spPr>
          <a:xfrm>
            <a:off x="609600" y="690557"/>
            <a:ext cx="109728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180" name="Google Shape;180;p25"/>
          <p:cNvSpPr txBox="1">
            <a:spLocks noGrp="1"/>
          </p:cNvSpPr>
          <p:nvPr>
            <p:ph type="ctrTitle" idx="2"/>
          </p:nvPr>
        </p:nvSpPr>
        <p:spPr>
          <a:xfrm>
            <a:off x="4954920" y="2750100"/>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accent2"/>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81" name="Google Shape;181;p25"/>
          <p:cNvSpPr txBox="1">
            <a:spLocks noGrp="1"/>
          </p:cNvSpPr>
          <p:nvPr>
            <p:ph type="subTitle" idx="1"/>
          </p:nvPr>
        </p:nvSpPr>
        <p:spPr>
          <a:xfrm>
            <a:off x="4954920" y="3686692"/>
            <a:ext cx="2093600" cy="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5"/>
          <p:cNvSpPr txBox="1">
            <a:spLocks noGrp="1"/>
          </p:cNvSpPr>
          <p:nvPr>
            <p:ph type="ctrTitle" idx="3"/>
          </p:nvPr>
        </p:nvSpPr>
        <p:spPr>
          <a:xfrm>
            <a:off x="7881253" y="2755101"/>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accent2"/>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83" name="Google Shape;183;p25"/>
          <p:cNvSpPr txBox="1">
            <a:spLocks noGrp="1"/>
          </p:cNvSpPr>
          <p:nvPr>
            <p:ph type="subTitle" idx="4"/>
          </p:nvPr>
        </p:nvSpPr>
        <p:spPr>
          <a:xfrm>
            <a:off x="7881253" y="3821343"/>
            <a:ext cx="2093600" cy="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5"/>
          <p:cNvSpPr txBox="1">
            <a:spLocks noGrp="1"/>
          </p:cNvSpPr>
          <p:nvPr>
            <p:ph type="ctrTitle" idx="5"/>
          </p:nvPr>
        </p:nvSpPr>
        <p:spPr>
          <a:xfrm>
            <a:off x="2028587" y="275011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accent2"/>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85" name="Google Shape;185;p25"/>
          <p:cNvSpPr txBox="1">
            <a:spLocks noGrp="1"/>
          </p:cNvSpPr>
          <p:nvPr>
            <p:ph type="subTitle" idx="6"/>
          </p:nvPr>
        </p:nvSpPr>
        <p:spPr>
          <a:xfrm>
            <a:off x="1972787" y="3686705"/>
            <a:ext cx="2205200" cy="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6" name="Google Shape;186;p25"/>
          <p:cNvPicPr preferRelativeResize="0"/>
          <p:nvPr/>
        </p:nvPicPr>
        <p:blipFill>
          <a:blip r:embed="rId2">
            <a:alphaModFix/>
          </a:blip>
          <a:stretch>
            <a:fillRect/>
          </a:stretch>
        </p:blipFill>
        <p:spPr>
          <a:xfrm flipH="1">
            <a:off x="4185101" y="5074701"/>
            <a:ext cx="3942833" cy="3557599"/>
          </a:xfrm>
          <a:prstGeom prst="rect">
            <a:avLst/>
          </a:prstGeom>
          <a:noFill/>
          <a:ln>
            <a:noFill/>
          </a:ln>
        </p:spPr>
      </p:pic>
      <p:pic>
        <p:nvPicPr>
          <p:cNvPr id="187" name="Google Shape;187;p25"/>
          <p:cNvPicPr preferRelativeResize="0"/>
          <p:nvPr/>
        </p:nvPicPr>
        <p:blipFill>
          <a:blip r:embed="rId2">
            <a:alphaModFix/>
          </a:blip>
          <a:stretch>
            <a:fillRect/>
          </a:stretch>
        </p:blipFill>
        <p:spPr>
          <a:xfrm flipH="1">
            <a:off x="-452734" y="-544333"/>
            <a:ext cx="3326535" cy="3001501"/>
          </a:xfrm>
          <a:prstGeom prst="rect">
            <a:avLst/>
          </a:prstGeom>
          <a:noFill/>
          <a:ln>
            <a:noFill/>
          </a:ln>
        </p:spPr>
      </p:pic>
      <p:pic>
        <p:nvPicPr>
          <p:cNvPr id="188" name="Google Shape;188;p25"/>
          <p:cNvPicPr preferRelativeResize="0"/>
          <p:nvPr/>
        </p:nvPicPr>
        <p:blipFill>
          <a:blip r:embed="rId2">
            <a:alphaModFix/>
          </a:blip>
          <a:stretch>
            <a:fillRect/>
          </a:stretch>
        </p:blipFill>
        <p:spPr>
          <a:xfrm flipH="1">
            <a:off x="9259266" y="-761867"/>
            <a:ext cx="3326535" cy="3001501"/>
          </a:xfrm>
          <a:prstGeom prst="rect">
            <a:avLst/>
          </a:prstGeom>
          <a:noFill/>
          <a:ln>
            <a:noFill/>
          </a:ln>
        </p:spPr>
      </p:pic>
      <p:sp>
        <p:nvSpPr>
          <p:cNvPr id="189" name="Google Shape;189;p25"/>
          <p:cNvSpPr/>
          <p:nvPr/>
        </p:nvSpPr>
        <p:spPr>
          <a:xfrm>
            <a:off x="7538253" y="2159935"/>
            <a:ext cx="2779600" cy="254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5"/>
          <p:cNvSpPr/>
          <p:nvPr/>
        </p:nvSpPr>
        <p:spPr>
          <a:xfrm>
            <a:off x="7790853" y="2391268"/>
            <a:ext cx="2274400" cy="20820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5"/>
          <p:cNvSpPr/>
          <p:nvPr/>
        </p:nvSpPr>
        <p:spPr>
          <a:xfrm>
            <a:off x="4611920" y="2159935"/>
            <a:ext cx="2779600" cy="254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5"/>
          <p:cNvSpPr/>
          <p:nvPr/>
        </p:nvSpPr>
        <p:spPr>
          <a:xfrm>
            <a:off x="4864520" y="2391268"/>
            <a:ext cx="2274400" cy="20820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5"/>
          <p:cNvSpPr/>
          <p:nvPr/>
        </p:nvSpPr>
        <p:spPr>
          <a:xfrm>
            <a:off x="1685587" y="2159935"/>
            <a:ext cx="2779600" cy="2544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25"/>
          <p:cNvSpPr/>
          <p:nvPr/>
        </p:nvSpPr>
        <p:spPr>
          <a:xfrm>
            <a:off x="1938267" y="2391268"/>
            <a:ext cx="2274400" cy="20820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4719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609600" y="690557"/>
            <a:ext cx="109728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197" name="Google Shape;197;p26"/>
          <p:cNvSpPr txBox="1">
            <a:spLocks noGrp="1"/>
          </p:cNvSpPr>
          <p:nvPr>
            <p:ph type="ctrTitle" idx="2"/>
          </p:nvPr>
        </p:nvSpPr>
        <p:spPr>
          <a:xfrm>
            <a:off x="4901067" y="2185200"/>
            <a:ext cx="24552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98" name="Google Shape;198;p26"/>
          <p:cNvSpPr txBox="1">
            <a:spLocks noGrp="1"/>
          </p:cNvSpPr>
          <p:nvPr>
            <p:ph type="subTitle" idx="1"/>
          </p:nvPr>
        </p:nvSpPr>
        <p:spPr>
          <a:xfrm>
            <a:off x="4901084" y="2800467"/>
            <a:ext cx="245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99" name="Google Shape;199;p26"/>
          <p:cNvSpPr txBox="1">
            <a:spLocks noGrp="1"/>
          </p:cNvSpPr>
          <p:nvPr>
            <p:ph type="ctrTitle" idx="3"/>
          </p:nvPr>
        </p:nvSpPr>
        <p:spPr>
          <a:xfrm>
            <a:off x="7895068" y="2171735"/>
            <a:ext cx="2424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00" name="Google Shape;200;p26"/>
          <p:cNvSpPr txBox="1">
            <a:spLocks noGrp="1"/>
          </p:cNvSpPr>
          <p:nvPr>
            <p:ph type="subTitle" idx="4"/>
          </p:nvPr>
        </p:nvSpPr>
        <p:spPr>
          <a:xfrm>
            <a:off x="7864607" y="2765468"/>
            <a:ext cx="245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01" name="Google Shape;201;p26"/>
          <p:cNvSpPr txBox="1">
            <a:spLocks noGrp="1"/>
          </p:cNvSpPr>
          <p:nvPr>
            <p:ph type="ctrTitle" idx="5"/>
          </p:nvPr>
        </p:nvSpPr>
        <p:spPr>
          <a:xfrm>
            <a:off x="1885296" y="2185200"/>
            <a:ext cx="25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02" name="Google Shape;202;p26"/>
          <p:cNvSpPr txBox="1">
            <a:spLocks noGrp="1"/>
          </p:cNvSpPr>
          <p:nvPr>
            <p:ph type="subTitle" idx="6"/>
          </p:nvPr>
        </p:nvSpPr>
        <p:spPr>
          <a:xfrm>
            <a:off x="1888533" y="2800467"/>
            <a:ext cx="25108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203" name="Google Shape;203;p26"/>
          <p:cNvPicPr preferRelativeResize="0"/>
          <p:nvPr/>
        </p:nvPicPr>
        <p:blipFill>
          <a:blip r:embed="rId2">
            <a:alphaModFix/>
          </a:blip>
          <a:stretch>
            <a:fillRect/>
          </a:stretch>
        </p:blipFill>
        <p:spPr>
          <a:xfrm flipH="1">
            <a:off x="-452734" y="-544333"/>
            <a:ext cx="3326535" cy="3001501"/>
          </a:xfrm>
          <a:prstGeom prst="rect">
            <a:avLst/>
          </a:prstGeom>
          <a:noFill/>
          <a:ln>
            <a:noFill/>
          </a:ln>
        </p:spPr>
      </p:pic>
      <p:pic>
        <p:nvPicPr>
          <p:cNvPr id="204" name="Google Shape;204;p26"/>
          <p:cNvPicPr preferRelativeResize="0"/>
          <p:nvPr/>
        </p:nvPicPr>
        <p:blipFill>
          <a:blip r:embed="rId2">
            <a:alphaModFix/>
          </a:blip>
          <a:stretch>
            <a:fillRect/>
          </a:stretch>
        </p:blipFill>
        <p:spPr>
          <a:xfrm flipH="1">
            <a:off x="9259266" y="-761867"/>
            <a:ext cx="3326535" cy="3001501"/>
          </a:xfrm>
          <a:prstGeom prst="rect">
            <a:avLst/>
          </a:prstGeom>
          <a:noFill/>
          <a:ln>
            <a:noFill/>
          </a:ln>
        </p:spPr>
      </p:pic>
      <p:sp>
        <p:nvSpPr>
          <p:cNvPr id="205" name="Google Shape;205;p26"/>
          <p:cNvSpPr txBox="1">
            <a:spLocks noGrp="1"/>
          </p:cNvSpPr>
          <p:nvPr>
            <p:ph type="ctrTitle" idx="7"/>
          </p:nvPr>
        </p:nvSpPr>
        <p:spPr>
          <a:xfrm>
            <a:off x="7893727" y="4283884"/>
            <a:ext cx="24552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06" name="Google Shape;206;p26"/>
          <p:cNvSpPr txBox="1">
            <a:spLocks noGrp="1"/>
          </p:cNvSpPr>
          <p:nvPr>
            <p:ph type="subTitle" idx="8"/>
          </p:nvPr>
        </p:nvSpPr>
        <p:spPr>
          <a:xfrm>
            <a:off x="7893669" y="4877616"/>
            <a:ext cx="245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07" name="Google Shape;207;p26"/>
          <p:cNvSpPr txBox="1">
            <a:spLocks noGrp="1"/>
          </p:cNvSpPr>
          <p:nvPr>
            <p:ph type="ctrTitle" idx="9"/>
          </p:nvPr>
        </p:nvSpPr>
        <p:spPr>
          <a:xfrm>
            <a:off x="1885292" y="4283884"/>
            <a:ext cx="24552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08" name="Google Shape;208;p26"/>
          <p:cNvSpPr txBox="1">
            <a:spLocks noGrp="1"/>
          </p:cNvSpPr>
          <p:nvPr>
            <p:ph type="subTitle" idx="13"/>
          </p:nvPr>
        </p:nvSpPr>
        <p:spPr>
          <a:xfrm>
            <a:off x="1885235" y="4877616"/>
            <a:ext cx="245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09" name="Google Shape;209;p26"/>
          <p:cNvSpPr txBox="1">
            <a:spLocks noGrp="1"/>
          </p:cNvSpPr>
          <p:nvPr>
            <p:ph type="ctrTitle" idx="14"/>
          </p:nvPr>
        </p:nvSpPr>
        <p:spPr>
          <a:xfrm>
            <a:off x="4901124" y="4283884"/>
            <a:ext cx="24552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10" name="Google Shape;210;p26"/>
          <p:cNvSpPr txBox="1">
            <a:spLocks noGrp="1"/>
          </p:cNvSpPr>
          <p:nvPr>
            <p:ph type="subTitle" idx="15"/>
          </p:nvPr>
        </p:nvSpPr>
        <p:spPr>
          <a:xfrm>
            <a:off x="4901067" y="4877616"/>
            <a:ext cx="245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1" name="Google Shape;211;p26"/>
          <p:cNvSpPr/>
          <p:nvPr/>
        </p:nvSpPr>
        <p:spPr>
          <a:xfrm>
            <a:off x="1822500" y="2274400"/>
            <a:ext cx="2643200" cy="1542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6"/>
          <p:cNvSpPr/>
          <p:nvPr/>
        </p:nvSpPr>
        <p:spPr>
          <a:xfrm>
            <a:off x="4810367" y="2274401"/>
            <a:ext cx="2643200" cy="1542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26"/>
          <p:cNvSpPr/>
          <p:nvPr/>
        </p:nvSpPr>
        <p:spPr>
          <a:xfrm>
            <a:off x="4810367" y="4351601"/>
            <a:ext cx="2643200" cy="1542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26"/>
          <p:cNvSpPr/>
          <p:nvPr/>
        </p:nvSpPr>
        <p:spPr>
          <a:xfrm>
            <a:off x="7798233" y="2274401"/>
            <a:ext cx="2643200" cy="1542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6"/>
          <p:cNvSpPr/>
          <p:nvPr/>
        </p:nvSpPr>
        <p:spPr>
          <a:xfrm>
            <a:off x="7798233" y="4351601"/>
            <a:ext cx="2643200" cy="1542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26"/>
          <p:cNvSpPr/>
          <p:nvPr/>
        </p:nvSpPr>
        <p:spPr>
          <a:xfrm>
            <a:off x="1822500" y="4351600"/>
            <a:ext cx="2643200" cy="1542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456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217"/>
        <p:cNvGrpSpPr/>
        <p:nvPr/>
      </p:nvGrpSpPr>
      <p:grpSpPr>
        <a:xfrm>
          <a:off x="0" y="0"/>
          <a:ext cx="0" cy="0"/>
          <a:chOff x="0" y="0"/>
          <a:chExt cx="0" cy="0"/>
        </a:xfrm>
      </p:grpSpPr>
      <p:sp>
        <p:nvSpPr>
          <p:cNvPr id="218" name="Google Shape;218;p27"/>
          <p:cNvSpPr txBox="1">
            <a:spLocks noGrp="1"/>
          </p:cNvSpPr>
          <p:nvPr>
            <p:ph type="ctrTitle"/>
          </p:nvPr>
        </p:nvSpPr>
        <p:spPr>
          <a:xfrm>
            <a:off x="1656800" y="2441300"/>
            <a:ext cx="88784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48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19" name="Google Shape;219;p27"/>
          <p:cNvSpPr txBox="1">
            <a:spLocks noGrp="1"/>
          </p:cNvSpPr>
          <p:nvPr>
            <p:ph type="subTitle" idx="1"/>
          </p:nvPr>
        </p:nvSpPr>
        <p:spPr>
          <a:xfrm>
            <a:off x="4142233" y="3509891"/>
            <a:ext cx="3907600" cy="17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cxnSp>
        <p:nvCxnSpPr>
          <p:cNvPr id="220" name="Google Shape;220;p27"/>
          <p:cNvCxnSpPr/>
          <p:nvPr/>
        </p:nvCxnSpPr>
        <p:spPr>
          <a:xfrm>
            <a:off x="4908200" y="3429000"/>
            <a:ext cx="23972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alphaModFix/>
          </a:blip>
          <a:stretch>
            <a:fillRect/>
          </a:stretch>
        </p:blipFill>
        <p:spPr>
          <a:xfrm>
            <a:off x="134" y="-1282841"/>
            <a:ext cx="5070300" cy="4574933"/>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7112434" y="3558167"/>
            <a:ext cx="5070300" cy="4574933"/>
          </a:xfrm>
          <a:prstGeom prst="rect">
            <a:avLst/>
          </a:prstGeom>
          <a:noFill/>
          <a:ln>
            <a:noFill/>
          </a:ln>
        </p:spPr>
      </p:pic>
    </p:spTree>
    <p:extLst>
      <p:ext uri="{BB962C8B-B14F-4D97-AF65-F5344CB8AC3E}">
        <p14:creationId xmlns:p14="http://schemas.microsoft.com/office/powerpoint/2010/main" val="3690896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223"/>
        <p:cNvGrpSpPr/>
        <p:nvPr/>
      </p:nvGrpSpPr>
      <p:grpSpPr>
        <a:xfrm>
          <a:off x="0" y="0"/>
          <a:ext cx="0" cy="0"/>
          <a:chOff x="0" y="0"/>
          <a:chExt cx="0" cy="0"/>
        </a:xfrm>
      </p:grpSpPr>
      <p:sp>
        <p:nvSpPr>
          <p:cNvPr id="224" name="Google Shape;224;p28"/>
          <p:cNvSpPr txBox="1">
            <a:spLocks noGrp="1"/>
          </p:cNvSpPr>
          <p:nvPr>
            <p:ph type="ctrTitle"/>
          </p:nvPr>
        </p:nvSpPr>
        <p:spPr>
          <a:xfrm>
            <a:off x="1667567" y="2468567"/>
            <a:ext cx="88784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25" name="Google Shape;225;p28"/>
          <p:cNvSpPr txBox="1">
            <a:spLocks noGrp="1"/>
          </p:cNvSpPr>
          <p:nvPr>
            <p:ph type="subTitle" idx="1"/>
          </p:nvPr>
        </p:nvSpPr>
        <p:spPr>
          <a:xfrm>
            <a:off x="4153000" y="3520635"/>
            <a:ext cx="39076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cxnSp>
        <p:nvCxnSpPr>
          <p:cNvPr id="226" name="Google Shape;226;p28"/>
          <p:cNvCxnSpPr/>
          <p:nvPr/>
        </p:nvCxnSpPr>
        <p:spPr>
          <a:xfrm>
            <a:off x="4908200" y="3429000"/>
            <a:ext cx="2397200" cy="0"/>
          </a:xfrm>
          <a:prstGeom prst="straightConnector1">
            <a:avLst/>
          </a:prstGeom>
          <a:noFill/>
          <a:ln w="19050" cap="flat" cmpd="sng">
            <a:solidFill>
              <a:schemeClr val="lt1"/>
            </a:solidFill>
            <a:prstDash val="solid"/>
            <a:round/>
            <a:headEnd type="none" w="med" len="med"/>
            <a:tailEnd type="none" w="med" len="med"/>
          </a:ln>
        </p:spPr>
      </p:cxnSp>
      <p:pic>
        <p:nvPicPr>
          <p:cNvPr id="227" name="Google Shape;227;p28"/>
          <p:cNvPicPr preferRelativeResize="0"/>
          <p:nvPr/>
        </p:nvPicPr>
        <p:blipFill>
          <a:blip r:embed="rId2">
            <a:alphaModFix/>
          </a:blip>
          <a:stretch>
            <a:fillRect/>
          </a:stretch>
        </p:blipFill>
        <p:spPr>
          <a:xfrm rot="10800000" flipH="1">
            <a:off x="134" y="2846592"/>
            <a:ext cx="5070300" cy="4574933"/>
          </a:xfrm>
          <a:prstGeom prst="rect">
            <a:avLst/>
          </a:prstGeom>
          <a:noFill/>
          <a:ln>
            <a:noFill/>
          </a:ln>
        </p:spPr>
      </p:pic>
      <p:pic>
        <p:nvPicPr>
          <p:cNvPr id="228" name="Google Shape;228;p28"/>
          <p:cNvPicPr preferRelativeResize="0"/>
          <p:nvPr/>
        </p:nvPicPr>
        <p:blipFill>
          <a:blip r:embed="rId2">
            <a:alphaModFix/>
          </a:blip>
          <a:stretch>
            <a:fillRect/>
          </a:stretch>
        </p:blipFill>
        <p:spPr>
          <a:xfrm flipH="1">
            <a:off x="7121714" y="-266841"/>
            <a:ext cx="5070300" cy="4574933"/>
          </a:xfrm>
          <a:prstGeom prst="rect">
            <a:avLst/>
          </a:prstGeom>
          <a:noFill/>
          <a:ln>
            <a:noFill/>
          </a:ln>
        </p:spPr>
      </p:pic>
    </p:spTree>
    <p:extLst>
      <p:ext uri="{BB962C8B-B14F-4D97-AF65-F5344CB8AC3E}">
        <p14:creationId xmlns:p14="http://schemas.microsoft.com/office/powerpoint/2010/main" val="2497540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229"/>
        <p:cNvGrpSpPr/>
        <p:nvPr/>
      </p:nvGrpSpPr>
      <p:grpSpPr>
        <a:xfrm>
          <a:off x="0" y="0"/>
          <a:ext cx="0" cy="0"/>
          <a:chOff x="0" y="0"/>
          <a:chExt cx="0" cy="0"/>
        </a:xfrm>
      </p:grpSpPr>
      <p:sp>
        <p:nvSpPr>
          <p:cNvPr id="230" name="Google Shape;230;p29"/>
          <p:cNvSpPr txBox="1">
            <a:spLocks noGrp="1"/>
          </p:cNvSpPr>
          <p:nvPr>
            <p:ph type="ctrTitle"/>
          </p:nvPr>
        </p:nvSpPr>
        <p:spPr>
          <a:xfrm>
            <a:off x="1667567" y="3992567"/>
            <a:ext cx="88784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1" name="Google Shape;231;p29"/>
          <p:cNvSpPr txBox="1">
            <a:spLocks noGrp="1"/>
          </p:cNvSpPr>
          <p:nvPr>
            <p:ph type="subTitle" idx="1"/>
          </p:nvPr>
        </p:nvSpPr>
        <p:spPr>
          <a:xfrm>
            <a:off x="4153000" y="4841435"/>
            <a:ext cx="39076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232" name="Google Shape;232;p29"/>
          <p:cNvPicPr preferRelativeResize="0"/>
          <p:nvPr/>
        </p:nvPicPr>
        <p:blipFill>
          <a:blip r:embed="rId2">
            <a:alphaModFix/>
          </a:blip>
          <a:stretch>
            <a:fillRect/>
          </a:stretch>
        </p:blipFill>
        <p:spPr>
          <a:xfrm flipH="1">
            <a:off x="7121715" y="0"/>
            <a:ext cx="5070300" cy="4574933"/>
          </a:xfrm>
          <a:prstGeom prst="rect">
            <a:avLst/>
          </a:prstGeom>
          <a:noFill/>
          <a:ln>
            <a:noFill/>
          </a:ln>
        </p:spPr>
      </p:pic>
      <p:pic>
        <p:nvPicPr>
          <p:cNvPr id="233" name="Google Shape;233;p29"/>
          <p:cNvPicPr preferRelativeResize="0"/>
          <p:nvPr/>
        </p:nvPicPr>
        <p:blipFill>
          <a:blip r:embed="rId2">
            <a:alphaModFix/>
          </a:blip>
          <a:stretch>
            <a:fillRect/>
          </a:stretch>
        </p:blipFill>
        <p:spPr>
          <a:xfrm>
            <a:off x="10867" y="0"/>
            <a:ext cx="5070300" cy="4574933"/>
          </a:xfrm>
          <a:prstGeom prst="rect">
            <a:avLst/>
          </a:prstGeom>
          <a:noFill/>
          <a:ln>
            <a:noFill/>
          </a:ln>
        </p:spPr>
      </p:pic>
    </p:spTree>
    <p:extLst>
      <p:ext uri="{BB962C8B-B14F-4D97-AF65-F5344CB8AC3E}">
        <p14:creationId xmlns:p14="http://schemas.microsoft.com/office/powerpoint/2010/main" val="167255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4E25-DEBF-29DC-6BAE-3001B4447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2A3F3-53C2-C30B-B862-AB1A9A2D5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10B7F-7880-FEA6-66B6-510A2AD8D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5B85F7-6D61-DF60-D086-408A0F085A1F}"/>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6" name="Footer Placeholder 5">
            <a:extLst>
              <a:ext uri="{FF2B5EF4-FFF2-40B4-BE49-F238E27FC236}">
                <a16:creationId xmlns:a16="http://schemas.microsoft.com/office/drawing/2014/main" id="{9929A766-E2B7-E113-B939-7B4B2942D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17EAA-CC11-EBBF-4DBF-644EA47C9593}"/>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30668693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609600" y="604891"/>
            <a:ext cx="109728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8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236" name="Google Shape;236;p30"/>
          <p:cNvPicPr preferRelativeResize="0"/>
          <p:nvPr/>
        </p:nvPicPr>
        <p:blipFill>
          <a:blip r:embed="rId2">
            <a:alphaModFix/>
          </a:blip>
          <a:stretch>
            <a:fillRect/>
          </a:stretch>
        </p:blipFill>
        <p:spPr>
          <a:xfrm flipH="1">
            <a:off x="9124301" y="8"/>
            <a:ext cx="3067567" cy="2767867"/>
          </a:xfrm>
          <a:prstGeom prst="rect">
            <a:avLst/>
          </a:prstGeom>
          <a:noFill/>
          <a:ln>
            <a:noFill/>
          </a:ln>
        </p:spPr>
      </p:pic>
      <p:sp>
        <p:nvSpPr>
          <p:cNvPr id="237" name="Google Shape;237;p30"/>
          <p:cNvSpPr txBox="1">
            <a:spLocks noGrp="1"/>
          </p:cNvSpPr>
          <p:nvPr>
            <p:ph type="subTitle" idx="1"/>
          </p:nvPr>
        </p:nvSpPr>
        <p:spPr>
          <a:xfrm>
            <a:off x="2184400" y="4699644"/>
            <a:ext cx="1841600" cy="11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38" name="Google Shape;238;p30"/>
          <p:cNvSpPr txBox="1">
            <a:spLocks noGrp="1"/>
          </p:cNvSpPr>
          <p:nvPr>
            <p:ph type="subTitle" idx="2"/>
          </p:nvPr>
        </p:nvSpPr>
        <p:spPr>
          <a:xfrm>
            <a:off x="4139600" y="4685644"/>
            <a:ext cx="18628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39" name="Google Shape;239;p30"/>
          <p:cNvSpPr txBox="1">
            <a:spLocks noGrp="1"/>
          </p:cNvSpPr>
          <p:nvPr>
            <p:ph type="subTitle" idx="3"/>
          </p:nvPr>
        </p:nvSpPr>
        <p:spPr>
          <a:xfrm>
            <a:off x="6094800" y="4681877"/>
            <a:ext cx="18416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40" name="Google Shape;240;p30"/>
          <p:cNvSpPr txBox="1">
            <a:spLocks noGrp="1"/>
          </p:cNvSpPr>
          <p:nvPr>
            <p:ph type="subTitle" idx="4"/>
          </p:nvPr>
        </p:nvSpPr>
        <p:spPr>
          <a:xfrm>
            <a:off x="8031200" y="4706493"/>
            <a:ext cx="18628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41" name="Google Shape;241;p30"/>
          <p:cNvSpPr txBox="1">
            <a:spLocks noGrp="1"/>
          </p:cNvSpPr>
          <p:nvPr>
            <p:ph type="subTitle" idx="5"/>
          </p:nvPr>
        </p:nvSpPr>
        <p:spPr>
          <a:xfrm>
            <a:off x="2184400" y="4261644"/>
            <a:ext cx="18628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42" name="Google Shape;242;p30"/>
          <p:cNvSpPr txBox="1">
            <a:spLocks noGrp="1"/>
          </p:cNvSpPr>
          <p:nvPr>
            <p:ph type="subTitle" idx="6"/>
          </p:nvPr>
        </p:nvSpPr>
        <p:spPr>
          <a:xfrm>
            <a:off x="4139600" y="4261644"/>
            <a:ext cx="1841600" cy="62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43" name="Google Shape;243;p30"/>
          <p:cNvSpPr txBox="1">
            <a:spLocks noGrp="1"/>
          </p:cNvSpPr>
          <p:nvPr>
            <p:ph type="subTitle" idx="7"/>
          </p:nvPr>
        </p:nvSpPr>
        <p:spPr>
          <a:xfrm>
            <a:off x="6095999" y="4261644"/>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44" name="Google Shape;244;p30"/>
          <p:cNvSpPr txBox="1">
            <a:spLocks noGrp="1"/>
          </p:cNvSpPr>
          <p:nvPr>
            <p:ph type="subTitle" idx="8"/>
          </p:nvPr>
        </p:nvSpPr>
        <p:spPr>
          <a:xfrm>
            <a:off x="8049997" y="4261644"/>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Tree>
    <p:extLst>
      <p:ext uri="{BB962C8B-B14F-4D97-AF65-F5344CB8AC3E}">
        <p14:creationId xmlns:p14="http://schemas.microsoft.com/office/powerpoint/2010/main" val="3040374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flipH="1">
            <a:off x="609600" y="599157"/>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247" name="Google Shape;247;p31"/>
          <p:cNvPicPr preferRelativeResize="0"/>
          <p:nvPr/>
        </p:nvPicPr>
        <p:blipFill>
          <a:blip r:embed="rId2">
            <a:alphaModFix/>
          </a:blip>
          <a:stretch>
            <a:fillRect/>
          </a:stretch>
        </p:blipFill>
        <p:spPr>
          <a:xfrm rot="10800000">
            <a:off x="9124418" y="-927064"/>
            <a:ext cx="3067567" cy="2767867"/>
          </a:xfrm>
          <a:prstGeom prst="rect">
            <a:avLst/>
          </a:prstGeom>
          <a:noFill/>
          <a:ln>
            <a:noFill/>
          </a:ln>
        </p:spPr>
      </p:pic>
      <p:pic>
        <p:nvPicPr>
          <p:cNvPr id="248" name="Google Shape;248;p31"/>
          <p:cNvPicPr preferRelativeResize="0"/>
          <p:nvPr/>
        </p:nvPicPr>
        <p:blipFill>
          <a:blip r:embed="rId2">
            <a:alphaModFix/>
          </a:blip>
          <a:stretch>
            <a:fillRect/>
          </a:stretch>
        </p:blipFill>
        <p:spPr>
          <a:xfrm rot="10800000" flipH="1">
            <a:off x="-16" y="-927064"/>
            <a:ext cx="3067567" cy="2767867"/>
          </a:xfrm>
          <a:prstGeom prst="rect">
            <a:avLst/>
          </a:prstGeom>
          <a:noFill/>
          <a:ln>
            <a:noFill/>
          </a:ln>
        </p:spPr>
      </p:pic>
      <p:sp>
        <p:nvSpPr>
          <p:cNvPr id="249" name="Google Shape;249;p31"/>
          <p:cNvSpPr txBox="1">
            <a:spLocks noGrp="1"/>
          </p:cNvSpPr>
          <p:nvPr>
            <p:ph type="subTitle" idx="1"/>
          </p:nvPr>
        </p:nvSpPr>
        <p:spPr>
          <a:xfrm>
            <a:off x="720000" y="4703040"/>
            <a:ext cx="1841600" cy="11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0" name="Google Shape;250;p31"/>
          <p:cNvSpPr txBox="1">
            <a:spLocks noGrp="1"/>
          </p:cNvSpPr>
          <p:nvPr>
            <p:ph type="subTitle" idx="2"/>
          </p:nvPr>
        </p:nvSpPr>
        <p:spPr>
          <a:xfrm>
            <a:off x="3655251" y="2769717"/>
            <a:ext cx="18628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1" name="Google Shape;251;p31"/>
          <p:cNvSpPr txBox="1">
            <a:spLocks noGrp="1"/>
          </p:cNvSpPr>
          <p:nvPr>
            <p:ph type="subTitle" idx="3"/>
          </p:nvPr>
        </p:nvSpPr>
        <p:spPr>
          <a:xfrm>
            <a:off x="6711349" y="4688701"/>
            <a:ext cx="18416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2" name="Google Shape;252;p31"/>
          <p:cNvSpPr txBox="1">
            <a:spLocks noGrp="1"/>
          </p:cNvSpPr>
          <p:nvPr>
            <p:ph type="subTitle" idx="4"/>
          </p:nvPr>
        </p:nvSpPr>
        <p:spPr>
          <a:xfrm>
            <a:off x="9619767" y="2770475"/>
            <a:ext cx="18628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3" name="Google Shape;253;p31"/>
          <p:cNvSpPr txBox="1">
            <a:spLocks noGrp="1"/>
          </p:cNvSpPr>
          <p:nvPr>
            <p:ph type="subTitle" idx="5"/>
          </p:nvPr>
        </p:nvSpPr>
        <p:spPr>
          <a:xfrm>
            <a:off x="709400" y="4265040"/>
            <a:ext cx="18628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54" name="Google Shape;254;p31"/>
          <p:cNvSpPr txBox="1">
            <a:spLocks noGrp="1"/>
          </p:cNvSpPr>
          <p:nvPr>
            <p:ph type="subTitle" idx="6"/>
          </p:nvPr>
        </p:nvSpPr>
        <p:spPr>
          <a:xfrm>
            <a:off x="3665851" y="2345717"/>
            <a:ext cx="1841600" cy="62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55" name="Google Shape;255;p31"/>
          <p:cNvSpPr txBox="1">
            <a:spLocks noGrp="1"/>
          </p:cNvSpPr>
          <p:nvPr>
            <p:ph type="subTitle" idx="7"/>
          </p:nvPr>
        </p:nvSpPr>
        <p:spPr>
          <a:xfrm>
            <a:off x="6711349" y="4268468"/>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56" name="Google Shape;256;p31"/>
          <p:cNvSpPr txBox="1">
            <a:spLocks noGrp="1"/>
          </p:cNvSpPr>
          <p:nvPr>
            <p:ph type="subTitle" idx="8"/>
          </p:nvPr>
        </p:nvSpPr>
        <p:spPr>
          <a:xfrm>
            <a:off x="9630367" y="2353673"/>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57" name="Google Shape;257;p31"/>
          <p:cNvSpPr/>
          <p:nvPr/>
        </p:nvSpPr>
        <p:spPr>
          <a:xfrm>
            <a:off x="3699051" y="3957600"/>
            <a:ext cx="1775200" cy="1681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31"/>
          <p:cNvSpPr/>
          <p:nvPr/>
        </p:nvSpPr>
        <p:spPr>
          <a:xfrm>
            <a:off x="6744549" y="2528233"/>
            <a:ext cx="1775200" cy="1681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31"/>
          <p:cNvSpPr/>
          <p:nvPr/>
        </p:nvSpPr>
        <p:spPr>
          <a:xfrm>
            <a:off x="9663567" y="3957600"/>
            <a:ext cx="1775200" cy="1681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31"/>
          <p:cNvSpPr/>
          <p:nvPr/>
        </p:nvSpPr>
        <p:spPr>
          <a:xfrm>
            <a:off x="753200" y="2528233"/>
            <a:ext cx="1775200" cy="1681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022368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61"/>
        <p:cNvGrpSpPr/>
        <p:nvPr/>
      </p:nvGrpSpPr>
      <p:grpSpPr>
        <a:xfrm>
          <a:off x="0" y="0"/>
          <a:ext cx="0" cy="0"/>
          <a:chOff x="0" y="0"/>
          <a:chExt cx="0" cy="0"/>
        </a:xfrm>
      </p:grpSpPr>
      <p:sp>
        <p:nvSpPr>
          <p:cNvPr id="262" name="Google Shape;262;p32"/>
          <p:cNvSpPr txBox="1">
            <a:spLocks noGrp="1"/>
          </p:cNvSpPr>
          <p:nvPr>
            <p:ph type="ctrTitle"/>
          </p:nvPr>
        </p:nvSpPr>
        <p:spPr>
          <a:xfrm flipH="1">
            <a:off x="609600" y="599157"/>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263" name="Google Shape;263;p32"/>
          <p:cNvPicPr preferRelativeResize="0"/>
          <p:nvPr/>
        </p:nvPicPr>
        <p:blipFill>
          <a:blip r:embed="rId2">
            <a:alphaModFix/>
          </a:blip>
          <a:stretch>
            <a:fillRect/>
          </a:stretch>
        </p:blipFill>
        <p:spPr>
          <a:xfrm rot="10800000">
            <a:off x="9124418" y="-927064"/>
            <a:ext cx="3067567" cy="2767867"/>
          </a:xfrm>
          <a:prstGeom prst="rect">
            <a:avLst/>
          </a:prstGeom>
          <a:noFill/>
          <a:ln>
            <a:noFill/>
          </a:ln>
        </p:spPr>
      </p:pic>
      <p:pic>
        <p:nvPicPr>
          <p:cNvPr id="264" name="Google Shape;264;p32"/>
          <p:cNvPicPr preferRelativeResize="0"/>
          <p:nvPr/>
        </p:nvPicPr>
        <p:blipFill>
          <a:blip r:embed="rId2">
            <a:alphaModFix/>
          </a:blip>
          <a:stretch>
            <a:fillRect/>
          </a:stretch>
        </p:blipFill>
        <p:spPr>
          <a:xfrm rot="10800000" flipH="1">
            <a:off x="-16" y="-927064"/>
            <a:ext cx="3067567" cy="2767867"/>
          </a:xfrm>
          <a:prstGeom prst="rect">
            <a:avLst/>
          </a:prstGeom>
          <a:noFill/>
          <a:ln>
            <a:noFill/>
          </a:ln>
        </p:spPr>
      </p:pic>
      <p:sp>
        <p:nvSpPr>
          <p:cNvPr id="265" name="Google Shape;265;p32"/>
          <p:cNvSpPr txBox="1">
            <a:spLocks noGrp="1"/>
          </p:cNvSpPr>
          <p:nvPr>
            <p:ph type="subTitle" idx="1"/>
          </p:nvPr>
        </p:nvSpPr>
        <p:spPr>
          <a:xfrm>
            <a:off x="1162267" y="3909733"/>
            <a:ext cx="1820800" cy="11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6" name="Google Shape;266;p32"/>
          <p:cNvSpPr txBox="1">
            <a:spLocks noGrp="1"/>
          </p:cNvSpPr>
          <p:nvPr>
            <p:ph type="subTitle" idx="2"/>
          </p:nvPr>
        </p:nvSpPr>
        <p:spPr>
          <a:xfrm>
            <a:off x="3943200" y="3886233"/>
            <a:ext cx="18628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7" name="Google Shape;267;p32"/>
          <p:cNvSpPr txBox="1">
            <a:spLocks noGrp="1"/>
          </p:cNvSpPr>
          <p:nvPr>
            <p:ph type="subTitle" idx="3"/>
          </p:nvPr>
        </p:nvSpPr>
        <p:spPr>
          <a:xfrm>
            <a:off x="6702067" y="3882084"/>
            <a:ext cx="18416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8" name="Google Shape;268;p32"/>
          <p:cNvSpPr txBox="1">
            <a:spLocks noGrp="1"/>
          </p:cNvSpPr>
          <p:nvPr>
            <p:ph type="subTitle" idx="4"/>
          </p:nvPr>
        </p:nvSpPr>
        <p:spPr>
          <a:xfrm>
            <a:off x="9440933" y="3875175"/>
            <a:ext cx="1862800" cy="11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9" name="Google Shape;269;p32"/>
          <p:cNvSpPr txBox="1">
            <a:spLocks noGrp="1"/>
          </p:cNvSpPr>
          <p:nvPr>
            <p:ph type="subTitle" idx="5"/>
          </p:nvPr>
        </p:nvSpPr>
        <p:spPr>
          <a:xfrm>
            <a:off x="1162267" y="3471733"/>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70" name="Google Shape;270;p32"/>
          <p:cNvSpPr txBox="1">
            <a:spLocks noGrp="1"/>
          </p:cNvSpPr>
          <p:nvPr>
            <p:ph type="subTitle" idx="6"/>
          </p:nvPr>
        </p:nvSpPr>
        <p:spPr>
          <a:xfrm>
            <a:off x="3943200" y="3462233"/>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71" name="Google Shape;271;p32"/>
          <p:cNvSpPr txBox="1">
            <a:spLocks noGrp="1"/>
          </p:cNvSpPr>
          <p:nvPr>
            <p:ph type="subTitle" idx="7"/>
          </p:nvPr>
        </p:nvSpPr>
        <p:spPr>
          <a:xfrm>
            <a:off x="6703265" y="3461851"/>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72" name="Google Shape;272;p32"/>
          <p:cNvSpPr txBox="1">
            <a:spLocks noGrp="1"/>
          </p:cNvSpPr>
          <p:nvPr>
            <p:ph type="subTitle" idx="8"/>
          </p:nvPr>
        </p:nvSpPr>
        <p:spPr>
          <a:xfrm>
            <a:off x="9459731" y="3458373"/>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73" name="Google Shape;273;p32"/>
          <p:cNvSpPr/>
          <p:nvPr/>
        </p:nvSpPr>
        <p:spPr>
          <a:xfrm>
            <a:off x="6433139" y="2413000"/>
            <a:ext cx="2362400" cy="2667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32"/>
          <p:cNvSpPr/>
          <p:nvPr/>
        </p:nvSpPr>
        <p:spPr>
          <a:xfrm>
            <a:off x="901867" y="2413000"/>
            <a:ext cx="2362400" cy="2667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32"/>
          <p:cNvSpPr/>
          <p:nvPr/>
        </p:nvSpPr>
        <p:spPr>
          <a:xfrm>
            <a:off x="3682796" y="2413000"/>
            <a:ext cx="2362400" cy="2667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32"/>
          <p:cNvSpPr/>
          <p:nvPr/>
        </p:nvSpPr>
        <p:spPr>
          <a:xfrm>
            <a:off x="9180515" y="2413000"/>
            <a:ext cx="2362400" cy="26672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32"/>
          <p:cNvSpPr/>
          <p:nvPr/>
        </p:nvSpPr>
        <p:spPr>
          <a:xfrm>
            <a:off x="609600" y="2225368"/>
            <a:ext cx="1022837" cy="884944"/>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2"/>
          <p:cNvSpPr/>
          <p:nvPr/>
        </p:nvSpPr>
        <p:spPr>
          <a:xfrm>
            <a:off x="3398068" y="2229008"/>
            <a:ext cx="1022837" cy="884944"/>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2"/>
          <p:cNvSpPr/>
          <p:nvPr/>
        </p:nvSpPr>
        <p:spPr>
          <a:xfrm>
            <a:off x="6157794" y="2217380"/>
            <a:ext cx="1022837" cy="884944"/>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32"/>
          <p:cNvSpPr/>
          <p:nvPr/>
        </p:nvSpPr>
        <p:spPr>
          <a:xfrm>
            <a:off x="8913244" y="2223688"/>
            <a:ext cx="1022837" cy="884944"/>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099516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3253722" y="5015313"/>
            <a:ext cx="3067567" cy="2767867"/>
          </a:xfrm>
          <a:prstGeom prst="rect">
            <a:avLst/>
          </a:prstGeom>
          <a:noFill/>
          <a:ln>
            <a:noFill/>
          </a:ln>
        </p:spPr>
      </p:pic>
      <p:pic>
        <p:nvPicPr>
          <p:cNvPr id="283" name="Google Shape;283;p33"/>
          <p:cNvPicPr preferRelativeResize="0"/>
          <p:nvPr/>
        </p:nvPicPr>
        <p:blipFill>
          <a:blip r:embed="rId2">
            <a:alphaModFix/>
          </a:blip>
          <a:stretch>
            <a:fillRect/>
          </a:stretch>
        </p:blipFill>
        <p:spPr>
          <a:xfrm>
            <a:off x="5858735" y="5015313"/>
            <a:ext cx="3067567" cy="2767867"/>
          </a:xfrm>
          <a:prstGeom prst="rect">
            <a:avLst/>
          </a:prstGeom>
          <a:noFill/>
          <a:ln>
            <a:noFill/>
          </a:ln>
        </p:spPr>
      </p:pic>
      <p:sp>
        <p:nvSpPr>
          <p:cNvPr id="284" name="Google Shape;284;p33"/>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85" name="Google Shape;285;p33"/>
          <p:cNvSpPr txBox="1">
            <a:spLocks noGrp="1"/>
          </p:cNvSpPr>
          <p:nvPr>
            <p:ph type="subTitle" idx="1"/>
          </p:nvPr>
        </p:nvSpPr>
        <p:spPr>
          <a:xfrm>
            <a:off x="1207333" y="3686233"/>
            <a:ext cx="1918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6" name="Google Shape;286;p33"/>
          <p:cNvSpPr txBox="1">
            <a:spLocks noGrp="1"/>
          </p:cNvSpPr>
          <p:nvPr>
            <p:ph type="subTitle" idx="2"/>
          </p:nvPr>
        </p:nvSpPr>
        <p:spPr>
          <a:xfrm>
            <a:off x="3862300" y="3682128"/>
            <a:ext cx="18628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7" name="Google Shape;287;p33"/>
          <p:cNvSpPr txBox="1">
            <a:spLocks noGrp="1"/>
          </p:cNvSpPr>
          <p:nvPr>
            <p:ph type="subTitle" idx="3"/>
          </p:nvPr>
        </p:nvSpPr>
        <p:spPr>
          <a:xfrm>
            <a:off x="6505533" y="3681399"/>
            <a:ext cx="18416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8" name="Google Shape;288;p33"/>
          <p:cNvSpPr txBox="1">
            <a:spLocks noGrp="1"/>
          </p:cNvSpPr>
          <p:nvPr>
            <p:ph type="subTitle" idx="4"/>
          </p:nvPr>
        </p:nvSpPr>
        <p:spPr>
          <a:xfrm>
            <a:off x="9111567" y="3681200"/>
            <a:ext cx="18628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9" name="Google Shape;289;p33"/>
          <p:cNvSpPr txBox="1">
            <a:spLocks noGrp="1"/>
          </p:cNvSpPr>
          <p:nvPr>
            <p:ph type="subTitle" idx="5"/>
          </p:nvPr>
        </p:nvSpPr>
        <p:spPr>
          <a:xfrm>
            <a:off x="1235467" y="3265667"/>
            <a:ext cx="1918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90" name="Google Shape;290;p33"/>
          <p:cNvSpPr txBox="1">
            <a:spLocks noGrp="1"/>
          </p:cNvSpPr>
          <p:nvPr>
            <p:ph type="subTitle" idx="6"/>
          </p:nvPr>
        </p:nvSpPr>
        <p:spPr>
          <a:xfrm>
            <a:off x="3862299" y="3258117"/>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91" name="Google Shape;291;p33"/>
          <p:cNvSpPr txBox="1">
            <a:spLocks noGrp="1"/>
          </p:cNvSpPr>
          <p:nvPr>
            <p:ph type="subTitle" idx="7"/>
          </p:nvPr>
        </p:nvSpPr>
        <p:spPr>
          <a:xfrm>
            <a:off x="6506740" y="3261163"/>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292" name="Google Shape;292;p33"/>
          <p:cNvSpPr txBox="1">
            <a:spLocks noGrp="1"/>
          </p:cNvSpPr>
          <p:nvPr>
            <p:ph type="subTitle" idx="8"/>
          </p:nvPr>
        </p:nvSpPr>
        <p:spPr>
          <a:xfrm>
            <a:off x="9130364" y="3264399"/>
            <a:ext cx="1841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Tree>
    <p:extLst>
      <p:ext uri="{BB962C8B-B14F-4D97-AF65-F5344CB8AC3E}">
        <p14:creationId xmlns:p14="http://schemas.microsoft.com/office/powerpoint/2010/main" val="18874271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293"/>
        <p:cNvGrpSpPr/>
        <p:nvPr/>
      </p:nvGrpSpPr>
      <p:grpSpPr>
        <a:xfrm>
          <a:off x="0" y="0"/>
          <a:ext cx="0" cy="0"/>
          <a:chOff x="0" y="0"/>
          <a:chExt cx="0" cy="0"/>
        </a:xfrm>
      </p:grpSpPr>
      <p:sp>
        <p:nvSpPr>
          <p:cNvPr id="294" name="Google Shape;294;p34"/>
          <p:cNvSpPr txBox="1">
            <a:spLocks noGrp="1"/>
          </p:cNvSpPr>
          <p:nvPr>
            <p:ph type="ctrTitle"/>
          </p:nvPr>
        </p:nvSpPr>
        <p:spPr>
          <a:xfrm flipH="1">
            <a:off x="720000" y="598159"/>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295" name="Google Shape;295;p34"/>
          <p:cNvPicPr preferRelativeResize="0"/>
          <p:nvPr/>
        </p:nvPicPr>
        <p:blipFill>
          <a:blip r:embed="rId2">
            <a:alphaModFix/>
          </a:blip>
          <a:stretch>
            <a:fillRect/>
          </a:stretch>
        </p:blipFill>
        <p:spPr>
          <a:xfrm>
            <a:off x="1" y="0"/>
            <a:ext cx="3067567" cy="2767867"/>
          </a:xfrm>
          <a:prstGeom prst="rect">
            <a:avLst/>
          </a:prstGeom>
          <a:noFill/>
          <a:ln>
            <a:noFill/>
          </a:ln>
        </p:spPr>
      </p:pic>
      <p:sp>
        <p:nvSpPr>
          <p:cNvPr id="296" name="Google Shape;296;p34"/>
          <p:cNvSpPr txBox="1">
            <a:spLocks noGrp="1"/>
          </p:cNvSpPr>
          <p:nvPr>
            <p:ph type="subTitle" idx="1"/>
          </p:nvPr>
        </p:nvSpPr>
        <p:spPr>
          <a:xfrm>
            <a:off x="2034692" y="3427020"/>
            <a:ext cx="2417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7" name="Google Shape;297;p34"/>
          <p:cNvSpPr txBox="1">
            <a:spLocks noGrp="1"/>
          </p:cNvSpPr>
          <p:nvPr>
            <p:ph type="subTitle" idx="2"/>
          </p:nvPr>
        </p:nvSpPr>
        <p:spPr>
          <a:xfrm>
            <a:off x="4847201" y="3427029"/>
            <a:ext cx="24976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8" name="Google Shape;298;p34"/>
          <p:cNvSpPr txBox="1">
            <a:spLocks noGrp="1"/>
          </p:cNvSpPr>
          <p:nvPr>
            <p:ph type="subTitle" idx="3"/>
          </p:nvPr>
        </p:nvSpPr>
        <p:spPr>
          <a:xfrm>
            <a:off x="7730624" y="3412807"/>
            <a:ext cx="24676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9" name="Google Shape;299;p34"/>
          <p:cNvSpPr txBox="1">
            <a:spLocks noGrp="1"/>
          </p:cNvSpPr>
          <p:nvPr>
            <p:ph type="subTitle" idx="4"/>
          </p:nvPr>
        </p:nvSpPr>
        <p:spPr>
          <a:xfrm>
            <a:off x="2034692" y="4222224"/>
            <a:ext cx="2417200" cy="6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2133">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00" name="Google Shape;300;p34"/>
          <p:cNvSpPr txBox="1">
            <a:spLocks noGrp="1"/>
          </p:cNvSpPr>
          <p:nvPr>
            <p:ph type="subTitle" idx="5"/>
          </p:nvPr>
        </p:nvSpPr>
        <p:spPr>
          <a:xfrm>
            <a:off x="4861401" y="4222224"/>
            <a:ext cx="2469200" cy="6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01" name="Google Shape;301;p34"/>
          <p:cNvSpPr txBox="1">
            <a:spLocks noGrp="1"/>
          </p:cNvSpPr>
          <p:nvPr>
            <p:ph type="subTitle" idx="6"/>
          </p:nvPr>
        </p:nvSpPr>
        <p:spPr>
          <a:xfrm>
            <a:off x="7730624" y="4226797"/>
            <a:ext cx="2467600" cy="6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2133">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02" name="Google Shape;302;p34"/>
          <p:cNvSpPr/>
          <p:nvPr/>
        </p:nvSpPr>
        <p:spPr>
          <a:xfrm rot="5400000">
            <a:off x="1436085" y="2420745"/>
            <a:ext cx="3614100" cy="2852867"/>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34"/>
          <p:cNvSpPr/>
          <p:nvPr/>
        </p:nvSpPr>
        <p:spPr>
          <a:xfrm rot="5400000">
            <a:off x="4288951" y="2420745"/>
            <a:ext cx="3614100" cy="2852867"/>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34"/>
          <p:cNvSpPr/>
          <p:nvPr/>
        </p:nvSpPr>
        <p:spPr>
          <a:xfrm rot="5400000">
            <a:off x="7141818" y="2420745"/>
            <a:ext cx="3614100" cy="2852867"/>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17030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305"/>
        <p:cNvGrpSpPr/>
        <p:nvPr/>
      </p:nvGrpSpPr>
      <p:grpSpPr>
        <a:xfrm>
          <a:off x="0" y="0"/>
          <a:ext cx="0" cy="0"/>
          <a:chOff x="0" y="0"/>
          <a:chExt cx="0" cy="0"/>
        </a:xfrm>
      </p:grpSpPr>
      <p:pic>
        <p:nvPicPr>
          <p:cNvPr id="306" name="Google Shape;306;p35"/>
          <p:cNvPicPr preferRelativeResize="0"/>
          <p:nvPr/>
        </p:nvPicPr>
        <p:blipFill>
          <a:blip r:embed="rId2">
            <a:alphaModFix/>
          </a:blip>
          <a:stretch>
            <a:fillRect/>
          </a:stretch>
        </p:blipFill>
        <p:spPr>
          <a:xfrm>
            <a:off x="-700372" y="-625733"/>
            <a:ext cx="4095533" cy="3695399"/>
          </a:xfrm>
          <a:prstGeom prst="rect">
            <a:avLst/>
          </a:prstGeom>
          <a:noFill/>
          <a:ln>
            <a:noFill/>
          </a:ln>
        </p:spPr>
      </p:pic>
      <p:pic>
        <p:nvPicPr>
          <p:cNvPr id="307" name="Google Shape;307;p35"/>
          <p:cNvPicPr preferRelativeResize="0"/>
          <p:nvPr/>
        </p:nvPicPr>
        <p:blipFill>
          <a:blip r:embed="rId2">
            <a:alphaModFix/>
          </a:blip>
          <a:stretch>
            <a:fillRect/>
          </a:stretch>
        </p:blipFill>
        <p:spPr>
          <a:xfrm flipH="1">
            <a:off x="8807662" y="-624222"/>
            <a:ext cx="4095533" cy="3695399"/>
          </a:xfrm>
          <a:prstGeom prst="rect">
            <a:avLst/>
          </a:prstGeom>
          <a:noFill/>
          <a:ln>
            <a:noFill/>
          </a:ln>
        </p:spPr>
      </p:pic>
      <p:sp>
        <p:nvSpPr>
          <p:cNvPr id="308" name="Google Shape;308;p35"/>
          <p:cNvSpPr txBox="1">
            <a:spLocks noGrp="1"/>
          </p:cNvSpPr>
          <p:nvPr>
            <p:ph type="ctrTitle"/>
          </p:nvPr>
        </p:nvSpPr>
        <p:spPr>
          <a:xfrm flipH="1">
            <a:off x="609600" y="602967"/>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309" name="Google Shape;309;p35"/>
          <p:cNvSpPr txBox="1">
            <a:spLocks noGrp="1"/>
          </p:cNvSpPr>
          <p:nvPr>
            <p:ph type="subTitle" idx="1"/>
          </p:nvPr>
        </p:nvSpPr>
        <p:spPr>
          <a:xfrm>
            <a:off x="746941" y="3935011"/>
            <a:ext cx="3182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0" name="Google Shape;310;p35"/>
          <p:cNvSpPr txBox="1">
            <a:spLocks noGrp="1"/>
          </p:cNvSpPr>
          <p:nvPr>
            <p:ph type="subTitle" idx="2"/>
          </p:nvPr>
        </p:nvSpPr>
        <p:spPr>
          <a:xfrm>
            <a:off x="4520829" y="3935020"/>
            <a:ext cx="3174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1" name="Google Shape;311;p35"/>
          <p:cNvSpPr txBox="1">
            <a:spLocks noGrp="1"/>
          </p:cNvSpPr>
          <p:nvPr>
            <p:ph type="subTitle" idx="3"/>
          </p:nvPr>
        </p:nvSpPr>
        <p:spPr>
          <a:xfrm>
            <a:off x="8310041" y="3938244"/>
            <a:ext cx="3156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2" name="Google Shape;312;p35"/>
          <p:cNvSpPr txBox="1">
            <a:spLocks noGrp="1"/>
          </p:cNvSpPr>
          <p:nvPr>
            <p:ph type="subTitle" idx="4"/>
          </p:nvPr>
        </p:nvSpPr>
        <p:spPr>
          <a:xfrm>
            <a:off x="746933" y="4761699"/>
            <a:ext cx="3182000" cy="5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13" name="Google Shape;313;p35"/>
          <p:cNvSpPr txBox="1">
            <a:spLocks noGrp="1"/>
          </p:cNvSpPr>
          <p:nvPr>
            <p:ph type="subTitle" idx="5"/>
          </p:nvPr>
        </p:nvSpPr>
        <p:spPr>
          <a:xfrm>
            <a:off x="4538868" y="4761699"/>
            <a:ext cx="3138000" cy="5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14" name="Google Shape;314;p35"/>
          <p:cNvSpPr txBox="1">
            <a:spLocks noGrp="1"/>
          </p:cNvSpPr>
          <p:nvPr>
            <p:ph type="subTitle" idx="6"/>
          </p:nvPr>
        </p:nvSpPr>
        <p:spPr>
          <a:xfrm>
            <a:off x="8310041" y="4748807"/>
            <a:ext cx="3156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15" name="Google Shape;315;p35"/>
          <p:cNvSpPr txBox="1">
            <a:spLocks noGrp="1"/>
          </p:cNvSpPr>
          <p:nvPr>
            <p:ph type="subTitle" idx="7"/>
          </p:nvPr>
        </p:nvSpPr>
        <p:spPr>
          <a:xfrm>
            <a:off x="720000" y="3440116"/>
            <a:ext cx="3182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16" name="Google Shape;316;p35"/>
          <p:cNvSpPr txBox="1">
            <a:spLocks noGrp="1"/>
          </p:cNvSpPr>
          <p:nvPr>
            <p:ph type="subTitle" idx="8"/>
          </p:nvPr>
        </p:nvSpPr>
        <p:spPr>
          <a:xfrm>
            <a:off x="4512865" y="3440116"/>
            <a:ext cx="3138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17" name="Google Shape;317;p35"/>
          <p:cNvSpPr txBox="1">
            <a:spLocks noGrp="1"/>
          </p:cNvSpPr>
          <p:nvPr>
            <p:ph type="subTitle" idx="9"/>
          </p:nvPr>
        </p:nvSpPr>
        <p:spPr>
          <a:xfrm>
            <a:off x="8283867" y="3444683"/>
            <a:ext cx="3156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18" name="Google Shape;318;p35"/>
          <p:cNvSpPr/>
          <p:nvPr/>
        </p:nvSpPr>
        <p:spPr>
          <a:xfrm>
            <a:off x="8160000" y="3402364"/>
            <a:ext cx="3413600" cy="1423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35"/>
          <p:cNvSpPr/>
          <p:nvPr/>
        </p:nvSpPr>
        <p:spPr>
          <a:xfrm>
            <a:off x="4389200" y="3402376"/>
            <a:ext cx="3413600" cy="1423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35"/>
          <p:cNvSpPr/>
          <p:nvPr/>
        </p:nvSpPr>
        <p:spPr>
          <a:xfrm>
            <a:off x="618400" y="3402364"/>
            <a:ext cx="3413600" cy="1423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35"/>
          <p:cNvSpPr txBox="1"/>
          <p:nvPr/>
        </p:nvSpPr>
        <p:spPr>
          <a:xfrm>
            <a:off x="8164751" y="4825931"/>
            <a:ext cx="3404400" cy="460800"/>
          </a:xfrm>
          <a:prstGeom prst="rect">
            <a:avLst/>
          </a:prstGeom>
          <a:noFill/>
          <a:ln w="19050" cap="flat" cmpd="sng">
            <a:solidFill>
              <a:schemeClr val="lt1"/>
            </a:solidFill>
            <a:prstDash val="solid"/>
            <a:round/>
            <a:headEnd type="none" w="sm" len="sm"/>
            <a:tailEnd type="none" w="sm" len="sm"/>
          </a:ln>
        </p:spPr>
        <p:txBody>
          <a:bodyPr spcFirstLastPara="1" wrap="square" lIns="0" tIns="90133" rIns="0" bIns="0" anchor="t" anchorCtr="0">
            <a:noAutofit/>
          </a:bodyPr>
          <a:lstStyle/>
          <a:p>
            <a:pPr marL="0" marR="0" lvl="0" indent="0" algn="ctr" rtl="0">
              <a:lnSpc>
                <a:spcPct val="100000"/>
              </a:lnSpc>
              <a:spcBef>
                <a:spcPts val="0"/>
              </a:spcBef>
              <a:spcAft>
                <a:spcPts val="0"/>
              </a:spcAft>
              <a:buNone/>
            </a:pPr>
            <a:endParaRPr sz="2133">
              <a:solidFill>
                <a:srgbClr val="FFFFFF"/>
              </a:solidFill>
              <a:latin typeface="Squada One"/>
              <a:ea typeface="Squada One"/>
              <a:cs typeface="Squada One"/>
              <a:sym typeface="Squada One"/>
            </a:endParaRPr>
          </a:p>
        </p:txBody>
      </p:sp>
      <p:sp>
        <p:nvSpPr>
          <p:cNvPr id="322" name="Google Shape;322;p35"/>
          <p:cNvSpPr txBox="1"/>
          <p:nvPr/>
        </p:nvSpPr>
        <p:spPr>
          <a:xfrm>
            <a:off x="623151" y="4825931"/>
            <a:ext cx="3404400" cy="460800"/>
          </a:xfrm>
          <a:prstGeom prst="rect">
            <a:avLst/>
          </a:prstGeom>
          <a:noFill/>
          <a:ln w="19050" cap="flat" cmpd="sng">
            <a:solidFill>
              <a:schemeClr val="lt1"/>
            </a:solidFill>
            <a:prstDash val="solid"/>
            <a:round/>
            <a:headEnd type="none" w="sm" len="sm"/>
            <a:tailEnd type="none" w="sm" len="sm"/>
          </a:ln>
        </p:spPr>
        <p:txBody>
          <a:bodyPr spcFirstLastPara="1" wrap="square" lIns="0" tIns="90133" rIns="0" bIns="0" anchor="t" anchorCtr="0">
            <a:noAutofit/>
          </a:bodyPr>
          <a:lstStyle/>
          <a:p>
            <a:pPr marL="0" marR="0" lvl="0" indent="0" algn="ctr" rtl="0">
              <a:lnSpc>
                <a:spcPct val="100000"/>
              </a:lnSpc>
              <a:spcBef>
                <a:spcPts val="0"/>
              </a:spcBef>
              <a:spcAft>
                <a:spcPts val="0"/>
              </a:spcAft>
              <a:buNone/>
            </a:pPr>
            <a:endParaRPr sz="2133">
              <a:solidFill>
                <a:srgbClr val="FFFFFF"/>
              </a:solidFill>
              <a:latin typeface="Squada One"/>
              <a:ea typeface="Squada One"/>
              <a:cs typeface="Squada One"/>
              <a:sym typeface="Squada One"/>
            </a:endParaRPr>
          </a:p>
        </p:txBody>
      </p:sp>
      <p:sp>
        <p:nvSpPr>
          <p:cNvPr id="323" name="Google Shape;323;p35"/>
          <p:cNvSpPr txBox="1"/>
          <p:nvPr/>
        </p:nvSpPr>
        <p:spPr>
          <a:xfrm>
            <a:off x="4393951" y="4825939"/>
            <a:ext cx="3404400" cy="460800"/>
          </a:xfrm>
          <a:prstGeom prst="rect">
            <a:avLst/>
          </a:prstGeom>
          <a:solidFill>
            <a:schemeClr val="lt1"/>
          </a:solidFill>
          <a:ln>
            <a:noFill/>
          </a:ln>
        </p:spPr>
        <p:txBody>
          <a:bodyPr spcFirstLastPara="1" wrap="square" lIns="0" tIns="90133" rIns="0" bIns="0" anchor="t" anchorCtr="0">
            <a:noAutofit/>
          </a:bodyPr>
          <a:lstStyle/>
          <a:p>
            <a:pPr marL="0" marR="0" lvl="0" indent="0" algn="ctr" rtl="0">
              <a:lnSpc>
                <a:spcPct val="100000"/>
              </a:lnSpc>
              <a:spcBef>
                <a:spcPts val="0"/>
              </a:spcBef>
              <a:spcAft>
                <a:spcPts val="0"/>
              </a:spcAft>
              <a:buNone/>
            </a:pPr>
            <a:endParaRPr sz="2133">
              <a:solidFill>
                <a:schemeClr val="dk1"/>
              </a:solidFill>
              <a:latin typeface="Squada One"/>
              <a:ea typeface="Squada One"/>
              <a:cs typeface="Squada One"/>
              <a:sym typeface="Squada One"/>
            </a:endParaRPr>
          </a:p>
        </p:txBody>
      </p:sp>
    </p:spTree>
    <p:extLst>
      <p:ext uri="{BB962C8B-B14F-4D97-AF65-F5344CB8AC3E}">
        <p14:creationId xmlns:p14="http://schemas.microsoft.com/office/powerpoint/2010/main" val="2771429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24"/>
        <p:cNvGrpSpPr/>
        <p:nvPr/>
      </p:nvGrpSpPr>
      <p:grpSpPr>
        <a:xfrm>
          <a:off x="0" y="0"/>
          <a:ext cx="0" cy="0"/>
          <a:chOff x="0" y="0"/>
          <a:chExt cx="0" cy="0"/>
        </a:xfrm>
      </p:grpSpPr>
      <p:sp>
        <p:nvSpPr>
          <p:cNvPr id="325" name="Google Shape;325;p36"/>
          <p:cNvSpPr txBox="1">
            <a:spLocks noGrp="1"/>
          </p:cNvSpPr>
          <p:nvPr>
            <p:ph type="ctrTitle"/>
          </p:nvPr>
        </p:nvSpPr>
        <p:spPr>
          <a:xfrm flipH="1">
            <a:off x="609600" y="599157"/>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326" name="Google Shape;326;p36"/>
          <p:cNvPicPr preferRelativeResize="0"/>
          <p:nvPr/>
        </p:nvPicPr>
        <p:blipFill>
          <a:blip r:embed="rId2">
            <a:alphaModFix/>
          </a:blip>
          <a:stretch>
            <a:fillRect/>
          </a:stretch>
        </p:blipFill>
        <p:spPr>
          <a:xfrm rot="10800000">
            <a:off x="9124418" y="-927064"/>
            <a:ext cx="3067567" cy="2767867"/>
          </a:xfrm>
          <a:prstGeom prst="rect">
            <a:avLst/>
          </a:prstGeom>
          <a:noFill/>
          <a:ln>
            <a:noFill/>
          </a:ln>
        </p:spPr>
      </p:pic>
      <p:pic>
        <p:nvPicPr>
          <p:cNvPr id="327" name="Google Shape;327;p36"/>
          <p:cNvPicPr preferRelativeResize="0"/>
          <p:nvPr/>
        </p:nvPicPr>
        <p:blipFill>
          <a:blip r:embed="rId2">
            <a:alphaModFix/>
          </a:blip>
          <a:stretch>
            <a:fillRect/>
          </a:stretch>
        </p:blipFill>
        <p:spPr>
          <a:xfrm rot="10800000" flipH="1">
            <a:off x="-16" y="-927064"/>
            <a:ext cx="3067567" cy="2767867"/>
          </a:xfrm>
          <a:prstGeom prst="rect">
            <a:avLst/>
          </a:prstGeom>
          <a:noFill/>
          <a:ln>
            <a:noFill/>
          </a:ln>
        </p:spPr>
      </p:pic>
    </p:spTree>
    <p:extLst>
      <p:ext uri="{BB962C8B-B14F-4D97-AF65-F5344CB8AC3E}">
        <p14:creationId xmlns:p14="http://schemas.microsoft.com/office/powerpoint/2010/main" val="940174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28"/>
        <p:cNvGrpSpPr/>
        <p:nvPr/>
      </p:nvGrpSpPr>
      <p:grpSpPr>
        <a:xfrm>
          <a:off x="0" y="0"/>
          <a:ext cx="0" cy="0"/>
          <a:chOff x="0" y="0"/>
          <a:chExt cx="0" cy="0"/>
        </a:xfrm>
      </p:grpSpPr>
      <p:sp>
        <p:nvSpPr>
          <p:cNvPr id="329" name="Google Shape;329;p37"/>
          <p:cNvSpPr txBox="1">
            <a:spLocks noGrp="1"/>
          </p:cNvSpPr>
          <p:nvPr>
            <p:ph type="ctrTitle"/>
          </p:nvPr>
        </p:nvSpPr>
        <p:spPr>
          <a:xfrm flipH="1">
            <a:off x="609600" y="592516"/>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330" name="Google Shape;330;p37"/>
          <p:cNvPicPr preferRelativeResize="0"/>
          <p:nvPr/>
        </p:nvPicPr>
        <p:blipFill>
          <a:blip r:embed="rId2">
            <a:alphaModFix/>
          </a:blip>
          <a:stretch>
            <a:fillRect/>
          </a:stretch>
        </p:blipFill>
        <p:spPr>
          <a:xfrm>
            <a:off x="1" y="0"/>
            <a:ext cx="3067567" cy="2767867"/>
          </a:xfrm>
          <a:prstGeom prst="rect">
            <a:avLst/>
          </a:prstGeom>
          <a:noFill/>
          <a:ln>
            <a:noFill/>
          </a:ln>
        </p:spPr>
      </p:pic>
    </p:spTree>
    <p:extLst>
      <p:ext uri="{BB962C8B-B14F-4D97-AF65-F5344CB8AC3E}">
        <p14:creationId xmlns:p14="http://schemas.microsoft.com/office/powerpoint/2010/main" val="1203835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31"/>
        <p:cNvGrpSpPr/>
        <p:nvPr/>
      </p:nvGrpSpPr>
      <p:grpSpPr>
        <a:xfrm>
          <a:off x="0" y="0"/>
          <a:ext cx="0" cy="0"/>
          <a:chOff x="0" y="0"/>
          <a:chExt cx="0" cy="0"/>
        </a:xfrm>
      </p:grpSpPr>
      <p:pic>
        <p:nvPicPr>
          <p:cNvPr id="332" name="Google Shape;332;p38"/>
          <p:cNvPicPr preferRelativeResize="0"/>
          <p:nvPr/>
        </p:nvPicPr>
        <p:blipFill>
          <a:blip r:embed="rId2">
            <a:alphaModFix/>
          </a:blip>
          <a:stretch>
            <a:fillRect/>
          </a:stretch>
        </p:blipFill>
        <p:spPr>
          <a:xfrm>
            <a:off x="-700372" y="-422533"/>
            <a:ext cx="4095533" cy="3695399"/>
          </a:xfrm>
          <a:prstGeom prst="rect">
            <a:avLst/>
          </a:prstGeom>
          <a:noFill/>
          <a:ln>
            <a:noFill/>
          </a:ln>
        </p:spPr>
      </p:pic>
      <p:pic>
        <p:nvPicPr>
          <p:cNvPr id="333" name="Google Shape;333;p38"/>
          <p:cNvPicPr preferRelativeResize="0"/>
          <p:nvPr/>
        </p:nvPicPr>
        <p:blipFill>
          <a:blip r:embed="rId2">
            <a:alphaModFix/>
          </a:blip>
          <a:stretch>
            <a:fillRect/>
          </a:stretch>
        </p:blipFill>
        <p:spPr>
          <a:xfrm flipH="1">
            <a:off x="8807662" y="-421022"/>
            <a:ext cx="4095533" cy="3695399"/>
          </a:xfrm>
          <a:prstGeom prst="rect">
            <a:avLst/>
          </a:prstGeom>
          <a:noFill/>
          <a:ln>
            <a:noFill/>
          </a:ln>
        </p:spPr>
      </p:pic>
      <p:sp>
        <p:nvSpPr>
          <p:cNvPr id="334" name="Google Shape;334;p38"/>
          <p:cNvSpPr txBox="1">
            <a:spLocks noGrp="1"/>
          </p:cNvSpPr>
          <p:nvPr>
            <p:ph type="ctrTitle"/>
          </p:nvPr>
        </p:nvSpPr>
        <p:spPr>
          <a:xfrm flipH="1">
            <a:off x="720000" y="588957"/>
            <a:ext cx="107520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4610652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spTree>
      <p:nvGrpSpPr>
        <p:cNvPr id="1" name="Shape 335"/>
        <p:cNvGrpSpPr/>
        <p:nvPr/>
      </p:nvGrpSpPr>
      <p:grpSpPr>
        <a:xfrm>
          <a:off x="0" y="0"/>
          <a:ext cx="0" cy="0"/>
          <a:chOff x="0" y="0"/>
          <a:chExt cx="0" cy="0"/>
        </a:xfrm>
      </p:grpSpPr>
      <p:pic>
        <p:nvPicPr>
          <p:cNvPr id="336" name="Google Shape;336;p39"/>
          <p:cNvPicPr preferRelativeResize="0"/>
          <p:nvPr/>
        </p:nvPicPr>
        <p:blipFill>
          <a:blip r:embed="rId2">
            <a:alphaModFix/>
          </a:blip>
          <a:stretch>
            <a:fillRect/>
          </a:stretch>
        </p:blipFill>
        <p:spPr>
          <a:xfrm flipH="1">
            <a:off x="9124301" y="8"/>
            <a:ext cx="3067567" cy="2767867"/>
          </a:xfrm>
          <a:prstGeom prst="rect">
            <a:avLst/>
          </a:prstGeom>
          <a:noFill/>
          <a:ln>
            <a:noFill/>
          </a:ln>
        </p:spPr>
      </p:pic>
      <p:sp>
        <p:nvSpPr>
          <p:cNvPr id="337" name="Google Shape;337;p39"/>
          <p:cNvSpPr txBox="1">
            <a:spLocks noGrp="1"/>
          </p:cNvSpPr>
          <p:nvPr>
            <p:ph type="ctrTitle"/>
          </p:nvPr>
        </p:nvSpPr>
        <p:spPr>
          <a:xfrm flipH="1">
            <a:off x="609600" y="602983"/>
            <a:ext cx="10972800" cy="8940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4800"/>
            </a:lvl1pPr>
            <a:lvl2pPr lvl="1" algn="l" rtl="0">
              <a:spcBef>
                <a:spcPts val="0"/>
              </a:spcBef>
              <a:spcAft>
                <a:spcPts val="0"/>
              </a:spcAft>
              <a:buSzPts val="2400"/>
              <a:buNone/>
              <a:defRPr sz="3200"/>
            </a:lvl2pPr>
            <a:lvl3pPr lvl="2" algn="l" rtl="0">
              <a:spcBef>
                <a:spcPts val="0"/>
              </a:spcBef>
              <a:spcAft>
                <a:spcPts val="0"/>
              </a:spcAft>
              <a:buSzPts val="2400"/>
              <a:buNone/>
              <a:defRPr sz="3200"/>
            </a:lvl3pPr>
            <a:lvl4pPr lvl="3" algn="l" rtl="0">
              <a:spcBef>
                <a:spcPts val="0"/>
              </a:spcBef>
              <a:spcAft>
                <a:spcPts val="0"/>
              </a:spcAft>
              <a:buSzPts val="2400"/>
              <a:buNone/>
              <a:defRPr sz="3200"/>
            </a:lvl4pPr>
            <a:lvl5pPr lvl="4" algn="l" rtl="0">
              <a:spcBef>
                <a:spcPts val="0"/>
              </a:spcBef>
              <a:spcAft>
                <a:spcPts val="0"/>
              </a:spcAft>
              <a:buSzPts val="2400"/>
              <a:buNone/>
              <a:defRPr sz="3200"/>
            </a:lvl5pPr>
            <a:lvl6pPr lvl="5" algn="l" rtl="0">
              <a:spcBef>
                <a:spcPts val="0"/>
              </a:spcBef>
              <a:spcAft>
                <a:spcPts val="0"/>
              </a:spcAft>
              <a:buSzPts val="2400"/>
              <a:buNone/>
              <a:defRPr sz="3200"/>
            </a:lvl6pPr>
            <a:lvl7pPr lvl="6" algn="l" rtl="0">
              <a:spcBef>
                <a:spcPts val="0"/>
              </a:spcBef>
              <a:spcAft>
                <a:spcPts val="0"/>
              </a:spcAft>
              <a:buSzPts val="2400"/>
              <a:buNone/>
              <a:defRPr sz="3200"/>
            </a:lvl7pPr>
            <a:lvl8pPr lvl="7" algn="l" rtl="0">
              <a:spcBef>
                <a:spcPts val="0"/>
              </a:spcBef>
              <a:spcAft>
                <a:spcPts val="0"/>
              </a:spcAft>
              <a:buSzPts val="2400"/>
              <a:buNone/>
              <a:defRPr sz="3200"/>
            </a:lvl8pPr>
            <a:lvl9pPr lvl="8" algn="l" rtl="0">
              <a:spcBef>
                <a:spcPts val="0"/>
              </a:spcBef>
              <a:spcAft>
                <a:spcPts val="0"/>
              </a:spcAft>
              <a:buSzPts val="2400"/>
              <a:buNone/>
              <a:defRPr sz="3200"/>
            </a:lvl9pPr>
          </a:lstStyle>
          <a:p>
            <a:endParaRPr/>
          </a:p>
        </p:txBody>
      </p:sp>
      <p:sp>
        <p:nvSpPr>
          <p:cNvPr id="338" name="Google Shape;338;p39"/>
          <p:cNvSpPr txBox="1">
            <a:spLocks noGrp="1"/>
          </p:cNvSpPr>
          <p:nvPr>
            <p:ph type="subTitle" idx="1"/>
          </p:nvPr>
        </p:nvSpPr>
        <p:spPr>
          <a:xfrm>
            <a:off x="1605111" y="3625768"/>
            <a:ext cx="2986800" cy="8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39" name="Google Shape;339;p39"/>
          <p:cNvSpPr txBox="1">
            <a:spLocks noGrp="1"/>
          </p:cNvSpPr>
          <p:nvPr>
            <p:ph type="subTitle" idx="2"/>
          </p:nvPr>
        </p:nvSpPr>
        <p:spPr>
          <a:xfrm>
            <a:off x="6355319" y="4778243"/>
            <a:ext cx="3065600" cy="8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340" name="Google Shape;340;p39"/>
          <p:cNvSpPr txBox="1">
            <a:spLocks noGrp="1"/>
          </p:cNvSpPr>
          <p:nvPr>
            <p:ph type="subTitle" idx="3"/>
          </p:nvPr>
        </p:nvSpPr>
        <p:spPr>
          <a:xfrm>
            <a:off x="6363332" y="2403693"/>
            <a:ext cx="3065600" cy="8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341" name="Google Shape;341;p39"/>
          <p:cNvSpPr txBox="1">
            <a:spLocks noGrp="1"/>
          </p:cNvSpPr>
          <p:nvPr>
            <p:ph type="subTitle" idx="4"/>
          </p:nvPr>
        </p:nvSpPr>
        <p:spPr>
          <a:xfrm>
            <a:off x="1605111" y="2928451"/>
            <a:ext cx="2986800" cy="6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42" name="Google Shape;342;p39"/>
          <p:cNvSpPr txBox="1">
            <a:spLocks noGrp="1"/>
          </p:cNvSpPr>
          <p:nvPr>
            <p:ph type="subTitle" idx="5"/>
          </p:nvPr>
        </p:nvSpPr>
        <p:spPr>
          <a:xfrm>
            <a:off x="6397389" y="4105533"/>
            <a:ext cx="3030800" cy="6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43" name="Google Shape;343;p39"/>
          <p:cNvSpPr txBox="1">
            <a:spLocks noGrp="1"/>
          </p:cNvSpPr>
          <p:nvPr>
            <p:ph type="subTitle" idx="6"/>
          </p:nvPr>
        </p:nvSpPr>
        <p:spPr>
          <a:xfrm>
            <a:off x="6363332" y="1696111"/>
            <a:ext cx="3065600" cy="6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Tree>
    <p:extLst>
      <p:ext uri="{BB962C8B-B14F-4D97-AF65-F5344CB8AC3E}">
        <p14:creationId xmlns:p14="http://schemas.microsoft.com/office/powerpoint/2010/main" val="374489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0A6B-98F1-D7B3-956E-761A41FA28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8BC28-BC5C-CFB0-094D-56064C050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539A5-491C-2C17-1E8C-7A6853BAC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CD3078-00D4-A48D-EC91-7F7ECDEBC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5BE97-20C8-E730-F79D-171FA40808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9A22C-F094-4AE2-660C-BDDEA6217898}"/>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8" name="Footer Placeholder 7">
            <a:extLst>
              <a:ext uri="{FF2B5EF4-FFF2-40B4-BE49-F238E27FC236}">
                <a16:creationId xmlns:a16="http://schemas.microsoft.com/office/drawing/2014/main" id="{E29C537E-F89F-258E-F605-9B5D7AA1E8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00665-A2E8-2B66-D165-3BA3CAE08251}"/>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34659001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6">
  <p:cSld name="Title and three columns 6">
    <p:spTree>
      <p:nvGrpSpPr>
        <p:cNvPr id="1" name="Shape 344"/>
        <p:cNvGrpSpPr/>
        <p:nvPr/>
      </p:nvGrpSpPr>
      <p:grpSpPr>
        <a:xfrm>
          <a:off x="0" y="0"/>
          <a:ext cx="0" cy="0"/>
          <a:chOff x="0" y="0"/>
          <a:chExt cx="0" cy="0"/>
        </a:xfrm>
      </p:grpSpPr>
      <p:sp>
        <p:nvSpPr>
          <p:cNvPr id="345" name="Google Shape;345;p40"/>
          <p:cNvSpPr txBox="1">
            <a:spLocks noGrp="1"/>
          </p:cNvSpPr>
          <p:nvPr>
            <p:ph type="ctrTitle"/>
          </p:nvPr>
        </p:nvSpPr>
        <p:spPr>
          <a:xfrm flipH="1">
            <a:off x="609600" y="582729"/>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pic>
        <p:nvPicPr>
          <p:cNvPr id="346" name="Google Shape;346;p40"/>
          <p:cNvPicPr preferRelativeResize="0"/>
          <p:nvPr/>
        </p:nvPicPr>
        <p:blipFill>
          <a:blip r:embed="rId2">
            <a:alphaModFix/>
          </a:blip>
          <a:stretch>
            <a:fillRect/>
          </a:stretch>
        </p:blipFill>
        <p:spPr>
          <a:xfrm flipH="1">
            <a:off x="3253722" y="5218513"/>
            <a:ext cx="3067567" cy="2767867"/>
          </a:xfrm>
          <a:prstGeom prst="rect">
            <a:avLst/>
          </a:prstGeom>
          <a:noFill/>
          <a:ln>
            <a:noFill/>
          </a:ln>
        </p:spPr>
      </p:pic>
      <p:pic>
        <p:nvPicPr>
          <p:cNvPr id="347" name="Google Shape;347;p40"/>
          <p:cNvPicPr preferRelativeResize="0"/>
          <p:nvPr/>
        </p:nvPicPr>
        <p:blipFill>
          <a:blip r:embed="rId2">
            <a:alphaModFix/>
          </a:blip>
          <a:stretch>
            <a:fillRect/>
          </a:stretch>
        </p:blipFill>
        <p:spPr>
          <a:xfrm>
            <a:off x="5858735" y="5218513"/>
            <a:ext cx="3067567" cy="2767867"/>
          </a:xfrm>
          <a:prstGeom prst="rect">
            <a:avLst/>
          </a:prstGeom>
          <a:noFill/>
          <a:ln>
            <a:noFill/>
          </a:ln>
        </p:spPr>
      </p:pic>
      <p:pic>
        <p:nvPicPr>
          <p:cNvPr id="348" name="Google Shape;348;p40"/>
          <p:cNvPicPr preferRelativeResize="0"/>
          <p:nvPr/>
        </p:nvPicPr>
        <p:blipFill>
          <a:blip r:embed="rId2">
            <a:alphaModFix/>
          </a:blip>
          <a:stretch>
            <a:fillRect/>
          </a:stretch>
        </p:blipFill>
        <p:spPr>
          <a:xfrm flipH="1">
            <a:off x="-720078" y="-781431"/>
            <a:ext cx="3067567" cy="2767867"/>
          </a:xfrm>
          <a:prstGeom prst="rect">
            <a:avLst/>
          </a:prstGeom>
          <a:noFill/>
          <a:ln>
            <a:noFill/>
          </a:ln>
        </p:spPr>
      </p:pic>
      <p:pic>
        <p:nvPicPr>
          <p:cNvPr id="349" name="Google Shape;349;p40"/>
          <p:cNvPicPr preferRelativeResize="0"/>
          <p:nvPr/>
        </p:nvPicPr>
        <p:blipFill>
          <a:blip r:embed="rId2">
            <a:alphaModFix/>
          </a:blip>
          <a:stretch>
            <a:fillRect/>
          </a:stretch>
        </p:blipFill>
        <p:spPr>
          <a:xfrm>
            <a:off x="9862299" y="-786990"/>
            <a:ext cx="3067567" cy="2767867"/>
          </a:xfrm>
          <a:prstGeom prst="rect">
            <a:avLst/>
          </a:prstGeom>
          <a:noFill/>
          <a:ln>
            <a:noFill/>
          </a:ln>
        </p:spPr>
      </p:pic>
      <p:sp>
        <p:nvSpPr>
          <p:cNvPr id="350" name="Google Shape;350;p40"/>
          <p:cNvSpPr txBox="1">
            <a:spLocks noGrp="1"/>
          </p:cNvSpPr>
          <p:nvPr>
            <p:ph type="subTitle" idx="1"/>
          </p:nvPr>
        </p:nvSpPr>
        <p:spPr>
          <a:xfrm>
            <a:off x="896467" y="2517240"/>
            <a:ext cx="26088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351" name="Google Shape;351;p40"/>
          <p:cNvSpPr txBox="1">
            <a:spLocks noGrp="1"/>
          </p:cNvSpPr>
          <p:nvPr>
            <p:ph type="subTitle" idx="2"/>
          </p:nvPr>
        </p:nvSpPr>
        <p:spPr>
          <a:xfrm>
            <a:off x="4774000" y="4546485"/>
            <a:ext cx="26088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352" name="Google Shape;352;p40"/>
          <p:cNvSpPr txBox="1">
            <a:spLocks noGrp="1"/>
          </p:cNvSpPr>
          <p:nvPr>
            <p:ph type="subTitle" idx="3"/>
          </p:nvPr>
        </p:nvSpPr>
        <p:spPr>
          <a:xfrm>
            <a:off x="8686800" y="2527500"/>
            <a:ext cx="2579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353" name="Google Shape;353;p40"/>
          <p:cNvSpPr txBox="1">
            <a:spLocks noGrp="1"/>
          </p:cNvSpPr>
          <p:nvPr>
            <p:ph type="subTitle" idx="4"/>
          </p:nvPr>
        </p:nvSpPr>
        <p:spPr>
          <a:xfrm>
            <a:off x="911267" y="2082632"/>
            <a:ext cx="257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54" name="Google Shape;354;p40"/>
          <p:cNvSpPr txBox="1">
            <a:spLocks noGrp="1"/>
          </p:cNvSpPr>
          <p:nvPr>
            <p:ph type="subTitle" idx="5"/>
          </p:nvPr>
        </p:nvSpPr>
        <p:spPr>
          <a:xfrm>
            <a:off x="4788800" y="4094435"/>
            <a:ext cx="257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55" name="Google Shape;355;p40"/>
          <p:cNvSpPr txBox="1">
            <a:spLocks noGrp="1"/>
          </p:cNvSpPr>
          <p:nvPr>
            <p:ph type="subTitle" idx="6"/>
          </p:nvPr>
        </p:nvSpPr>
        <p:spPr>
          <a:xfrm>
            <a:off x="8686800" y="2082632"/>
            <a:ext cx="257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Tree>
    <p:extLst>
      <p:ext uri="{BB962C8B-B14F-4D97-AF65-F5344CB8AC3E}">
        <p14:creationId xmlns:p14="http://schemas.microsoft.com/office/powerpoint/2010/main" val="19348023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hree columns 7">
  <p:cSld name="Title and three columns 7">
    <p:spTree>
      <p:nvGrpSpPr>
        <p:cNvPr id="1" name="Shape 356"/>
        <p:cNvGrpSpPr/>
        <p:nvPr/>
      </p:nvGrpSpPr>
      <p:grpSpPr>
        <a:xfrm>
          <a:off x="0" y="0"/>
          <a:ext cx="0" cy="0"/>
          <a:chOff x="0" y="0"/>
          <a:chExt cx="0" cy="0"/>
        </a:xfrm>
      </p:grpSpPr>
      <p:sp>
        <p:nvSpPr>
          <p:cNvPr id="357" name="Google Shape;357;p41"/>
          <p:cNvSpPr txBox="1">
            <a:spLocks noGrp="1"/>
          </p:cNvSpPr>
          <p:nvPr>
            <p:ph type="ctrTitle"/>
          </p:nvPr>
        </p:nvSpPr>
        <p:spPr>
          <a:xfrm flipH="1">
            <a:off x="609600" y="582733"/>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358" name="Google Shape;358;p41"/>
          <p:cNvPicPr preferRelativeResize="0"/>
          <p:nvPr/>
        </p:nvPicPr>
        <p:blipFill>
          <a:blip r:embed="rId2">
            <a:alphaModFix/>
          </a:blip>
          <a:stretch>
            <a:fillRect/>
          </a:stretch>
        </p:blipFill>
        <p:spPr>
          <a:xfrm>
            <a:off x="1" y="0"/>
            <a:ext cx="3067567" cy="2767867"/>
          </a:xfrm>
          <a:prstGeom prst="rect">
            <a:avLst/>
          </a:prstGeom>
          <a:noFill/>
          <a:ln>
            <a:noFill/>
          </a:ln>
        </p:spPr>
      </p:pic>
      <p:sp>
        <p:nvSpPr>
          <p:cNvPr id="359" name="Google Shape;359;p41"/>
          <p:cNvSpPr txBox="1">
            <a:spLocks noGrp="1"/>
          </p:cNvSpPr>
          <p:nvPr>
            <p:ph type="subTitle" idx="1"/>
          </p:nvPr>
        </p:nvSpPr>
        <p:spPr>
          <a:xfrm>
            <a:off x="2267467" y="3895191"/>
            <a:ext cx="186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360" name="Google Shape;360;p41"/>
          <p:cNvSpPr txBox="1">
            <a:spLocks noGrp="1"/>
          </p:cNvSpPr>
          <p:nvPr>
            <p:ph type="subTitle" idx="2"/>
          </p:nvPr>
        </p:nvSpPr>
        <p:spPr>
          <a:xfrm>
            <a:off x="2071333" y="3373016"/>
            <a:ext cx="21908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61" name="Google Shape;361;p41"/>
          <p:cNvSpPr txBox="1">
            <a:spLocks noGrp="1"/>
          </p:cNvSpPr>
          <p:nvPr>
            <p:ph type="subTitle" idx="3"/>
          </p:nvPr>
        </p:nvSpPr>
        <p:spPr>
          <a:xfrm>
            <a:off x="2254667" y="2703007"/>
            <a:ext cx="18604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62" name="Google Shape;362;p41"/>
          <p:cNvSpPr txBox="1">
            <a:spLocks noGrp="1"/>
          </p:cNvSpPr>
          <p:nvPr>
            <p:ph type="subTitle" idx="4"/>
          </p:nvPr>
        </p:nvSpPr>
        <p:spPr>
          <a:xfrm>
            <a:off x="7905333" y="3902067"/>
            <a:ext cx="21908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363" name="Google Shape;363;p41"/>
          <p:cNvSpPr txBox="1">
            <a:spLocks noGrp="1"/>
          </p:cNvSpPr>
          <p:nvPr>
            <p:ph type="subTitle" idx="5"/>
          </p:nvPr>
        </p:nvSpPr>
        <p:spPr>
          <a:xfrm>
            <a:off x="7874333" y="3358600"/>
            <a:ext cx="22528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64" name="Google Shape;364;p41"/>
          <p:cNvSpPr txBox="1">
            <a:spLocks noGrp="1"/>
          </p:cNvSpPr>
          <p:nvPr>
            <p:ph type="subTitle" idx="6"/>
          </p:nvPr>
        </p:nvSpPr>
        <p:spPr>
          <a:xfrm>
            <a:off x="8001733" y="2710251"/>
            <a:ext cx="1998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65" name="Google Shape;365;p41"/>
          <p:cNvSpPr txBox="1">
            <a:spLocks noGrp="1"/>
          </p:cNvSpPr>
          <p:nvPr>
            <p:ph type="subTitle" idx="7"/>
          </p:nvPr>
        </p:nvSpPr>
        <p:spPr>
          <a:xfrm>
            <a:off x="5024667" y="4543924"/>
            <a:ext cx="2142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366" name="Google Shape;366;p41"/>
          <p:cNvSpPr txBox="1">
            <a:spLocks noGrp="1"/>
          </p:cNvSpPr>
          <p:nvPr>
            <p:ph type="subTitle" idx="8"/>
          </p:nvPr>
        </p:nvSpPr>
        <p:spPr>
          <a:xfrm>
            <a:off x="4806387" y="4053224"/>
            <a:ext cx="257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67" name="Google Shape;367;p41"/>
          <p:cNvSpPr txBox="1">
            <a:spLocks noGrp="1"/>
          </p:cNvSpPr>
          <p:nvPr>
            <p:ph type="subTitle" idx="9"/>
          </p:nvPr>
        </p:nvSpPr>
        <p:spPr>
          <a:xfrm>
            <a:off x="4806387" y="3372640"/>
            <a:ext cx="257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algn="ctr"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algn="ctr"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368" name="Google Shape;368;p41"/>
          <p:cNvSpPr/>
          <p:nvPr/>
        </p:nvSpPr>
        <p:spPr>
          <a:xfrm>
            <a:off x="4770467" y="2296633"/>
            <a:ext cx="2650800" cy="38736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chemeClr val="dk1"/>
                </a:solidFill>
              </a:rPr>
              <a:t>         </a:t>
            </a:r>
            <a:endParaRPr sz="2400">
              <a:solidFill>
                <a:schemeClr val="dk1"/>
              </a:solidFill>
            </a:endParaRPr>
          </a:p>
        </p:txBody>
      </p:sp>
      <p:sp>
        <p:nvSpPr>
          <p:cNvPr id="369" name="Google Shape;369;p41"/>
          <p:cNvSpPr/>
          <p:nvPr/>
        </p:nvSpPr>
        <p:spPr>
          <a:xfrm>
            <a:off x="7675333" y="1570533"/>
            <a:ext cx="2650800" cy="38736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chemeClr val="dk1"/>
                </a:solidFill>
              </a:rPr>
              <a:t>         </a:t>
            </a:r>
            <a:endParaRPr sz="2400">
              <a:solidFill>
                <a:schemeClr val="dk1"/>
              </a:solidFill>
            </a:endParaRPr>
          </a:p>
        </p:txBody>
      </p:sp>
      <p:sp>
        <p:nvSpPr>
          <p:cNvPr id="370" name="Google Shape;370;p41"/>
          <p:cNvSpPr/>
          <p:nvPr/>
        </p:nvSpPr>
        <p:spPr>
          <a:xfrm>
            <a:off x="1865867" y="1570533"/>
            <a:ext cx="2650800" cy="38736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chemeClr val="dk1"/>
                </a:solidFill>
              </a:rPr>
              <a:t>         </a:t>
            </a:r>
            <a:endParaRPr sz="2400">
              <a:solidFill>
                <a:schemeClr val="dk1"/>
              </a:solidFill>
            </a:endParaRPr>
          </a:p>
        </p:txBody>
      </p:sp>
      <p:pic>
        <p:nvPicPr>
          <p:cNvPr id="371" name="Google Shape;371;p41"/>
          <p:cNvPicPr preferRelativeResize="0"/>
          <p:nvPr/>
        </p:nvPicPr>
        <p:blipFill>
          <a:blip r:embed="rId2">
            <a:alphaModFix/>
          </a:blip>
          <a:stretch>
            <a:fillRect/>
          </a:stretch>
        </p:blipFill>
        <p:spPr>
          <a:xfrm flipH="1">
            <a:off x="9124167" y="0"/>
            <a:ext cx="3067567" cy="2767867"/>
          </a:xfrm>
          <a:prstGeom prst="rect">
            <a:avLst/>
          </a:prstGeom>
          <a:noFill/>
          <a:ln>
            <a:noFill/>
          </a:ln>
        </p:spPr>
      </p:pic>
    </p:spTree>
    <p:extLst>
      <p:ext uri="{BB962C8B-B14F-4D97-AF65-F5344CB8AC3E}">
        <p14:creationId xmlns:p14="http://schemas.microsoft.com/office/powerpoint/2010/main" val="39890074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8">
  <p:cSld name="Title and three columns 8">
    <p:spTree>
      <p:nvGrpSpPr>
        <p:cNvPr id="1" name="Shape 372"/>
        <p:cNvGrpSpPr/>
        <p:nvPr/>
      </p:nvGrpSpPr>
      <p:grpSpPr>
        <a:xfrm>
          <a:off x="0" y="0"/>
          <a:ext cx="0" cy="0"/>
          <a:chOff x="0" y="0"/>
          <a:chExt cx="0" cy="0"/>
        </a:xfrm>
      </p:grpSpPr>
      <p:sp>
        <p:nvSpPr>
          <p:cNvPr id="373" name="Google Shape;373;p42"/>
          <p:cNvSpPr txBox="1">
            <a:spLocks noGrp="1"/>
          </p:cNvSpPr>
          <p:nvPr>
            <p:ph type="subTitle" idx="1"/>
          </p:nvPr>
        </p:nvSpPr>
        <p:spPr>
          <a:xfrm>
            <a:off x="1299867" y="4993072"/>
            <a:ext cx="28760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74" name="Google Shape;374;p42"/>
          <p:cNvSpPr txBox="1">
            <a:spLocks noGrp="1"/>
          </p:cNvSpPr>
          <p:nvPr>
            <p:ph type="subTitle" idx="2"/>
          </p:nvPr>
        </p:nvSpPr>
        <p:spPr>
          <a:xfrm>
            <a:off x="4739100" y="4993101"/>
            <a:ext cx="28596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75" name="Google Shape;375;p42"/>
          <p:cNvSpPr txBox="1">
            <a:spLocks noGrp="1"/>
          </p:cNvSpPr>
          <p:nvPr>
            <p:ph type="subTitle" idx="3"/>
          </p:nvPr>
        </p:nvSpPr>
        <p:spPr>
          <a:xfrm>
            <a:off x="8003200" y="4996301"/>
            <a:ext cx="28596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76" name="Google Shape;376;p42"/>
          <p:cNvSpPr txBox="1">
            <a:spLocks noGrp="1"/>
          </p:cNvSpPr>
          <p:nvPr>
            <p:ph type="subTitle" idx="4"/>
          </p:nvPr>
        </p:nvSpPr>
        <p:spPr>
          <a:xfrm>
            <a:off x="1287867" y="4571216"/>
            <a:ext cx="2900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sp>
        <p:nvSpPr>
          <p:cNvPr id="377" name="Google Shape;377;p42"/>
          <p:cNvSpPr txBox="1">
            <a:spLocks noGrp="1"/>
          </p:cNvSpPr>
          <p:nvPr>
            <p:ph type="subTitle" idx="5"/>
          </p:nvPr>
        </p:nvSpPr>
        <p:spPr>
          <a:xfrm>
            <a:off x="4755305" y="4585749"/>
            <a:ext cx="2859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sp>
        <p:nvSpPr>
          <p:cNvPr id="378" name="Google Shape;378;p42"/>
          <p:cNvSpPr txBox="1">
            <a:spLocks noGrp="1"/>
          </p:cNvSpPr>
          <p:nvPr>
            <p:ph type="subTitle" idx="6"/>
          </p:nvPr>
        </p:nvSpPr>
        <p:spPr>
          <a:xfrm>
            <a:off x="7983000" y="4585733"/>
            <a:ext cx="29000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pic>
        <p:nvPicPr>
          <p:cNvPr id="379" name="Google Shape;379;p42"/>
          <p:cNvPicPr preferRelativeResize="0"/>
          <p:nvPr/>
        </p:nvPicPr>
        <p:blipFill>
          <a:blip r:embed="rId2">
            <a:alphaModFix/>
          </a:blip>
          <a:stretch>
            <a:fillRect/>
          </a:stretch>
        </p:blipFill>
        <p:spPr>
          <a:xfrm>
            <a:off x="1" y="-304800"/>
            <a:ext cx="3067567" cy="2767867"/>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9124434" y="-304800"/>
            <a:ext cx="3067567" cy="2767867"/>
          </a:xfrm>
          <a:prstGeom prst="rect">
            <a:avLst/>
          </a:prstGeom>
          <a:noFill/>
          <a:ln>
            <a:noFill/>
          </a:ln>
        </p:spPr>
      </p:pic>
      <p:pic>
        <p:nvPicPr>
          <p:cNvPr id="381" name="Google Shape;381;p42"/>
          <p:cNvPicPr preferRelativeResize="0"/>
          <p:nvPr/>
        </p:nvPicPr>
        <p:blipFill>
          <a:blip r:embed="rId2">
            <a:alphaModFix/>
          </a:blip>
          <a:stretch>
            <a:fillRect/>
          </a:stretch>
        </p:blipFill>
        <p:spPr>
          <a:xfrm rot="10800000" flipH="1">
            <a:off x="1" y="5330300"/>
            <a:ext cx="3067567" cy="2767867"/>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9124434" y="5330300"/>
            <a:ext cx="3067567" cy="2767867"/>
          </a:xfrm>
          <a:prstGeom prst="rect">
            <a:avLst/>
          </a:prstGeom>
          <a:noFill/>
          <a:ln>
            <a:noFill/>
          </a:ln>
        </p:spPr>
      </p:pic>
      <p:sp>
        <p:nvSpPr>
          <p:cNvPr id="383" name="Google Shape;383;p42"/>
          <p:cNvSpPr txBox="1">
            <a:spLocks noGrp="1"/>
          </p:cNvSpPr>
          <p:nvPr>
            <p:ph type="ctrTitle"/>
          </p:nvPr>
        </p:nvSpPr>
        <p:spPr>
          <a:xfrm flipH="1">
            <a:off x="609600" y="593367"/>
            <a:ext cx="109728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8934029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84"/>
        <p:cNvGrpSpPr/>
        <p:nvPr/>
      </p:nvGrpSpPr>
      <p:grpSpPr>
        <a:xfrm>
          <a:off x="0" y="0"/>
          <a:ext cx="0" cy="0"/>
          <a:chOff x="0" y="0"/>
          <a:chExt cx="0" cy="0"/>
        </a:xfrm>
      </p:grpSpPr>
      <p:pic>
        <p:nvPicPr>
          <p:cNvPr id="385" name="Google Shape;385;p43"/>
          <p:cNvPicPr preferRelativeResize="0"/>
          <p:nvPr/>
        </p:nvPicPr>
        <p:blipFill>
          <a:blip r:embed="rId2">
            <a:alphaModFix/>
          </a:blip>
          <a:stretch>
            <a:fillRect/>
          </a:stretch>
        </p:blipFill>
        <p:spPr>
          <a:xfrm flipH="1">
            <a:off x="9124301" y="8"/>
            <a:ext cx="3067567" cy="2767867"/>
          </a:xfrm>
          <a:prstGeom prst="rect">
            <a:avLst/>
          </a:prstGeom>
          <a:noFill/>
          <a:ln>
            <a:noFill/>
          </a:ln>
        </p:spPr>
      </p:pic>
      <p:sp>
        <p:nvSpPr>
          <p:cNvPr id="386" name="Google Shape;386;p43"/>
          <p:cNvSpPr txBox="1">
            <a:spLocks noGrp="1"/>
          </p:cNvSpPr>
          <p:nvPr>
            <p:ph type="ctrTitle"/>
          </p:nvPr>
        </p:nvSpPr>
        <p:spPr>
          <a:xfrm flipH="1">
            <a:off x="609600" y="602983"/>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lvl1pPr>
            <a:lvl2pPr lvl="1" algn="l" rtl="0">
              <a:spcBef>
                <a:spcPts val="0"/>
              </a:spcBef>
              <a:spcAft>
                <a:spcPts val="0"/>
              </a:spcAft>
              <a:buSzPts val="2400"/>
              <a:buNone/>
              <a:defRPr sz="3200"/>
            </a:lvl2pPr>
            <a:lvl3pPr lvl="2" algn="l" rtl="0">
              <a:spcBef>
                <a:spcPts val="0"/>
              </a:spcBef>
              <a:spcAft>
                <a:spcPts val="0"/>
              </a:spcAft>
              <a:buSzPts val="2400"/>
              <a:buNone/>
              <a:defRPr sz="3200"/>
            </a:lvl3pPr>
            <a:lvl4pPr lvl="3" algn="l" rtl="0">
              <a:spcBef>
                <a:spcPts val="0"/>
              </a:spcBef>
              <a:spcAft>
                <a:spcPts val="0"/>
              </a:spcAft>
              <a:buSzPts val="2400"/>
              <a:buNone/>
              <a:defRPr sz="3200"/>
            </a:lvl4pPr>
            <a:lvl5pPr lvl="4" algn="l" rtl="0">
              <a:spcBef>
                <a:spcPts val="0"/>
              </a:spcBef>
              <a:spcAft>
                <a:spcPts val="0"/>
              </a:spcAft>
              <a:buSzPts val="2400"/>
              <a:buNone/>
              <a:defRPr sz="3200"/>
            </a:lvl5pPr>
            <a:lvl6pPr lvl="5" algn="l" rtl="0">
              <a:spcBef>
                <a:spcPts val="0"/>
              </a:spcBef>
              <a:spcAft>
                <a:spcPts val="0"/>
              </a:spcAft>
              <a:buSzPts val="2400"/>
              <a:buNone/>
              <a:defRPr sz="3200"/>
            </a:lvl6pPr>
            <a:lvl7pPr lvl="6" algn="l" rtl="0">
              <a:spcBef>
                <a:spcPts val="0"/>
              </a:spcBef>
              <a:spcAft>
                <a:spcPts val="0"/>
              </a:spcAft>
              <a:buSzPts val="2400"/>
              <a:buNone/>
              <a:defRPr sz="3200"/>
            </a:lvl7pPr>
            <a:lvl8pPr lvl="7" algn="l" rtl="0">
              <a:spcBef>
                <a:spcPts val="0"/>
              </a:spcBef>
              <a:spcAft>
                <a:spcPts val="0"/>
              </a:spcAft>
              <a:buSzPts val="2400"/>
              <a:buNone/>
              <a:defRPr sz="3200"/>
            </a:lvl8pPr>
            <a:lvl9pPr lvl="8" algn="l" rtl="0">
              <a:spcBef>
                <a:spcPts val="0"/>
              </a:spcBef>
              <a:spcAft>
                <a:spcPts val="0"/>
              </a:spcAft>
              <a:buSzPts val="2400"/>
              <a:buNone/>
              <a:defRPr sz="3200"/>
            </a:lvl9pPr>
          </a:lstStyle>
          <a:p>
            <a:endParaRPr/>
          </a:p>
        </p:txBody>
      </p:sp>
      <p:pic>
        <p:nvPicPr>
          <p:cNvPr id="387" name="Google Shape;387;p43"/>
          <p:cNvPicPr preferRelativeResize="0"/>
          <p:nvPr/>
        </p:nvPicPr>
        <p:blipFill>
          <a:blip r:embed="rId2">
            <a:alphaModFix/>
          </a:blip>
          <a:stretch>
            <a:fillRect/>
          </a:stretch>
        </p:blipFill>
        <p:spPr>
          <a:xfrm>
            <a:off x="-345234" y="5534530"/>
            <a:ext cx="1885367" cy="1701133"/>
          </a:xfrm>
          <a:prstGeom prst="rect">
            <a:avLst/>
          </a:prstGeom>
          <a:noFill/>
          <a:ln>
            <a:noFill/>
          </a:ln>
        </p:spPr>
      </p:pic>
      <p:pic>
        <p:nvPicPr>
          <p:cNvPr id="388" name="Google Shape;388;p43"/>
          <p:cNvPicPr preferRelativeResize="0"/>
          <p:nvPr/>
        </p:nvPicPr>
        <p:blipFill>
          <a:blip r:embed="rId2">
            <a:alphaModFix/>
          </a:blip>
          <a:stretch>
            <a:fillRect/>
          </a:stretch>
        </p:blipFill>
        <p:spPr>
          <a:xfrm>
            <a:off x="1" y="8"/>
            <a:ext cx="3067567" cy="2767867"/>
          </a:xfrm>
          <a:prstGeom prst="rect">
            <a:avLst/>
          </a:prstGeom>
          <a:noFill/>
          <a:ln>
            <a:noFill/>
          </a:ln>
        </p:spPr>
      </p:pic>
      <p:pic>
        <p:nvPicPr>
          <p:cNvPr id="389" name="Google Shape;389;p43"/>
          <p:cNvPicPr preferRelativeResize="0"/>
          <p:nvPr/>
        </p:nvPicPr>
        <p:blipFill>
          <a:blip r:embed="rId2">
            <a:alphaModFix/>
          </a:blip>
          <a:stretch>
            <a:fillRect/>
          </a:stretch>
        </p:blipFill>
        <p:spPr>
          <a:xfrm flipH="1">
            <a:off x="10623953" y="5725070"/>
            <a:ext cx="1885367" cy="1701133"/>
          </a:xfrm>
          <a:prstGeom prst="rect">
            <a:avLst/>
          </a:prstGeom>
          <a:noFill/>
          <a:ln>
            <a:noFill/>
          </a:ln>
        </p:spPr>
      </p:pic>
    </p:spTree>
    <p:extLst>
      <p:ext uri="{BB962C8B-B14F-4D97-AF65-F5344CB8AC3E}">
        <p14:creationId xmlns:p14="http://schemas.microsoft.com/office/powerpoint/2010/main" val="28683109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390"/>
        <p:cNvGrpSpPr/>
        <p:nvPr/>
      </p:nvGrpSpPr>
      <p:grpSpPr>
        <a:xfrm>
          <a:off x="0" y="0"/>
          <a:ext cx="0" cy="0"/>
          <a:chOff x="0" y="0"/>
          <a:chExt cx="0" cy="0"/>
        </a:xfrm>
      </p:grpSpPr>
      <p:pic>
        <p:nvPicPr>
          <p:cNvPr id="391" name="Google Shape;391;p44"/>
          <p:cNvPicPr preferRelativeResize="0"/>
          <p:nvPr/>
        </p:nvPicPr>
        <p:blipFill>
          <a:blip r:embed="rId2">
            <a:alphaModFix/>
          </a:blip>
          <a:stretch>
            <a:fillRect/>
          </a:stretch>
        </p:blipFill>
        <p:spPr>
          <a:xfrm>
            <a:off x="1" y="5016735"/>
            <a:ext cx="3067567" cy="2767867"/>
          </a:xfrm>
          <a:prstGeom prst="rect">
            <a:avLst/>
          </a:prstGeom>
          <a:noFill/>
          <a:ln>
            <a:noFill/>
          </a:ln>
        </p:spPr>
      </p:pic>
      <p:pic>
        <p:nvPicPr>
          <p:cNvPr id="392" name="Google Shape;392;p44"/>
          <p:cNvPicPr preferRelativeResize="0"/>
          <p:nvPr/>
        </p:nvPicPr>
        <p:blipFill>
          <a:blip r:embed="rId2">
            <a:alphaModFix/>
          </a:blip>
          <a:stretch>
            <a:fillRect/>
          </a:stretch>
        </p:blipFill>
        <p:spPr>
          <a:xfrm flipH="1">
            <a:off x="9124434" y="5016735"/>
            <a:ext cx="3067567" cy="2767867"/>
          </a:xfrm>
          <a:prstGeom prst="rect">
            <a:avLst/>
          </a:prstGeom>
          <a:noFill/>
          <a:ln>
            <a:noFill/>
          </a:ln>
        </p:spPr>
      </p:pic>
      <p:pic>
        <p:nvPicPr>
          <p:cNvPr id="393" name="Google Shape;393;p44"/>
          <p:cNvPicPr preferRelativeResize="0"/>
          <p:nvPr/>
        </p:nvPicPr>
        <p:blipFill>
          <a:blip r:embed="rId2">
            <a:alphaModFix/>
          </a:blip>
          <a:stretch>
            <a:fillRect/>
          </a:stretch>
        </p:blipFill>
        <p:spPr>
          <a:xfrm rot="10800000" flipH="1">
            <a:off x="0" y="-51533"/>
            <a:ext cx="4400699" cy="3970767"/>
          </a:xfrm>
          <a:prstGeom prst="rect">
            <a:avLst/>
          </a:prstGeom>
          <a:noFill/>
          <a:ln>
            <a:noFill/>
          </a:ln>
        </p:spPr>
      </p:pic>
      <p:pic>
        <p:nvPicPr>
          <p:cNvPr id="394" name="Google Shape;394;p44"/>
          <p:cNvPicPr preferRelativeResize="0"/>
          <p:nvPr/>
        </p:nvPicPr>
        <p:blipFill>
          <a:blip r:embed="rId2">
            <a:alphaModFix/>
          </a:blip>
          <a:stretch>
            <a:fillRect/>
          </a:stretch>
        </p:blipFill>
        <p:spPr>
          <a:xfrm rot="10800000">
            <a:off x="7791300" y="1"/>
            <a:ext cx="4400699" cy="3970767"/>
          </a:xfrm>
          <a:prstGeom prst="rect">
            <a:avLst/>
          </a:prstGeom>
          <a:noFill/>
          <a:ln>
            <a:noFill/>
          </a:ln>
        </p:spPr>
      </p:pic>
      <p:sp>
        <p:nvSpPr>
          <p:cNvPr id="395" name="Google Shape;395;p44"/>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9879645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396"/>
        <p:cNvGrpSpPr/>
        <p:nvPr/>
      </p:nvGrpSpPr>
      <p:grpSpPr>
        <a:xfrm>
          <a:off x="0" y="0"/>
          <a:ext cx="0" cy="0"/>
          <a:chOff x="0" y="0"/>
          <a:chExt cx="0" cy="0"/>
        </a:xfrm>
      </p:grpSpPr>
      <p:pic>
        <p:nvPicPr>
          <p:cNvPr id="397" name="Google Shape;397;p45"/>
          <p:cNvPicPr preferRelativeResize="0"/>
          <p:nvPr/>
        </p:nvPicPr>
        <p:blipFill>
          <a:blip r:embed="rId2">
            <a:alphaModFix/>
          </a:blip>
          <a:stretch>
            <a:fillRect/>
          </a:stretch>
        </p:blipFill>
        <p:spPr>
          <a:xfrm>
            <a:off x="-1028698" y="-685433"/>
            <a:ext cx="3911265" cy="3529133"/>
          </a:xfrm>
          <a:prstGeom prst="rect">
            <a:avLst/>
          </a:prstGeom>
          <a:noFill/>
          <a:ln>
            <a:noFill/>
          </a:ln>
        </p:spPr>
      </p:pic>
      <p:pic>
        <p:nvPicPr>
          <p:cNvPr id="398" name="Google Shape;398;p45"/>
          <p:cNvPicPr preferRelativeResize="0"/>
          <p:nvPr/>
        </p:nvPicPr>
        <p:blipFill>
          <a:blip r:embed="rId2">
            <a:alphaModFix/>
          </a:blip>
          <a:stretch>
            <a:fillRect/>
          </a:stretch>
        </p:blipFill>
        <p:spPr>
          <a:xfrm flipH="1">
            <a:off x="9297157" y="-685433"/>
            <a:ext cx="3911265" cy="3529133"/>
          </a:xfrm>
          <a:prstGeom prst="rect">
            <a:avLst/>
          </a:prstGeom>
          <a:noFill/>
          <a:ln>
            <a:noFill/>
          </a:ln>
        </p:spPr>
      </p:pic>
      <p:pic>
        <p:nvPicPr>
          <p:cNvPr id="399" name="Google Shape;399;p45"/>
          <p:cNvPicPr preferRelativeResize="0"/>
          <p:nvPr/>
        </p:nvPicPr>
        <p:blipFill>
          <a:blip r:embed="rId2">
            <a:alphaModFix/>
          </a:blip>
          <a:stretch>
            <a:fillRect/>
          </a:stretch>
        </p:blipFill>
        <p:spPr>
          <a:xfrm rot="10800000" flipH="1">
            <a:off x="1" y="5330300"/>
            <a:ext cx="3067567" cy="2767867"/>
          </a:xfrm>
          <a:prstGeom prst="rect">
            <a:avLst/>
          </a:prstGeom>
          <a:noFill/>
          <a:ln>
            <a:noFill/>
          </a:ln>
        </p:spPr>
      </p:pic>
      <p:pic>
        <p:nvPicPr>
          <p:cNvPr id="400" name="Google Shape;400;p45"/>
          <p:cNvPicPr preferRelativeResize="0"/>
          <p:nvPr/>
        </p:nvPicPr>
        <p:blipFill>
          <a:blip r:embed="rId2">
            <a:alphaModFix/>
          </a:blip>
          <a:stretch>
            <a:fillRect/>
          </a:stretch>
        </p:blipFill>
        <p:spPr>
          <a:xfrm rot="10800000">
            <a:off x="9124434" y="5330300"/>
            <a:ext cx="3067567" cy="2767867"/>
          </a:xfrm>
          <a:prstGeom prst="rect">
            <a:avLst/>
          </a:prstGeom>
          <a:noFill/>
          <a:ln>
            <a:noFill/>
          </a:ln>
        </p:spPr>
      </p:pic>
      <p:sp>
        <p:nvSpPr>
          <p:cNvPr id="401" name="Google Shape;401;p45"/>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5390695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5">
  <p:cSld name="Title and four columns 5">
    <p:spTree>
      <p:nvGrpSpPr>
        <p:cNvPr id="1" name="Shape 402"/>
        <p:cNvGrpSpPr/>
        <p:nvPr/>
      </p:nvGrpSpPr>
      <p:grpSpPr>
        <a:xfrm>
          <a:off x="0" y="0"/>
          <a:ext cx="0" cy="0"/>
          <a:chOff x="0" y="0"/>
          <a:chExt cx="0" cy="0"/>
        </a:xfrm>
      </p:grpSpPr>
      <p:sp>
        <p:nvSpPr>
          <p:cNvPr id="403" name="Google Shape;403;p46"/>
          <p:cNvSpPr txBox="1">
            <a:spLocks noGrp="1"/>
          </p:cNvSpPr>
          <p:nvPr>
            <p:ph type="ctrTitle"/>
          </p:nvPr>
        </p:nvSpPr>
        <p:spPr>
          <a:xfrm flipH="1">
            <a:off x="609600" y="602983"/>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404" name="Google Shape;404;p46"/>
          <p:cNvSpPr txBox="1">
            <a:spLocks noGrp="1"/>
          </p:cNvSpPr>
          <p:nvPr>
            <p:ph type="ctrTitle" idx="2"/>
          </p:nvPr>
        </p:nvSpPr>
        <p:spPr>
          <a:xfrm>
            <a:off x="2253943" y="2533899"/>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05" name="Google Shape;405;p46"/>
          <p:cNvSpPr txBox="1">
            <a:spLocks noGrp="1"/>
          </p:cNvSpPr>
          <p:nvPr>
            <p:ph type="subTitle" idx="1"/>
          </p:nvPr>
        </p:nvSpPr>
        <p:spPr>
          <a:xfrm>
            <a:off x="2735743"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06" name="Google Shape;406;p46"/>
          <p:cNvSpPr txBox="1">
            <a:spLocks noGrp="1"/>
          </p:cNvSpPr>
          <p:nvPr>
            <p:ph type="ctrTitle" idx="3"/>
          </p:nvPr>
        </p:nvSpPr>
        <p:spPr>
          <a:xfrm>
            <a:off x="2253943" y="4540004"/>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07" name="Google Shape;407;p46"/>
          <p:cNvSpPr txBox="1">
            <a:spLocks noGrp="1"/>
          </p:cNvSpPr>
          <p:nvPr>
            <p:ph type="subTitle" idx="4"/>
          </p:nvPr>
        </p:nvSpPr>
        <p:spPr>
          <a:xfrm>
            <a:off x="2735743"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08" name="Google Shape;408;p46"/>
          <p:cNvSpPr txBox="1">
            <a:spLocks noGrp="1"/>
          </p:cNvSpPr>
          <p:nvPr>
            <p:ph type="ctrTitle" idx="5"/>
          </p:nvPr>
        </p:nvSpPr>
        <p:spPr>
          <a:xfrm>
            <a:off x="6432476" y="2533899"/>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09" name="Google Shape;409;p46"/>
          <p:cNvSpPr txBox="1">
            <a:spLocks noGrp="1"/>
          </p:cNvSpPr>
          <p:nvPr>
            <p:ph type="subTitle" idx="6"/>
          </p:nvPr>
        </p:nvSpPr>
        <p:spPr>
          <a:xfrm>
            <a:off x="6914276"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10" name="Google Shape;410;p46"/>
          <p:cNvSpPr txBox="1">
            <a:spLocks noGrp="1"/>
          </p:cNvSpPr>
          <p:nvPr>
            <p:ph type="ctrTitle" idx="7"/>
          </p:nvPr>
        </p:nvSpPr>
        <p:spPr>
          <a:xfrm>
            <a:off x="6432476" y="4540004"/>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11" name="Google Shape;411;p46"/>
          <p:cNvSpPr txBox="1">
            <a:spLocks noGrp="1"/>
          </p:cNvSpPr>
          <p:nvPr>
            <p:ph type="subTitle" idx="8"/>
          </p:nvPr>
        </p:nvSpPr>
        <p:spPr>
          <a:xfrm>
            <a:off x="6914276"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cxnSp>
        <p:nvCxnSpPr>
          <p:cNvPr id="412" name="Google Shape;412;p46"/>
          <p:cNvCxnSpPr/>
          <p:nvPr/>
        </p:nvCxnSpPr>
        <p:spPr>
          <a:xfrm>
            <a:off x="3031200" y="2814217"/>
            <a:ext cx="6129600" cy="0"/>
          </a:xfrm>
          <a:prstGeom prst="straightConnector1">
            <a:avLst/>
          </a:prstGeom>
          <a:noFill/>
          <a:ln w="19050" cap="flat" cmpd="sng">
            <a:solidFill>
              <a:schemeClr val="lt1"/>
            </a:solidFill>
            <a:prstDash val="solid"/>
            <a:round/>
            <a:headEnd type="none" w="med" len="med"/>
            <a:tailEnd type="none" w="med" len="med"/>
          </a:ln>
        </p:spPr>
      </p:cxnSp>
      <p:cxnSp>
        <p:nvCxnSpPr>
          <p:cNvPr id="413" name="Google Shape;413;p46"/>
          <p:cNvCxnSpPr/>
          <p:nvPr/>
        </p:nvCxnSpPr>
        <p:spPr>
          <a:xfrm>
            <a:off x="3031200" y="4836584"/>
            <a:ext cx="6129600" cy="0"/>
          </a:xfrm>
          <a:prstGeom prst="straightConnector1">
            <a:avLst/>
          </a:prstGeom>
          <a:noFill/>
          <a:ln w="19050" cap="flat" cmpd="sng">
            <a:solidFill>
              <a:schemeClr val="lt1"/>
            </a:solidFill>
            <a:prstDash val="solid"/>
            <a:round/>
            <a:headEnd type="none" w="med" len="med"/>
            <a:tailEnd type="none" w="med" len="med"/>
          </a:ln>
        </p:spPr>
      </p:cxnSp>
      <p:pic>
        <p:nvPicPr>
          <p:cNvPr id="414" name="Google Shape;414;p46"/>
          <p:cNvPicPr preferRelativeResize="0"/>
          <p:nvPr/>
        </p:nvPicPr>
        <p:blipFill>
          <a:blip r:embed="rId2">
            <a:alphaModFix/>
          </a:blip>
          <a:stretch>
            <a:fillRect/>
          </a:stretch>
        </p:blipFill>
        <p:spPr>
          <a:xfrm rot="-5400000" flipH="1">
            <a:off x="9254733" y="-768064"/>
            <a:ext cx="3672368" cy="3313567"/>
          </a:xfrm>
          <a:prstGeom prst="rect">
            <a:avLst/>
          </a:prstGeom>
          <a:noFill/>
          <a:ln>
            <a:noFill/>
          </a:ln>
        </p:spPr>
      </p:pic>
      <p:pic>
        <p:nvPicPr>
          <p:cNvPr id="415" name="Google Shape;415;p46"/>
          <p:cNvPicPr preferRelativeResize="0"/>
          <p:nvPr/>
        </p:nvPicPr>
        <p:blipFill>
          <a:blip r:embed="rId2">
            <a:alphaModFix/>
          </a:blip>
          <a:stretch>
            <a:fillRect/>
          </a:stretch>
        </p:blipFill>
        <p:spPr>
          <a:xfrm rot="5400000">
            <a:off x="-179400" y="-768517"/>
            <a:ext cx="3672368" cy="3313567"/>
          </a:xfrm>
          <a:prstGeom prst="rect">
            <a:avLst/>
          </a:prstGeom>
          <a:noFill/>
          <a:ln>
            <a:noFill/>
          </a:ln>
        </p:spPr>
      </p:pic>
      <p:pic>
        <p:nvPicPr>
          <p:cNvPr id="416" name="Google Shape;416;p46"/>
          <p:cNvPicPr preferRelativeResize="0"/>
          <p:nvPr/>
        </p:nvPicPr>
        <p:blipFill>
          <a:blip r:embed="rId2">
            <a:alphaModFix/>
          </a:blip>
          <a:stretch>
            <a:fillRect/>
          </a:stretch>
        </p:blipFill>
        <p:spPr>
          <a:xfrm rot="5400000">
            <a:off x="-192100" y="4816458"/>
            <a:ext cx="3672368" cy="3313567"/>
          </a:xfrm>
          <a:prstGeom prst="rect">
            <a:avLst/>
          </a:prstGeom>
          <a:noFill/>
          <a:ln>
            <a:noFill/>
          </a:ln>
        </p:spPr>
      </p:pic>
      <p:pic>
        <p:nvPicPr>
          <p:cNvPr id="417" name="Google Shape;417;p46"/>
          <p:cNvPicPr preferRelativeResize="0"/>
          <p:nvPr/>
        </p:nvPicPr>
        <p:blipFill>
          <a:blip r:embed="rId2">
            <a:alphaModFix/>
          </a:blip>
          <a:stretch>
            <a:fillRect/>
          </a:stretch>
        </p:blipFill>
        <p:spPr>
          <a:xfrm rot="-5400000" flipH="1">
            <a:off x="9242033" y="4828658"/>
            <a:ext cx="3672368" cy="3313567"/>
          </a:xfrm>
          <a:prstGeom prst="rect">
            <a:avLst/>
          </a:prstGeom>
          <a:noFill/>
          <a:ln>
            <a:noFill/>
          </a:ln>
        </p:spPr>
      </p:pic>
    </p:spTree>
    <p:extLst>
      <p:ext uri="{BB962C8B-B14F-4D97-AF65-F5344CB8AC3E}">
        <p14:creationId xmlns:p14="http://schemas.microsoft.com/office/powerpoint/2010/main" val="38359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our columns 6">
  <p:cSld name="Title and four columns 6">
    <p:spTree>
      <p:nvGrpSpPr>
        <p:cNvPr id="1" name="Shape 418"/>
        <p:cNvGrpSpPr/>
        <p:nvPr/>
      </p:nvGrpSpPr>
      <p:grpSpPr>
        <a:xfrm>
          <a:off x="0" y="0"/>
          <a:ext cx="0" cy="0"/>
          <a:chOff x="0" y="0"/>
          <a:chExt cx="0" cy="0"/>
        </a:xfrm>
      </p:grpSpPr>
      <p:sp>
        <p:nvSpPr>
          <p:cNvPr id="419" name="Google Shape;419;p47"/>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420" name="Google Shape;420;p47"/>
          <p:cNvSpPr txBox="1">
            <a:spLocks noGrp="1"/>
          </p:cNvSpPr>
          <p:nvPr>
            <p:ph type="ctrTitle" idx="2"/>
          </p:nvPr>
        </p:nvSpPr>
        <p:spPr>
          <a:xfrm>
            <a:off x="305919" y="3168012"/>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21" name="Google Shape;421;p47"/>
          <p:cNvSpPr txBox="1">
            <a:spLocks noGrp="1"/>
          </p:cNvSpPr>
          <p:nvPr>
            <p:ph type="subTitle" idx="1"/>
          </p:nvPr>
        </p:nvSpPr>
        <p:spPr>
          <a:xfrm>
            <a:off x="787719" y="3783296"/>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22" name="Google Shape;422;p47"/>
          <p:cNvSpPr txBox="1">
            <a:spLocks noGrp="1"/>
          </p:cNvSpPr>
          <p:nvPr>
            <p:ph type="ctrTitle" idx="3"/>
          </p:nvPr>
        </p:nvSpPr>
        <p:spPr>
          <a:xfrm>
            <a:off x="2991031" y="3174812"/>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23" name="Google Shape;423;p47"/>
          <p:cNvSpPr txBox="1">
            <a:spLocks noGrp="1"/>
          </p:cNvSpPr>
          <p:nvPr>
            <p:ph type="subTitle" idx="4"/>
          </p:nvPr>
        </p:nvSpPr>
        <p:spPr>
          <a:xfrm>
            <a:off x="3472831" y="3790096"/>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24" name="Google Shape;424;p47"/>
          <p:cNvSpPr txBox="1">
            <a:spLocks noGrp="1"/>
          </p:cNvSpPr>
          <p:nvPr>
            <p:ph type="ctrTitle" idx="5"/>
          </p:nvPr>
        </p:nvSpPr>
        <p:spPr>
          <a:xfrm>
            <a:off x="5714537" y="3182008"/>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25" name="Google Shape;425;p47"/>
          <p:cNvSpPr txBox="1">
            <a:spLocks noGrp="1"/>
          </p:cNvSpPr>
          <p:nvPr>
            <p:ph type="subTitle" idx="6"/>
          </p:nvPr>
        </p:nvSpPr>
        <p:spPr>
          <a:xfrm>
            <a:off x="6196337" y="3797292"/>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26" name="Google Shape;426;p47"/>
          <p:cNvSpPr txBox="1">
            <a:spLocks noGrp="1"/>
          </p:cNvSpPr>
          <p:nvPr>
            <p:ph type="ctrTitle" idx="7"/>
          </p:nvPr>
        </p:nvSpPr>
        <p:spPr>
          <a:xfrm>
            <a:off x="8387235" y="3188808"/>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33">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27" name="Google Shape;427;p47"/>
          <p:cNvSpPr txBox="1">
            <a:spLocks noGrp="1"/>
          </p:cNvSpPr>
          <p:nvPr>
            <p:ph type="subTitle" idx="8"/>
          </p:nvPr>
        </p:nvSpPr>
        <p:spPr>
          <a:xfrm>
            <a:off x="8869035" y="3804092"/>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428" name="Google Shape;428;p47"/>
          <p:cNvPicPr preferRelativeResize="0"/>
          <p:nvPr/>
        </p:nvPicPr>
        <p:blipFill>
          <a:blip r:embed="rId2">
            <a:alphaModFix/>
          </a:blip>
          <a:stretch>
            <a:fillRect/>
          </a:stretch>
        </p:blipFill>
        <p:spPr>
          <a:xfrm flipH="1">
            <a:off x="9429101" y="-774840"/>
            <a:ext cx="3067567" cy="2767867"/>
          </a:xfrm>
          <a:prstGeom prst="rect">
            <a:avLst/>
          </a:prstGeom>
          <a:noFill/>
          <a:ln>
            <a:noFill/>
          </a:ln>
        </p:spPr>
      </p:pic>
      <p:pic>
        <p:nvPicPr>
          <p:cNvPr id="429" name="Google Shape;429;p47"/>
          <p:cNvPicPr preferRelativeResize="0"/>
          <p:nvPr/>
        </p:nvPicPr>
        <p:blipFill>
          <a:blip r:embed="rId2">
            <a:alphaModFix/>
          </a:blip>
          <a:stretch>
            <a:fillRect/>
          </a:stretch>
        </p:blipFill>
        <p:spPr>
          <a:xfrm rot="10800000" flipH="1">
            <a:off x="-278373" y="4851833"/>
            <a:ext cx="3067567" cy="2767867"/>
          </a:xfrm>
          <a:prstGeom prst="rect">
            <a:avLst/>
          </a:prstGeom>
          <a:noFill/>
          <a:ln>
            <a:noFill/>
          </a:ln>
        </p:spPr>
      </p:pic>
      <p:pic>
        <p:nvPicPr>
          <p:cNvPr id="430" name="Google Shape;430;p47"/>
          <p:cNvPicPr preferRelativeResize="0"/>
          <p:nvPr/>
        </p:nvPicPr>
        <p:blipFill>
          <a:blip r:embed="rId2">
            <a:alphaModFix/>
          </a:blip>
          <a:stretch>
            <a:fillRect/>
          </a:stretch>
        </p:blipFill>
        <p:spPr>
          <a:xfrm rot="10800000">
            <a:off x="9137073" y="4858699"/>
            <a:ext cx="3067567" cy="2767867"/>
          </a:xfrm>
          <a:prstGeom prst="rect">
            <a:avLst/>
          </a:prstGeom>
          <a:noFill/>
          <a:ln>
            <a:noFill/>
          </a:ln>
        </p:spPr>
      </p:pic>
      <p:pic>
        <p:nvPicPr>
          <p:cNvPr id="431" name="Google Shape;431;p47"/>
          <p:cNvPicPr preferRelativeResize="0"/>
          <p:nvPr/>
        </p:nvPicPr>
        <p:blipFill>
          <a:blip r:embed="rId2">
            <a:alphaModFix/>
          </a:blip>
          <a:stretch>
            <a:fillRect/>
          </a:stretch>
        </p:blipFill>
        <p:spPr>
          <a:xfrm>
            <a:off x="-6" y="-775216"/>
            <a:ext cx="3067567" cy="2767867"/>
          </a:xfrm>
          <a:prstGeom prst="rect">
            <a:avLst/>
          </a:prstGeom>
          <a:noFill/>
          <a:ln>
            <a:noFill/>
          </a:ln>
        </p:spPr>
      </p:pic>
      <p:sp>
        <p:nvSpPr>
          <p:cNvPr id="432" name="Google Shape;432;p47"/>
          <p:cNvSpPr/>
          <p:nvPr/>
        </p:nvSpPr>
        <p:spPr>
          <a:xfrm>
            <a:off x="6898228" y="2311345"/>
            <a:ext cx="1138187" cy="984971"/>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3" name="Google Shape;433;p47"/>
          <p:cNvSpPr/>
          <p:nvPr/>
        </p:nvSpPr>
        <p:spPr>
          <a:xfrm>
            <a:off x="4174721" y="2297367"/>
            <a:ext cx="1138187" cy="984971"/>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47"/>
          <p:cNvSpPr/>
          <p:nvPr/>
        </p:nvSpPr>
        <p:spPr>
          <a:xfrm>
            <a:off x="9570924" y="2311363"/>
            <a:ext cx="1138187" cy="984971"/>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47"/>
          <p:cNvSpPr/>
          <p:nvPr/>
        </p:nvSpPr>
        <p:spPr>
          <a:xfrm>
            <a:off x="1489608" y="2297351"/>
            <a:ext cx="1138187" cy="984971"/>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70113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436"/>
        <p:cNvGrpSpPr/>
        <p:nvPr/>
      </p:nvGrpSpPr>
      <p:grpSpPr>
        <a:xfrm>
          <a:off x="0" y="0"/>
          <a:ext cx="0" cy="0"/>
          <a:chOff x="0" y="0"/>
          <a:chExt cx="0" cy="0"/>
        </a:xfrm>
      </p:grpSpPr>
      <p:sp>
        <p:nvSpPr>
          <p:cNvPr id="437" name="Google Shape;437;p48"/>
          <p:cNvSpPr txBox="1">
            <a:spLocks noGrp="1"/>
          </p:cNvSpPr>
          <p:nvPr>
            <p:ph type="ctrTitle"/>
          </p:nvPr>
        </p:nvSpPr>
        <p:spPr>
          <a:xfrm flipH="1">
            <a:off x="720000" y="602701"/>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438" name="Google Shape;438;p48"/>
          <p:cNvSpPr txBox="1">
            <a:spLocks noGrp="1"/>
          </p:cNvSpPr>
          <p:nvPr>
            <p:ph type="subTitle" idx="1"/>
          </p:nvPr>
        </p:nvSpPr>
        <p:spPr>
          <a:xfrm>
            <a:off x="1029467" y="2388399"/>
            <a:ext cx="26848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439" name="Google Shape;439;p48"/>
          <p:cNvPicPr preferRelativeResize="0"/>
          <p:nvPr/>
        </p:nvPicPr>
        <p:blipFill>
          <a:blip r:embed="rId2">
            <a:alphaModFix/>
          </a:blip>
          <a:stretch>
            <a:fillRect/>
          </a:stretch>
        </p:blipFill>
        <p:spPr>
          <a:xfrm flipH="1">
            <a:off x="9429101" y="-774840"/>
            <a:ext cx="3067567" cy="2767867"/>
          </a:xfrm>
          <a:prstGeom prst="rect">
            <a:avLst/>
          </a:prstGeom>
          <a:noFill/>
          <a:ln>
            <a:noFill/>
          </a:ln>
        </p:spPr>
      </p:pic>
      <p:pic>
        <p:nvPicPr>
          <p:cNvPr id="440" name="Google Shape;440;p48"/>
          <p:cNvPicPr preferRelativeResize="0"/>
          <p:nvPr/>
        </p:nvPicPr>
        <p:blipFill>
          <a:blip r:embed="rId2">
            <a:alphaModFix/>
          </a:blip>
          <a:stretch>
            <a:fillRect/>
          </a:stretch>
        </p:blipFill>
        <p:spPr>
          <a:xfrm rot="10800000" flipH="1">
            <a:off x="-278373" y="4851833"/>
            <a:ext cx="3067567" cy="2767867"/>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9137073" y="4858699"/>
            <a:ext cx="3067567" cy="2767867"/>
          </a:xfrm>
          <a:prstGeom prst="rect">
            <a:avLst/>
          </a:prstGeom>
          <a:noFill/>
          <a:ln>
            <a:noFill/>
          </a:ln>
        </p:spPr>
      </p:pic>
      <p:pic>
        <p:nvPicPr>
          <p:cNvPr id="442" name="Google Shape;442;p48"/>
          <p:cNvPicPr preferRelativeResize="0"/>
          <p:nvPr/>
        </p:nvPicPr>
        <p:blipFill>
          <a:blip r:embed="rId2">
            <a:alphaModFix/>
          </a:blip>
          <a:stretch>
            <a:fillRect/>
          </a:stretch>
        </p:blipFill>
        <p:spPr>
          <a:xfrm>
            <a:off x="-6" y="-775216"/>
            <a:ext cx="3067567" cy="2767867"/>
          </a:xfrm>
          <a:prstGeom prst="rect">
            <a:avLst/>
          </a:prstGeom>
          <a:noFill/>
          <a:ln>
            <a:noFill/>
          </a:ln>
        </p:spPr>
      </p:pic>
      <p:sp>
        <p:nvSpPr>
          <p:cNvPr id="443" name="Google Shape;443;p48"/>
          <p:cNvSpPr txBox="1">
            <a:spLocks noGrp="1"/>
          </p:cNvSpPr>
          <p:nvPr>
            <p:ph type="title" idx="2" hasCustomPrompt="1"/>
          </p:nvPr>
        </p:nvSpPr>
        <p:spPr>
          <a:xfrm>
            <a:off x="1029467" y="1974833"/>
            <a:ext cx="2684800" cy="605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2133">
                <a:solidFill>
                  <a:schemeClr val="accent2"/>
                </a:solidFill>
              </a:defRPr>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a:spLocks noGrp="1"/>
          </p:cNvSpPr>
          <p:nvPr>
            <p:ph type="subTitle" idx="3"/>
          </p:nvPr>
        </p:nvSpPr>
        <p:spPr>
          <a:xfrm>
            <a:off x="1017833" y="3806112"/>
            <a:ext cx="26848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45" name="Google Shape;445;p48"/>
          <p:cNvSpPr txBox="1">
            <a:spLocks noGrp="1"/>
          </p:cNvSpPr>
          <p:nvPr>
            <p:ph type="title" idx="4" hasCustomPrompt="1"/>
          </p:nvPr>
        </p:nvSpPr>
        <p:spPr>
          <a:xfrm>
            <a:off x="1017833" y="3399185"/>
            <a:ext cx="2684800" cy="605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2133">
                <a:solidFill>
                  <a:schemeClr val="accent2"/>
                </a:solidFill>
              </a:defRPr>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a:spLocks noGrp="1"/>
          </p:cNvSpPr>
          <p:nvPr>
            <p:ph type="subTitle" idx="5"/>
          </p:nvPr>
        </p:nvSpPr>
        <p:spPr>
          <a:xfrm>
            <a:off x="8492467" y="2388399"/>
            <a:ext cx="2684800" cy="4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47" name="Google Shape;447;p48"/>
          <p:cNvSpPr txBox="1">
            <a:spLocks noGrp="1"/>
          </p:cNvSpPr>
          <p:nvPr>
            <p:ph type="title" idx="6" hasCustomPrompt="1"/>
          </p:nvPr>
        </p:nvSpPr>
        <p:spPr>
          <a:xfrm>
            <a:off x="8492400" y="1974833"/>
            <a:ext cx="2684800" cy="60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133">
                <a:solidFill>
                  <a:schemeClr val="accent2"/>
                </a:solidFill>
              </a:defRPr>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a:spLocks noGrp="1"/>
          </p:cNvSpPr>
          <p:nvPr>
            <p:ph type="subTitle" idx="7"/>
          </p:nvPr>
        </p:nvSpPr>
        <p:spPr>
          <a:xfrm>
            <a:off x="8492400" y="3799536"/>
            <a:ext cx="2684800" cy="4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49" name="Google Shape;449;p48"/>
          <p:cNvSpPr txBox="1">
            <a:spLocks noGrp="1"/>
          </p:cNvSpPr>
          <p:nvPr>
            <p:ph type="title" idx="8" hasCustomPrompt="1"/>
          </p:nvPr>
        </p:nvSpPr>
        <p:spPr>
          <a:xfrm>
            <a:off x="8492400" y="3399203"/>
            <a:ext cx="2684800" cy="60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133">
                <a:solidFill>
                  <a:schemeClr val="accent2"/>
                </a:solidFill>
              </a:defRPr>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2869527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450"/>
        <p:cNvGrpSpPr/>
        <p:nvPr/>
      </p:nvGrpSpPr>
      <p:grpSpPr>
        <a:xfrm>
          <a:off x="0" y="0"/>
          <a:ext cx="0" cy="0"/>
          <a:chOff x="0" y="0"/>
          <a:chExt cx="0" cy="0"/>
        </a:xfrm>
      </p:grpSpPr>
      <p:sp>
        <p:nvSpPr>
          <p:cNvPr id="451" name="Google Shape;451;p49"/>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452" name="Google Shape;452;p49"/>
          <p:cNvSpPr txBox="1">
            <a:spLocks noGrp="1"/>
          </p:cNvSpPr>
          <p:nvPr>
            <p:ph type="subTitle" idx="1"/>
          </p:nvPr>
        </p:nvSpPr>
        <p:spPr>
          <a:xfrm>
            <a:off x="1509333" y="4577149"/>
            <a:ext cx="2498800" cy="49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133">
                <a:latin typeface="Squada One"/>
                <a:ea typeface="Squada One"/>
                <a:cs typeface="Squada One"/>
                <a:sym typeface="Squada 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pic>
        <p:nvPicPr>
          <p:cNvPr id="453" name="Google Shape;453;p49"/>
          <p:cNvPicPr preferRelativeResize="0"/>
          <p:nvPr/>
        </p:nvPicPr>
        <p:blipFill>
          <a:blip r:embed="rId2">
            <a:alphaModFix/>
          </a:blip>
          <a:stretch>
            <a:fillRect/>
          </a:stretch>
        </p:blipFill>
        <p:spPr>
          <a:xfrm>
            <a:off x="-6" y="-775216"/>
            <a:ext cx="3067567" cy="2767867"/>
          </a:xfrm>
          <a:prstGeom prst="rect">
            <a:avLst/>
          </a:prstGeom>
          <a:noFill/>
          <a:ln>
            <a:noFill/>
          </a:ln>
        </p:spPr>
      </p:pic>
      <p:sp>
        <p:nvSpPr>
          <p:cNvPr id="454" name="Google Shape;454;p49"/>
          <p:cNvSpPr txBox="1">
            <a:spLocks noGrp="1"/>
          </p:cNvSpPr>
          <p:nvPr>
            <p:ph type="title" idx="2" hasCustomPrompt="1"/>
          </p:nvPr>
        </p:nvSpPr>
        <p:spPr>
          <a:xfrm>
            <a:off x="4967800" y="2705684"/>
            <a:ext cx="2021200" cy="60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49"/>
          <p:cNvSpPr txBox="1">
            <a:spLocks noGrp="1"/>
          </p:cNvSpPr>
          <p:nvPr>
            <p:ph type="title" idx="3" hasCustomPrompt="1"/>
          </p:nvPr>
        </p:nvSpPr>
        <p:spPr>
          <a:xfrm>
            <a:off x="4029933" y="4802233"/>
            <a:ext cx="1876400" cy="60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56" name="Google Shape;456;p49"/>
          <p:cNvSpPr txBox="1">
            <a:spLocks noGrp="1"/>
          </p:cNvSpPr>
          <p:nvPr>
            <p:ph type="title" idx="4" hasCustomPrompt="1"/>
          </p:nvPr>
        </p:nvSpPr>
        <p:spPr>
          <a:xfrm>
            <a:off x="6087791" y="4544916"/>
            <a:ext cx="914400" cy="60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57" name="Google Shape;457;p49"/>
          <p:cNvSpPr txBox="1">
            <a:spLocks noGrp="1"/>
          </p:cNvSpPr>
          <p:nvPr>
            <p:ph type="subTitle" idx="5"/>
          </p:nvPr>
        </p:nvSpPr>
        <p:spPr>
          <a:xfrm>
            <a:off x="7260092" y="2335683"/>
            <a:ext cx="2491600" cy="49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2133">
                <a:latin typeface="Squada One"/>
                <a:ea typeface="Squada One"/>
                <a:cs typeface="Squada One"/>
                <a:sym typeface="Squada 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58" name="Google Shape;458;p49"/>
          <p:cNvSpPr txBox="1">
            <a:spLocks noGrp="1"/>
          </p:cNvSpPr>
          <p:nvPr>
            <p:ph type="subTitle" idx="6"/>
          </p:nvPr>
        </p:nvSpPr>
        <p:spPr>
          <a:xfrm>
            <a:off x="7101633" y="4588260"/>
            <a:ext cx="2498800" cy="49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2133">
                <a:latin typeface="Squada One"/>
                <a:ea typeface="Squada One"/>
                <a:cs typeface="Squada One"/>
                <a:sym typeface="Squada 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59" name="Google Shape;459;p49"/>
          <p:cNvSpPr txBox="1">
            <a:spLocks noGrp="1"/>
          </p:cNvSpPr>
          <p:nvPr>
            <p:ph type="subTitle" idx="7"/>
          </p:nvPr>
        </p:nvSpPr>
        <p:spPr>
          <a:xfrm>
            <a:off x="7252744" y="2648916"/>
            <a:ext cx="2491600" cy="89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60" name="Google Shape;460;p49"/>
          <p:cNvSpPr txBox="1">
            <a:spLocks noGrp="1"/>
          </p:cNvSpPr>
          <p:nvPr>
            <p:ph type="subTitle" idx="8"/>
          </p:nvPr>
        </p:nvSpPr>
        <p:spPr>
          <a:xfrm>
            <a:off x="7105233" y="5078660"/>
            <a:ext cx="2491600" cy="7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461" name="Google Shape;461;p49"/>
          <p:cNvSpPr txBox="1">
            <a:spLocks noGrp="1"/>
          </p:cNvSpPr>
          <p:nvPr>
            <p:ph type="subTitle" idx="9"/>
          </p:nvPr>
        </p:nvSpPr>
        <p:spPr>
          <a:xfrm>
            <a:off x="1509333" y="4789587"/>
            <a:ext cx="2498800" cy="10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268474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3902-887B-73A5-F828-EC3D71553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75B36D-B007-A6B9-ED15-5EBC41D34D74}"/>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4" name="Footer Placeholder 3">
            <a:extLst>
              <a:ext uri="{FF2B5EF4-FFF2-40B4-BE49-F238E27FC236}">
                <a16:creationId xmlns:a16="http://schemas.microsoft.com/office/drawing/2014/main" id="{08946E53-F8AC-DE12-9C89-5D693BD3C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E1F2C-6C61-550F-81A7-179C8E97C02F}"/>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19055818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735901" y="-1129512"/>
            <a:ext cx="4182433" cy="377380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8746073" y="-1128777"/>
            <a:ext cx="4182433" cy="377380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736629" y="3721449"/>
            <a:ext cx="4182433" cy="377380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8732692" y="3720715"/>
            <a:ext cx="4182433" cy="3773800"/>
          </a:xfrm>
          <a:prstGeom prst="rect">
            <a:avLst/>
          </a:prstGeom>
          <a:noFill/>
          <a:ln>
            <a:noFill/>
          </a:ln>
        </p:spPr>
      </p:pic>
      <p:sp>
        <p:nvSpPr>
          <p:cNvPr id="467" name="Google Shape;467;p50"/>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5888990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468"/>
        <p:cNvGrpSpPr/>
        <p:nvPr/>
      </p:nvGrpSpPr>
      <p:grpSpPr>
        <a:xfrm>
          <a:off x="0" y="0"/>
          <a:ext cx="0" cy="0"/>
          <a:chOff x="0" y="0"/>
          <a:chExt cx="0" cy="0"/>
        </a:xfrm>
      </p:grpSpPr>
      <p:pic>
        <p:nvPicPr>
          <p:cNvPr id="469" name="Google Shape;469;p51"/>
          <p:cNvPicPr preferRelativeResize="0"/>
          <p:nvPr/>
        </p:nvPicPr>
        <p:blipFill>
          <a:blip r:embed="rId2">
            <a:alphaModFix/>
          </a:blip>
          <a:stretch>
            <a:fillRect/>
          </a:stretch>
        </p:blipFill>
        <p:spPr>
          <a:xfrm flipH="1">
            <a:off x="9124301" y="-1218826"/>
            <a:ext cx="3067567" cy="2767867"/>
          </a:xfrm>
          <a:prstGeom prst="rect">
            <a:avLst/>
          </a:prstGeom>
          <a:noFill/>
          <a:ln>
            <a:noFill/>
          </a:ln>
        </p:spPr>
      </p:pic>
      <p:pic>
        <p:nvPicPr>
          <p:cNvPr id="470" name="Google Shape;470;p51"/>
          <p:cNvPicPr preferRelativeResize="0"/>
          <p:nvPr/>
        </p:nvPicPr>
        <p:blipFill>
          <a:blip r:embed="rId2">
            <a:alphaModFix/>
          </a:blip>
          <a:stretch>
            <a:fillRect/>
          </a:stretch>
        </p:blipFill>
        <p:spPr>
          <a:xfrm rot="10800000" flipH="1">
            <a:off x="1" y="5321987"/>
            <a:ext cx="3067567" cy="2767867"/>
          </a:xfrm>
          <a:prstGeom prst="rect">
            <a:avLst/>
          </a:prstGeom>
          <a:noFill/>
          <a:ln>
            <a:noFill/>
          </a:ln>
        </p:spPr>
      </p:pic>
      <p:sp>
        <p:nvSpPr>
          <p:cNvPr id="471" name="Google Shape;471;p51"/>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880926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number 2">
  <p:cSld name="Big number 2">
    <p:spTree>
      <p:nvGrpSpPr>
        <p:cNvPr id="1" name="Shape 472"/>
        <p:cNvGrpSpPr/>
        <p:nvPr/>
      </p:nvGrpSpPr>
      <p:grpSpPr>
        <a:xfrm>
          <a:off x="0" y="0"/>
          <a:ext cx="0" cy="0"/>
          <a:chOff x="0" y="0"/>
          <a:chExt cx="0" cy="0"/>
        </a:xfrm>
      </p:grpSpPr>
      <p:sp>
        <p:nvSpPr>
          <p:cNvPr id="473" name="Google Shape;473;p52"/>
          <p:cNvSpPr txBox="1">
            <a:spLocks noGrp="1"/>
          </p:cNvSpPr>
          <p:nvPr>
            <p:ph type="title" hasCustomPrompt="1"/>
          </p:nvPr>
        </p:nvSpPr>
        <p:spPr>
          <a:xfrm>
            <a:off x="555568" y="1866767"/>
            <a:ext cx="8019200" cy="23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5333"/>
            </a:lvl1pPr>
            <a:lvl2pPr lvl="1"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a:spLocks noGrp="1"/>
          </p:cNvSpPr>
          <p:nvPr>
            <p:ph type="subTitle" idx="1"/>
          </p:nvPr>
        </p:nvSpPr>
        <p:spPr>
          <a:xfrm>
            <a:off x="720000" y="4212067"/>
            <a:ext cx="8022000" cy="52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pic>
        <p:nvPicPr>
          <p:cNvPr id="475" name="Google Shape;475;p52"/>
          <p:cNvPicPr preferRelativeResize="0"/>
          <p:nvPr/>
        </p:nvPicPr>
        <p:blipFill>
          <a:blip r:embed="rId2">
            <a:alphaModFix/>
          </a:blip>
          <a:stretch>
            <a:fillRect/>
          </a:stretch>
        </p:blipFill>
        <p:spPr>
          <a:xfrm>
            <a:off x="9124434" y="-16"/>
            <a:ext cx="3067567" cy="2767867"/>
          </a:xfrm>
          <a:prstGeom prst="rect">
            <a:avLst/>
          </a:prstGeom>
          <a:noFill/>
          <a:ln>
            <a:noFill/>
          </a:ln>
        </p:spPr>
      </p:pic>
      <p:pic>
        <p:nvPicPr>
          <p:cNvPr id="476" name="Google Shape;476;p52"/>
          <p:cNvPicPr preferRelativeResize="0"/>
          <p:nvPr/>
        </p:nvPicPr>
        <p:blipFill>
          <a:blip r:embed="rId2">
            <a:alphaModFix/>
          </a:blip>
          <a:stretch>
            <a:fillRect/>
          </a:stretch>
        </p:blipFill>
        <p:spPr>
          <a:xfrm rot="10800000" flipH="1">
            <a:off x="9124421" y="4090123"/>
            <a:ext cx="3067567" cy="2767867"/>
          </a:xfrm>
          <a:prstGeom prst="rect">
            <a:avLst/>
          </a:prstGeom>
          <a:noFill/>
          <a:ln>
            <a:noFill/>
          </a:ln>
        </p:spPr>
      </p:pic>
      <p:sp>
        <p:nvSpPr>
          <p:cNvPr id="477" name="Google Shape;477;p52"/>
          <p:cNvSpPr/>
          <p:nvPr/>
        </p:nvSpPr>
        <p:spPr>
          <a:xfrm rot="5400000">
            <a:off x="2251500" y="-987333"/>
            <a:ext cx="4238800" cy="87420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43164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9">
  <p:cSld name="Title and three columns 9">
    <p:spTree>
      <p:nvGrpSpPr>
        <p:cNvPr id="1" name="Shape 478"/>
        <p:cNvGrpSpPr/>
        <p:nvPr/>
      </p:nvGrpSpPr>
      <p:grpSpPr>
        <a:xfrm>
          <a:off x="0" y="0"/>
          <a:ext cx="0" cy="0"/>
          <a:chOff x="0" y="0"/>
          <a:chExt cx="0" cy="0"/>
        </a:xfrm>
      </p:grpSpPr>
      <p:sp>
        <p:nvSpPr>
          <p:cNvPr id="479" name="Google Shape;479;p53"/>
          <p:cNvSpPr txBox="1">
            <a:spLocks noGrp="1"/>
          </p:cNvSpPr>
          <p:nvPr>
            <p:ph type="ctrTitle"/>
          </p:nvPr>
        </p:nvSpPr>
        <p:spPr>
          <a:xfrm flipH="1">
            <a:off x="609600" y="602983"/>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480" name="Google Shape;480;p53"/>
          <p:cNvPicPr preferRelativeResize="0"/>
          <p:nvPr/>
        </p:nvPicPr>
        <p:blipFill>
          <a:blip r:embed="rId2">
            <a:alphaModFix/>
          </a:blip>
          <a:stretch>
            <a:fillRect/>
          </a:stretch>
        </p:blipFill>
        <p:spPr>
          <a:xfrm>
            <a:off x="1" y="0"/>
            <a:ext cx="3067567" cy="2767867"/>
          </a:xfrm>
          <a:prstGeom prst="rect">
            <a:avLst/>
          </a:prstGeom>
          <a:noFill/>
          <a:ln>
            <a:noFill/>
          </a:ln>
        </p:spPr>
      </p:pic>
      <p:sp>
        <p:nvSpPr>
          <p:cNvPr id="481" name="Google Shape;481;p53"/>
          <p:cNvSpPr txBox="1">
            <a:spLocks noGrp="1"/>
          </p:cNvSpPr>
          <p:nvPr>
            <p:ph type="subTitle" idx="1"/>
          </p:nvPr>
        </p:nvSpPr>
        <p:spPr>
          <a:xfrm>
            <a:off x="2344243" y="5407589"/>
            <a:ext cx="16236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82" name="Google Shape;482;p53"/>
          <p:cNvSpPr txBox="1">
            <a:spLocks noGrp="1"/>
          </p:cNvSpPr>
          <p:nvPr>
            <p:ph type="subTitle" idx="2"/>
          </p:nvPr>
        </p:nvSpPr>
        <p:spPr>
          <a:xfrm>
            <a:off x="5252083" y="5427840"/>
            <a:ext cx="1683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83" name="Google Shape;483;p53"/>
          <p:cNvSpPr txBox="1">
            <a:spLocks noGrp="1"/>
          </p:cNvSpPr>
          <p:nvPr>
            <p:ph type="subTitle" idx="3"/>
          </p:nvPr>
        </p:nvSpPr>
        <p:spPr>
          <a:xfrm>
            <a:off x="8250000" y="5426249"/>
            <a:ext cx="1683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84" name="Google Shape;484;p53"/>
          <p:cNvSpPr txBox="1">
            <a:spLocks noGrp="1"/>
          </p:cNvSpPr>
          <p:nvPr>
            <p:ph type="subTitle" idx="4"/>
          </p:nvPr>
        </p:nvSpPr>
        <p:spPr>
          <a:xfrm>
            <a:off x="2325176" y="4972207"/>
            <a:ext cx="16236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sp>
        <p:nvSpPr>
          <p:cNvPr id="485" name="Google Shape;485;p53"/>
          <p:cNvSpPr txBox="1">
            <a:spLocks noGrp="1"/>
          </p:cNvSpPr>
          <p:nvPr>
            <p:ph type="subTitle" idx="5"/>
          </p:nvPr>
        </p:nvSpPr>
        <p:spPr>
          <a:xfrm>
            <a:off x="5252083" y="4978400"/>
            <a:ext cx="1683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sp>
        <p:nvSpPr>
          <p:cNvPr id="486" name="Google Shape;486;p53"/>
          <p:cNvSpPr txBox="1">
            <a:spLocks noGrp="1"/>
          </p:cNvSpPr>
          <p:nvPr>
            <p:ph type="subTitle" idx="6"/>
          </p:nvPr>
        </p:nvSpPr>
        <p:spPr>
          <a:xfrm>
            <a:off x="8250133" y="4978176"/>
            <a:ext cx="1683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2133">
                <a:latin typeface="Squada One"/>
                <a:ea typeface="Squada One"/>
                <a:cs typeface="Squada One"/>
                <a:sym typeface="Squada One"/>
              </a:defRPr>
            </a:lvl1pPr>
            <a:lvl2pPr lvl="1" rtl="0">
              <a:spcBef>
                <a:spcPts val="0"/>
              </a:spcBef>
              <a:spcAft>
                <a:spcPts val="0"/>
              </a:spcAft>
              <a:buSzPts val="1600"/>
              <a:buFont typeface="Squada One"/>
              <a:buNone/>
              <a:defRPr sz="2133">
                <a:latin typeface="Squada One"/>
                <a:ea typeface="Squada One"/>
                <a:cs typeface="Squada One"/>
                <a:sym typeface="Squada One"/>
              </a:defRPr>
            </a:lvl2pPr>
            <a:lvl3pPr lvl="2" rtl="0">
              <a:spcBef>
                <a:spcPts val="2133"/>
              </a:spcBef>
              <a:spcAft>
                <a:spcPts val="0"/>
              </a:spcAft>
              <a:buSzPts val="1600"/>
              <a:buFont typeface="Squada One"/>
              <a:buNone/>
              <a:defRPr sz="2133">
                <a:latin typeface="Squada One"/>
                <a:ea typeface="Squada One"/>
                <a:cs typeface="Squada One"/>
                <a:sym typeface="Squada One"/>
              </a:defRPr>
            </a:lvl3pPr>
            <a:lvl4pPr lvl="3" rtl="0">
              <a:spcBef>
                <a:spcPts val="2133"/>
              </a:spcBef>
              <a:spcAft>
                <a:spcPts val="0"/>
              </a:spcAft>
              <a:buSzPts val="1600"/>
              <a:buFont typeface="Squada One"/>
              <a:buNone/>
              <a:defRPr sz="2133">
                <a:latin typeface="Squada One"/>
                <a:ea typeface="Squada One"/>
                <a:cs typeface="Squada One"/>
                <a:sym typeface="Squada One"/>
              </a:defRPr>
            </a:lvl4pPr>
            <a:lvl5pPr lvl="4" rtl="0">
              <a:spcBef>
                <a:spcPts val="2133"/>
              </a:spcBef>
              <a:spcAft>
                <a:spcPts val="0"/>
              </a:spcAft>
              <a:buSzPts val="1600"/>
              <a:buFont typeface="Squada One"/>
              <a:buNone/>
              <a:defRPr sz="2133">
                <a:latin typeface="Squada One"/>
                <a:ea typeface="Squada One"/>
                <a:cs typeface="Squada One"/>
                <a:sym typeface="Squada One"/>
              </a:defRPr>
            </a:lvl5pPr>
            <a:lvl6pPr lvl="5" rtl="0">
              <a:spcBef>
                <a:spcPts val="2133"/>
              </a:spcBef>
              <a:spcAft>
                <a:spcPts val="0"/>
              </a:spcAft>
              <a:buSzPts val="1600"/>
              <a:buFont typeface="Squada One"/>
              <a:buNone/>
              <a:defRPr sz="2133">
                <a:latin typeface="Squada One"/>
                <a:ea typeface="Squada One"/>
                <a:cs typeface="Squada One"/>
                <a:sym typeface="Squada One"/>
              </a:defRPr>
            </a:lvl6pPr>
            <a:lvl7pPr lvl="6" rtl="0">
              <a:spcBef>
                <a:spcPts val="2133"/>
              </a:spcBef>
              <a:spcAft>
                <a:spcPts val="0"/>
              </a:spcAft>
              <a:buSzPts val="1600"/>
              <a:buFont typeface="Squada One"/>
              <a:buNone/>
              <a:defRPr sz="2133">
                <a:latin typeface="Squada One"/>
                <a:ea typeface="Squada One"/>
                <a:cs typeface="Squada One"/>
                <a:sym typeface="Squada One"/>
              </a:defRPr>
            </a:lvl7pPr>
            <a:lvl8pPr lvl="7" rtl="0">
              <a:spcBef>
                <a:spcPts val="2133"/>
              </a:spcBef>
              <a:spcAft>
                <a:spcPts val="0"/>
              </a:spcAft>
              <a:buSzPts val="1600"/>
              <a:buFont typeface="Squada One"/>
              <a:buNone/>
              <a:defRPr sz="2133">
                <a:latin typeface="Squada One"/>
                <a:ea typeface="Squada One"/>
                <a:cs typeface="Squada One"/>
                <a:sym typeface="Squada One"/>
              </a:defRPr>
            </a:lvl8pPr>
            <a:lvl9pPr lvl="8" rtl="0">
              <a:spcBef>
                <a:spcPts val="2133"/>
              </a:spcBef>
              <a:spcAft>
                <a:spcPts val="2133"/>
              </a:spcAft>
              <a:buSzPts val="1600"/>
              <a:buFont typeface="Squada One"/>
              <a:buNone/>
              <a:defRPr sz="2133">
                <a:latin typeface="Squada One"/>
                <a:ea typeface="Squada One"/>
                <a:cs typeface="Squada One"/>
                <a:sym typeface="Squada One"/>
              </a:defRPr>
            </a:lvl9pPr>
          </a:lstStyle>
          <a:p>
            <a:endParaRPr/>
          </a:p>
        </p:txBody>
      </p:sp>
    </p:spTree>
    <p:extLst>
      <p:ext uri="{BB962C8B-B14F-4D97-AF65-F5344CB8AC3E}">
        <p14:creationId xmlns:p14="http://schemas.microsoft.com/office/powerpoint/2010/main" val="20770172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hree columns 10">
  <p:cSld name="Title and three columns 10">
    <p:spTree>
      <p:nvGrpSpPr>
        <p:cNvPr id="1" name="Shape 487"/>
        <p:cNvGrpSpPr/>
        <p:nvPr/>
      </p:nvGrpSpPr>
      <p:grpSpPr>
        <a:xfrm>
          <a:off x="0" y="0"/>
          <a:ext cx="0" cy="0"/>
          <a:chOff x="0" y="0"/>
          <a:chExt cx="0" cy="0"/>
        </a:xfrm>
      </p:grpSpPr>
      <p:pic>
        <p:nvPicPr>
          <p:cNvPr id="488" name="Google Shape;488;p54"/>
          <p:cNvPicPr preferRelativeResize="0"/>
          <p:nvPr/>
        </p:nvPicPr>
        <p:blipFill>
          <a:blip r:embed="rId2">
            <a:alphaModFix/>
          </a:blip>
          <a:stretch>
            <a:fillRect/>
          </a:stretch>
        </p:blipFill>
        <p:spPr>
          <a:xfrm flipH="1">
            <a:off x="3253722" y="5015313"/>
            <a:ext cx="3067567" cy="2767867"/>
          </a:xfrm>
          <a:prstGeom prst="rect">
            <a:avLst/>
          </a:prstGeom>
          <a:noFill/>
          <a:ln>
            <a:noFill/>
          </a:ln>
        </p:spPr>
      </p:pic>
      <p:pic>
        <p:nvPicPr>
          <p:cNvPr id="489" name="Google Shape;489;p54"/>
          <p:cNvPicPr preferRelativeResize="0"/>
          <p:nvPr/>
        </p:nvPicPr>
        <p:blipFill>
          <a:blip r:embed="rId2">
            <a:alphaModFix/>
          </a:blip>
          <a:stretch>
            <a:fillRect/>
          </a:stretch>
        </p:blipFill>
        <p:spPr>
          <a:xfrm>
            <a:off x="5858735" y="5015313"/>
            <a:ext cx="3067567" cy="2767867"/>
          </a:xfrm>
          <a:prstGeom prst="rect">
            <a:avLst/>
          </a:prstGeom>
          <a:noFill/>
          <a:ln>
            <a:noFill/>
          </a:ln>
        </p:spPr>
      </p:pic>
      <p:sp>
        <p:nvSpPr>
          <p:cNvPr id="490" name="Google Shape;490;p54"/>
          <p:cNvSpPr txBox="1">
            <a:spLocks noGrp="1"/>
          </p:cNvSpPr>
          <p:nvPr>
            <p:ph type="ctrTitle"/>
          </p:nvPr>
        </p:nvSpPr>
        <p:spPr>
          <a:xfrm flipH="1">
            <a:off x="720000" y="60298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491" name="Google Shape;491;p54"/>
          <p:cNvSpPr txBox="1">
            <a:spLocks noGrp="1"/>
          </p:cNvSpPr>
          <p:nvPr>
            <p:ph type="subTitle" idx="1"/>
          </p:nvPr>
        </p:nvSpPr>
        <p:spPr>
          <a:xfrm>
            <a:off x="1024267" y="3777817"/>
            <a:ext cx="1909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2" name="Google Shape;492;p54"/>
          <p:cNvSpPr txBox="1">
            <a:spLocks noGrp="1"/>
          </p:cNvSpPr>
          <p:nvPr>
            <p:ph type="subTitle" idx="2"/>
          </p:nvPr>
        </p:nvSpPr>
        <p:spPr>
          <a:xfrm>
            <a:off x="5111660" y="3791876"/>
            <a:ext cx="1909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3" name="Google Shape;493;p54"/>
          <p:cNvSpPr txBox="1">
            <a:spLocks noGrp="1"/>
          </p:cNvSpPr>
          <p:nvPr>
            <p:ph type="subTitle" idx="3"/>
          </p:nvPr>
        </p:nvSpPr>
        <p:spPr>
          <a:xfrm>
            <a:off x="9214633" y="3781051"/>
            <a:ext cx="19092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4" name="Google Shape;494;p54"/>
          <p:cNvSpPr txBox="1">
            <a:spLocks noGrp="1"/>
          </p:cNvSpPr>
          <p:nvPr>
            <p:ph type="subTitle" idx="4"/>
          </p:nvPr>
        </p:nvSpPr>
        <p:spPr>
          <a:xfrm>
            <a:off x="1024267" y="3296943"/>
            <a:ext cx="1909200" cy="4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495" name="Google Shape;495;p54"/>
          <p:cNvSpPr txBox="1">
            <a:spLocks noGrp="1"/>
          </p:cNvSpPr>
          <p:nvPr>
            <p:ph type="subTitle" idx="5"/>
          </p:nvPr>
        </p:nvSpPr>
        <p:spPr>
          <a:xfrm>
            <a:off x="5111833" y="3296967"/>
            <a:ext cx="190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496" name="Google Shape;496;p54"/>
          <p:cNvSpPr txBox="1">
            <a:spLocks noGrp="1"/>
          </p:cNvSpPr>
          <p:nvPr>
            <p:ph type="subTitle" idx="6"/>
          </p:nvPr>
        </p:nvSpPr>
        <p:spPr>
          <a:xfrm>
            <a:off x="9214815" y="3301509"/>
            <a:ext cx="19092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497" name="Google Shape;497;p54"/>
          <p:cNvSpPr/>
          <p:nvPr/>
        </p:nvSpPr>
        <p:spPr>
          <a:xfrm rot="5400000">
            <a:off x="383423" y="2248819"/>
            <a:ext cx="3193196" cy="276782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8" name="Google Shape;498;p54"/>
          <p:cNvSpPr/>
          <p:nvPr/>
        </p:nvSpPr>
        <p:spPr>
          <a:xfrm rot="5400000">
            <a:off x="1593112" y="1800253"/>
            <a:ext cx="771888" cy="66906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9" name="Google Shape;499;p54"/>
          <p:cNvSpPr/>
          <p:nvPr/>
        </p:nvSpPr>
        <p:spPr>
          <a:xfrm rot="5400000">
            <a:off x="4513627" y="2248819"/>
            <a:ext cx="3193196" cy="276782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0" name="Google Shape;500;p54"/>
          <p:cNvSpPr/>
          <p:nvPr/>
        </p:nvSpPr>
        <p:spPr>
          <a:xfrm rot="5400000">
            <a:off x="8553923" y="2248819"/>
            <a:ext cx="3193196" cy="276782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54"/>
          <p:cNvSpPr/>
          <p:nvPr/>
        </p:nvSpPr>
        <p:spPr>
          <a:xfrm rot="5400000">
            <a:off x="9771264" y="1800269"/>
            <a:ext cx="771888" cy="66906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54"/>
          <p:cNvSpPr/>
          <p:nvPr/>
        </p:nvSpPr>
        <p:spPr>
          <a:xfrm rot="5400000">
            <a:off x="5720181" y="1800269"/>
            <a:ext cx="771888" cy="66906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03" name="Google Shape;503;p54"/>
          <p:cNvPicPr preferRelativeResize="0"/>
          <p:nvPr/>
        </p:nvPicPr>
        <p:blipFill>
          <a:blip r:embed="rId2">
            <a:alphaModFix/>
          </a:blip>
          <a:stretch>
            <a:fillRect/>
          </a:stretch>
        </p:blipFill>
        <p:spPr>
          <a:xfrm flipH="1">
            <a:off x="-2414192" y="-2215936"/>
            <a:ext cx="4948432" cy="4464967"/>
          </a:xfrm>
          <a:prstGeom prst="rect">
            <a:avLst/>
          </a:prstGeom>
          <a:noFill/>
          <a:ln>
            <a:noFill/>
          </a:ln>
        </p:spPr>
      </p:pic>
    </p:spTree>
    <p:extLst>
      <p:ext uri="{BB962C8B-B14F-4D97-AF65-F5344CB8AC3E}">
        <p14:creationId xmlns:p14="http://schemas.microsoft.com/office/powerpoint/2010/main" val="37560184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504"/>
        <p:cNvGrpSpPr/>
        <p:nvPr/>
      </p:nvGrpSpPr>
      <p:grpSpPr>
        <a:xfrm>
          <a:off x="0" y="0"/>
          <a:ext cx="0" cy="0"/>
          <a:chOff x="0" y="0"/>
          <a:chExt cx="0" cy="0"/>
        </a:xfrm>
      </p:grpSpPr>
      <p:pic>
        <p:nvPicPr>
          <p:cNvPr id="505" name="Google Shape;505;p55"/>
          <p:cNvPicPr preferRelativeResize="0"/>
          <p:nvPr/>
        </p:nvPicPr>
        <p:blipFill>
          <a:blip r:embed="rId2">
            <a:alphaModFix/>
          </a:blip>
          <a:stretch>
            <a:fillRect/>
          </a:stretch>
        </p:blipFill>
        <p:spPr>
          <a:xfrm flipH="1">
            <a:off x="9124301" y="8"/>
            <a:ext cx="3067567" cy="2767867"/>
          </a:xfrm>
          <a:prstGeom prst="rect">
            <a:avLst/>
          </a:prstGeom>
          <a:noFill/>
          <a:ln>
            <a:noFill/>
          </a:ln>
        </p:spPr>
      </p:pic>
      <p:sp>
        <p:nvSpPr>
          <p:cNvPr id="506" name="Google Shape;506;p55"/>
          <p:cNvSpPr txBox="1">
            <a:spLocks noGrp="1"/>
          </p:cNvSpPr>
          <p:nvPr>
            <p:ph type="ctrTitle"/>
          </p:nvPr>
        </p:nvSpPr>
        <p:spPr>
          <a:xfrm flipH="1">
            <a:off x="609600" y="602983"/>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lvl1pPr>
            <a:lvl2pPr lvl="1" algn="l" rtl="0">
              <a:spcBef>
                <a:spcPts val="0"/>
              </a:spcBef>
              <a:spcAft>
                <a:spcPts val="0"/>
              </a:spcAft>
              <a:buSzPts val="2400"/>
              <a:buNone/>
              <a:defRPr sz="3200"/>
            </a:lvl2pPr>
            <a:lvl3pPr lvl="2" algn="l" rtl="0">
              <a:spcBef>
                <a:spcPts val="0"/>
              </a:spcBef>
              <a:spcAft>
                <a:spcPts val="0"/>
              </a:spcAft>
              <a:buSzPts val="2400"/>
              <a:buNone/>
              <a:defRPr sz="3200"/>
            </a:lvl3pPr>
            <a:lvl4pPr lvl="3" algn="l" rtl="0">
              <a:spcBef>
                <a:spcPts val="0"/>
              </a:spcBef>
              <a:spcAft>
                <a:spcPts val="0"/>
              </a:spcAft>
              <a:buSzPts val="2400"/>
              <a:buNone/>
              <a:defRPr sz="3200"/>
            </a:lvl4pPr>
            <a:lvl5pPr lvl="4" algn="l" rtl="0">
              <a:spcBef>
                <a:spcPts val="0"/>
              </a:spcBef>
              <a:spcAft>
                <a:spcPts val="0"/>
              </a:spcAft>
              <a:buSzPts val="2400"/>
              <a:buNone/>
              <a:defRPr sz="3200"/>
            </a:lvl5pPr>
            <a:lvl6pPr lvl="5" algn="l" rtl="0">
              <a:spcBef>
                <a:spcPts val="0"/>
              </a:spcBef>
              <a:spcAft>
                <a:spcPts val="0"/>
              </a:spcAft>
              <a:buSzPts val="2400"/>
              <a:buNone/>
              <a:defRPr sz="3200"/>
            </a:lvl6pPr>
            <a:lvl7pPr lvl="6" algn="l" rtl="0">
              <a:spcBef>
                <a:spcPts val="0"/>
              </a:spcBef>
              <a:spcAft>
                <a:spcPts val="0"/>
              </a:spcAft>
              <a:buSzPts val="2400"/>
              <a:buNone/>
              <a:defRPr sz="3200"/>
            </a:lvl7pPr>
            <a:lvl8pPr lvl="7" algn="l" rtl="0">
              <a:spcBef>
                <a:spcPts val="0"/>
              </a:spcBef>
              <a:spcAft>
                <a:spcPts val="0"/>
              </a:spcAft>
              <a:buSzPts val="2400"/>
              <a:buNone/>
              <a:defRPr sz="3200"/>
            </a:lvl8pPr>
            <a:lvl9pPr lvl="8" algn="l" rtl="0">
              <a:spcBef>
                <a:spcPts val="0"/>
              </a:spcBef>
              <a:spcAft>
                <a:spcPts val="0"/>
              </a:spcAft>
              <a:buSzPts val="2400"/>
              <a:buNone/>
              <a:defRPr sz="3200"/>
            </a:lvl9pPr>
          </a:lstStyle>
          <a:p>
            <a:endParaRPr/>
          </a:p>
        </p:txBody>
      </p:sp>
      <p:sp>
        <p:nvSpPr>
          <p:cNvPr id="507" name="Google Shape;507;p55"/>
          <p:cNvSpPr txBox="1">
            <a:spLocks noGrp="1"/>
          </p:cNvSpPr>
          <p:nvPr>
            <p:ph type="ctrTitle" idx="2"/>
          </p:nvPr>
        </p:nvSpPr>
        <p:spPr>
          <a:xfrm>
            <a:off x="3191733" y="5135409"/>
            <a:ext cx="1641600" cy="49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2133">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endParaRPr/>
          </a:p>
        </p:txBody>
      </p:sp>
      <p:sp>
        <p:nvSpPr>
          <p:cNvPr id="508" name="Google Shape;508;p55"/>
          <p:cNvSpPr txBox="1">
            <a:spLocks noGrp="1"/>
          </p:cNvSpPr>
          <p:nvPr>
            <p:ph type="subTitle" idx="1"/>
          </p:nvPr>
        </p:nvSpPr>
        <p:spPr>
          <a:xfrm>
            <a:off x="3191733" y="5483384"/>
            <a:ext cx="1641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2133"/>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509" name="Google Shape;509;p55"/>
          <p:cNvSpPr txBox="1">
            <a:spLocks noGrp="1"/>
          </p:cNvSpPr>
          <p:nvPr>
            <p:ph type="ctrTitle" idx="3"/>
          </p:nvPr>
        </p:nvSpPr>
        <p:spPr>
          <a:xfrm>
            <a:off x="5939267" y="5146367"/>
            <a:ext cx="1641600" cy="49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2133">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endParaRPr/>
          </a:p>
        </p:txBody>
      </p:sp>
      <p:sp>
        <p:nvSpPr>
          <p:cNvPr id="510" name="Google Shape;510;p55"/>
          <p:cNvSpPr txBox="1">
            <a:spLocks noGrp="1"/>
          </p:cNvSpPr>
          <p:nvPr>
            <p:ph type="subTitle" idx="4"/>
          </p:nvPr>
        </p:nvSpPr>
        <p:spPr>
          <a:xfrm>
            <a:off x="5939467" y="5482451"/>
            <a:ext cx="1641600" cy="7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2133"/>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511" name="Google Shape;511;p55"/>
          <p:cNvSpPr txBox="1">
            <a:spLocks noGrp="1"/>
          </p:cNvSpPr>
          <p:nvPr>
            <p:ph type="ctrTitle" idx="5"/>
          </p:nvPr>
        </p:nvSpPr>
        <p:spPr>
          <a:xfrm>
            <a:off x="4591700" y="1817201"/>
            <a:ext cx="1641600" cy="49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2133">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endParaRPr/>
          </a:p>
        </p:txBody>
      </p:sp>
      <p:sp>
        <p:nvSpPr>
          <p:cNvPr id="512" name="Google Shape;512;p55"/>
          <p:cNvSpPr txBox="1">
            <a:spLocks noGrp="1"/>
          </p:cNvSpPr>
          <p:nvPr>
            <p:ph type="subTitle" idx="6"/>
          </p:nvPr>
        </p:nvSpPr>
        <p:spPr>
          <a:xfrm>
            <a:off x="4591501" y="2208599"/>
            <a:ext cx="1641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2133"/>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513" name="Google Shape;513;p55"/>
          <p:cNvSpPr txBox="1">
            <a:spLocks noGrp="1"/>
          </p:cNvSpPr>
          <p:nvPr>
            <p:ph type="ctrTitle" idx="7"/>
          </p:nvPr>
        </p:nvSpPr>
        <p:spPr>
          <a:xfrm>
            <a:off x="7331233" y="1815151"/>
            <a:ext cx="1641600" cy="49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2133">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endParaRPr/>
          </a:p>
        </p:txBody>
      </p:sp>
      <p:sp>
        <p:nvSpPr>
          <p:cNvPr id="514" name="Google Shape;514;p55"/>
          <p:cNvSpPr txBox="1">
            <a:spLocks noGrp="1"/>
          </p:cNvSpPr>
          <p:nvPr>
            <p:ph type="subTitle" idx="8"/>
          </p:nvPr>
        </p:nvSpPr>
        <p:spPr>
          <a:xfrm>
            <a:off x="7331100" y="2206549"/>
            <a:ext cx="1641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2133"/>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13284410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515"/>
        <p:cNvGrpSpPr/>
        <p:nvPr/>
      </p:nvGrpSpPr>
      <p:grpSpPr>
        <a:xfrm>
          <a:off x="0" y="0"/>
          <a:ext cx="0" cy="0"/>
          <a:chOff x="0" y="0"/>
          <a:chExt cx="0" cy="0"/>
        </a:xfrm>
      </p:grpSpPr>
      <p:pic>
        <p:nvPicPr>
          <p:cNvPr id="516" name="Google Shape;516;p56"/>
          <p:cNvPicPr preferRelativeResize="0"/>
          <p:nvPr/>
        </p:nvPicPr>
        <p:blipFill>
          <a:blip r:embed="rId2">
            <a:alphaModFix/>
          </a:blip>
          <a:stretch>
            <a:fillRect/>
          </a:stretch>
        </p:blipFill>
        <p:spPr>
          <a:xfrm>
            <a:off x="1" y="-304800"/>
            <a:ext cx="3067567" cy="2767867"/>
          </a:xfrm>
          <a:prstGeom prst="rect">
            <a:avLst/>
          </a:prstGeom>
          <a:noFill/>
          <a:ln>
            <a:noFill/>
          </a:ln>
        </p:spPr>
      </p:pic>
      <p:pic>
        <p:nvPicPr>
          <p:cNvPr id="517" name="Google Shape;517;p56"/>
          <p:cNvPicPr preferRelativeResize="0"/>
          <p:nvPr/>
        </p:nvPicPr>
        <p:blipFill>
          <a:blip r:embed="rId2">
            <a:alphaModFix/>
          </a:blip>
          <a:stretch>
            <a:fillRect/>
          </a:stretch>
        </p:blipFill>
        <p:spPr>
          <a:xfrm flipH="1">
            <a:off x="9124434" y="-304800"/>
            <a:ext cx="3067567" cy="2767867"/>
          </a:xfrm>
          <a:prstGeom prst="rect">
            <a:avLst/>
          </a:prstGeom>
          <a:noFill/>
          <a:ln>
            <a:noFill/>
          </a:ln>
        </p:spPr>
      </p:pic>
      <p:sp>
        <p:nvSpPr>
          <p:cNvPr id="518" name="Google Shape;518;p56"/>
          <p:cNvSpPr txBox="1">
            <a:spLocks noGrp="1"/>
          </p:cNvSpPr>
          <p:nvPr>
            <p:ph type="ctrTitle"/>
          </p:nvPr>
        </p:nvSpPr>
        <p:spPr>
          <a:xfrm flipH="1">
            <a:off x="830400" y="606073"/>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519" name="Google Shape;519;p56"/>
          <p:cNvSpPr txBox="1">
            <a:spLocks noGrp="1"/>
          </p:cNvSpPr>
          <p:nvPr>
            <p:ph type="subTitle" idx="1"/>
          </p:nvPr>
        </p:nvSpPr>
        <p:spPr>
          <a:xfrm>
            <a:off x="2097525" y="1985843"/>
            <a:ext cx="2074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20" name="Google Shape;520;p56"/>
          <p:cNvSpPr txBox="1">
            <a:spLocks noGrp="1"/>
          </p:cNvSpPr>
          <p:nvPr>
            <p:ph type="subTitle" idx="2"/>
          </p:nvPr>
        </p:nvSpPr>
        <p:spPr>
          <a:xfrm>
            <a:off x="5050243" y="1988027"/>
            <a:ext cx="2074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21" name="Google Shape;521;p56"/>
          <p:cNvSpPr txBox="1">
            <a:spLocks noGrp="1"/>
          </p:cNvSpPr>
          <p:nvPr>
            <p:ph type="subTitle" idx="3"/>
          </p:nvPr>
        </p:nvSpPr>
        <p:spPr>
          <a:xfrm>
            <a:off x="8085496" y="1991227"/>
            <a:ext cx="2074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22" name="Google Shape;522;p56"/>
          <p:cNvSpPr txBox="1">
            <a:spLocks noGrp="1"/>
          </p:cNvSpPr>
          <p:nvPr>
            <p:ph type="subTitle" idx="4"/>
          </p:nvPr>
        </p:nvSpPr>
        <p:spPr>
          <a:xfrm>
            <a:off x="2097527" y="1413963"/>
            <a:ext cx="2074400" cy="4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523" name="Google Shape;523;p56"/>
          <p:cNvSpPr txBox="1">
            <a:spLocks noGrp="1"/>
          </p:cNvSpPr>
          <p:nvPr>
            <p:ph type="subTitle" idx="5"/>
          </p:nvPr>
        </p:nvSpPr>
        <p:spPr>
          <a:xfrm>
            <a:off x="5050432" y="1430163"/>
            <a:ext cx="20744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524" name="Google Shape;524;p56"/>
          <p:cNvSpPr txBox="1">
            <a:spLocks noGrp="1"/>
          </p:cNvSpPr>
          <p:nvPr>
            <p:ph type="subTitle" idx="6"/>
          </p:nvPr>
        </p:nvSpPr>
        <p:spPr>
          <a:xfrm>
            <a:off x="8085693" y="1420680"/>
            <a:ext cx="20744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525" name="Google Shape;525;p56"/>
          <p:cNvSpPr txBox="1">
            <a:spLocks noGrp="1"/>
          </p:cNvSpPr>
          <p:nvPr>
            <p:ph type="subTitle" idx="7"/>
          </p:nvPr>
        </p:nvSpPr>
        <p:spPr>
          <a:xfrm>
            <a:off x="3589909" y="5543276"/>
            <a:ext cx="2074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26" name="Google Shape;526;p56"/>
          <p:cNvSpPr txBox="1">
            <a:spLocks noGrp="1"/>
          </p:cNvSpPr>
          <p:nvPr>
            <p:ph type="subTitle" idx="8"/>
          </p:nvPr>
        </p:nvSpPr>
        <p:spPr>
          <a:xfrm>
            <a:off x="6541529" y="5518620"/>
            <a:ext cx="2074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527" name="Google Shape;527;p56"/>
          <p:cNvSpPr txBox="1">
            <a:spLocks noGrp="1"/>
          </p:cNvSpPr>
          <p:nvPr>
            <p:ph type="subTitle" idx="9"/>
          </p:nvPr>
        </p:nvSpPr>
        <p:spPr>
          <a:xfrm>
            <a:off x="3590099" y="5030913"/>
            <a:ext cx="20744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
        <p:nvSpPr>
          <p:cNvPr id="528" name="Google Shape;528;p56"/>
          <p:cNvSpPr txBox="1">
            <a:spLocks noGrp="1"/>
          </p:cNvSpPr>
          <p:nvPr>
            <p:ph type="subTitle" idx="13"/>
          </p:nvPr>
        </p:nvSpPr>
        <p:spPr>
          <a:xfrm>
            <a:off x="6541727" y="5032221"/>
            <a:ext cx="2074400" cy="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2pPr>
            <a:lvl3pPr lvl="2"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3pPr>
            <a:lvl4pPr lvl="3"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4pPr>
            <a:lvl5pPr lvl="4"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5pPr>
            <a:lvl6pPr lvl="5"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6pPr>
            <a:lvl7pPr lvl="6"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7pPr>
            <a:lvl8pPr lvl="7" rtl="0">
              <a:spcBef>
                <a:spcPts val="2133"/>
              </a:spcBef>
              <a:spcAft>
                <a:spcPts val="0"/>
              </a:spcAft>
              <a:buClr>
                <a:schemeClr val="accent2"/>
              </a:buClr>
              <a:buSzPts val="1600"/>
              <a:buFont typeface="Squada One"/>
              <a:buNone/>
              <a:defRPr sz="2133">
                <a:solidFill>
                  <a:schemeClr val="accent2"/>
                </a:solidFill>
                <a:latin typeface="Squada One"/>
                <a:ea typeface="Squada One"/>
                <a:cs typeface="Squada One"/>
                <a:sym typeface="Squada One"/>
              </a:defRPr>
            </a:lvl8pPr>
            <a:lvl9pPr lvl="8" rtl="0">
              <a:spcBef>
                <a:spcPts val="2133"/>
              </a:spcBef>
              <a:spcAft>
                <a:spcPts val="2133"/>
              </a:spcAft>
              <a:buClr>
                <a:schemeClr val="accent2"/>
              </a:buClr>
              <a:buSzPts val="1600"/>
              <a:buFont typeface="Squada One"/>
              <a:buNone/>
              <a:defRPr sz="2133">
                <a:solidFill>
                  <a:schemeClr val="accent2"/>
                </a:solidFill>
                <a:latin typeface="Squada One"/>
                <a:ea typeface="Squada One"/>
                <a:cs typeface="Squada One"/>
                <a:sym typeface="Squada One"/>
              </a:defRPr>
            </a:lvl9pPr>
          </a:lstStyle>
          <a:p>
            <a:endParaRPr/>
          </a:p>
        </p:txBody>
      </p:sp>
    </p:spTree>
    <p:extLst>
      <p:ext uri="{BB962C8B-B14F-4D97-AF65-F5344CB8AC3E}">
        <p14:creationId xmlns:p14="http://schemas.microsoft.com/office/powerpoint/2010/main" val="14555352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529"/>
        <p:cNvGrpSpPr/>
        <p:nvPr/>
      </p:nvGrpSpPr>
      <p:grpSpPr>
        <a:xfrm>
          <a:off x="0" y="0"/>
          <a:ext cx="0" cy="0"/>
          <a:chOff x="0" y="0"/>
          <a:chExt cx="0" cy="0"/>
        </a:xfrm>
      </p:grpSpPr>
      <p:sp>
        <p:nvSpPr>
          <p:cNvPr id="530" name="Google Shape;530;p57"/>
          <p:cNvSpPr txBox="1">
            <a:spLocks noGrp="1"/>
          </p:cNvSpPr>
          <p:nvPr>
            <p:ph type="ctrTitle"/>
          </p:nvPr>
        </p:nvSpPr>
        <p:spPr>
          <a:xfrm flipH="1">
            <a:off x="609600" y="593199"/>
            <a:ext cx="10972800" cy="894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pic>
        <p:nvPicPr>
          <p:cNvPr id="531" name="Google Shape;531;p57"/>
          <p:cNvPicPr preferRelativeResize="0"/>
          <p:nvPr/>
        </p:nvPicPr>
        <p:blipFill>
          <a:blip r:embed="rId2">
            <a:alphaModFix/>
          </a:blip>
          <a:stretch>
            <a:fillRect/>
          </a:stretch>
        </p:blipFill>
        <p:spPr>
          <a:xfrm flipH="1">
            <a:off x="9109101" y="-1060145"/>
            <a:ext cx="4186433" cy="3777399"/>
          </a:xfrm>
          <a:prstGeom prst="rect">
            <a:avLst/>
          </a:prstGeom>
          <a:noFill/>
          <a:ln>
            <a:noFill/>
          </a:ln>
        </p:spPr>
      </p:pic>
      <p:pic>
        <p:nvPicPr>
          <p:cNvPr id="532" name="Google Shape;532;p57"/>
          <p:cNvPicPr preferRelativeResize="0"/>
          <p:nvPr/>
        </p:nvPicPr>
        <p:blipFill>
          <a:blip r:embed="rId2">
            <a:alphaModFix/>
          </a:blip>
          <a:stretch>
            <a:fillRect/>
          </a:stretch>
        </p:blipFill>
        <p:spPr>
          <a:xfrm>
            <a:off x="-1093825" y="-1062041"/>
            <a:ext cx="4186433" cy="3777399"/>
          </a:xfrm>
          <a:prstGeom prst="rect">
            <a:avLst/>
          </a:prstGeom>
          <a:noFill/>
          <a:ln>
            <a:noFill/>
          </a:ln>
        </p:spPr>
      </p:pic>
    </p:spTree>
    <p:extLst>
      <p:ext uri="{BB962C8B-B14F-4D97-AF65-F5344CB8AC3E}">
        <p14:creationId xmlns:p14="http://schemas.microsoft.com/office/powerpoint/2010/main" val="17241395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533"/>
        <p:cNvGrpSpPr/>
        <p:nvPr/>
      </p:nvGrpSpPr>
      <p:grpSpPr>
        <a:xfrm>
          <a:off x="0" y="0"/>
          <a:ext cx="0" cy="0"/>
          <a:chOff x="0" y="0"/>
          <a:chExt cx="0" cy="0"/>
        </a:xfrm>
      </p:grpSpPr>
      <p:pic>
        <p:nvPicPr>
          <p:cNvPr id="534" name="Google Shape;534;p58"/>
          <p:cNvPicPr preferRelativeResize="0"/>
          <p:nvPr/>
        </p:nvPicPr>
        <p:blipFill>
          <a:blip r:embed="rId2">
            <a:alphaModFix/>
          </a:blip>
          <a:stretch>
            <a:fillRect/>
          </a:stretch>
        </p:blipFill>
        <p:spPr>
          <a:xfrm>
            <a:off x="-735901" y="-621512"/>
            <a:ext cx="4182433" cy="3773800"/>
          </a:xfrm>
          <a:prstGeom prst="rect">
            <a:avLst/>
          </a:prstGeom>
          <a:noFill/>
          <a:ln>
            <a:noFill/>
          </a:ln>
        </p:spPr>
      </p:pic>
      <p:pic>
        <p:nvPicPr>
          <p:cNvPr id="535" name="Google Shape;535;p58"/>
          <p:cNvPicPr preferRelativeResize="0"/>
          <p:nvPr/>
        </p:nvPicPr>
        <p:blipFill>
          <a:blip r:embed="rId2">
            <a:alphaModFix/>
          </a:blip>
          <a:stretch>
            <a:fillRect/>
          </a:stretch>
        </p:blipFill>
        <p:spPr>
          <a:xfrm flipH="1">
            <a:off x="8746073" y="-620777"/>
            <a:ext cx="4182433" cy="3773800"/>
          </a:xfrm>
          <a:prstGeom prst="rect">
            <a:avLst/>
          </a:prstGeom>
          <a:noFill/>
          <a:ln>
            <a:noFill/>
          </a:ln>
        </p:spPr>
      </p:pic>
      <p:pic>
        <p:nvPicPr>
          <p:cNvPr id="536" name="Google Shape;536;p58"/>
          <p:cNvPicPr preferRelativeResize="0"/>
          <p:nvPr/>
        </p:nvPicPr>
        <p:blipFill>
          <a:blip r:embed="rId2">
            <a:alphaModFix/>
          </a:blip>
          <a:stretch>
            <a:fillRect/>
          </a:stretch>
        </p:blipFill>
        <p:spPr>
          <a:xfrm rot="10800000" flipH="1">
            <a:off x="-736629" y="3721449"/>
            <a:ext cx="4182433" cy="3773800"/>
          </a:xfrm>
          <a:prstGeom prst="rect">
            <a:avLst/>
          </a:prstGeom>
          <a:noFill/>
          <a:ln>
            <a:noFill/>
          </a:ln>
        </p:spPr>
      </p:pic>
      <p:pic>
        <p:nvPicPr>
          <p:cNvPr id="537" name="Google Shape;537;p58"/>
          <p:cNvPicPr preferRelativeResize="0"/>
          <p:nvPr/>
        </p:nvPicPr>
        <p:blipFill>
          <a:blip r:embed="rId2">
            <a:alphaModFix/>
          </a:blip>
          <a:stretch>
            <a:fillRect/>
          </a:stretch>
        </p:blipFill>
        <p:spPr>
          <a:xfrm rot="10800000">
            <a:off x="8732692" y="3720715"/>
            <a:ext cx="4182433" cy="3773800"/>
          </a:xfrm>
          <a:prstGeom prst="rect">
            <a:avLst/>
          </a:prstGeom>
          <a:noFill/>
          <a:ln>
            <a:noFill/>
          </a:ln>
        </p:spPr>
      </p:pic>
      <p:sp>
        <p:nvSpPr>
          <p:cNvPr id="538" name="Google Shape;538;p58"/>
          <p:cNvSpPr txBox="1">
            <a:spLocks noGrp="1"/>
          </p:cNvSpPr>
          <p:nvPr>
            <p:ph type="ctrTitle"/>
          </p:nvPr>
        </p:nvSpPr>
        <p:spPr>
          <a:xfrm flipH="1">
            <a:off x="720000" y="676533"/>
            <a:ext cx="107520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9432670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hanks ">
  <p:cSld name="Thanks ">
    <p:spTree>
      <p:nvGrpSpPr>
        <p:cNvPr id="1" name="Shape 539"/>
        <p:cNvGrpSpPr/>
        <p:nvPr/>
      </p:nvGrpSpPr>
      <p:grpSpPr>
        <a:xfrm>
          <a:off x="0" y="0"/>
          <a:ext cx="0" cy="0"/>
          <a:chOff x="0" y="0"/>
          <a:chExt cx="0" cy="0"/>
        </a:xfrm>
      </p:grpSpPr>
      <p:sp>
        <p:nvSpPr>
          <p:cNvPr id="540" name="Google Shape;540;p59"/>
          <p:cNvSpPr txBox="1">
            <a:spLocks noGrp="1"/>
          </p:cNvSpPr>
          <p:nvPr>
            <p:ph type="ctrTitle"/>
          </p:nvPr>
        </p:nvSpPr>
        <p:spPr>
          <a:xfrm flipH="1">
            <a:off x="609600" y="1924040"/>
            <a:ext cx="3594400" cy="89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541" name="Google Shape;541;p59"/>
          <p:cNvSpPr txBox="1"/>
          <p:nvPr/>
        </p:nvSpPr>
        <p:spPr>
          <a:xfrm>
            <a:off x="4520433" y="2675503"/>
            <a:ext cx="3757600" cy="1659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Clr>
                <a:srgbClr val="000000"/>
              </a:buClr>
              <a:buSzPts val="1100"/>
              <a:buFont typeface="Arial"/>
              <a:buNone/>
            </a:pPr>
            <a:r>
              <a:rPr lang="en" sz="1600">
                <a:solidFill>
                  <a:schemeClr val="lt1"/>
                </a:solidFill>
                <a:latin typeface="Roboto Condensed Light"/>
                <a:ea typeface="Roboto Condensed Light"/>
                <a:cs typeface="Roboto Condensed Light"/>
                <a:sym typeface="Roboto Condensed Light"/>
              </a:rPr>
              <a:t>CREDITS: This presentation template was created by</a:t>
            </a:r>
            <a:r>
              <a:rPr lang="en" sz="1600">
                <a:solidFill>
                  <a:schemeClr val="dk1"/>
                </a:solidFill>
                <a:latin typeface="Roboto Condensed Light"/>
                <a:ea typeface="Roboto Condensed Light"/>
                <a:cs typeface="Roboto Condensed Light"/>
                <a:sym typeface="Roboto Condensed Light"/>
              </a:rPr>
              <a:t> </a:t>
            </a:r>
            <a:r>
              <a:rPr lang="en" sz="16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xmlns:ahyp="http://schemas.microsoft.com/office/drawing/2018/hyperlinkcolor" val="tx"/>
                    </a:ext>
                  </a:extLst>
                </a:hlinkClick>
              </a:rPr>
              <a:t>Slidesgo</a:t>
            </a:r>
            <a:r>
              <a:rPr lang="en" sz="1600">
                <a:solidFill>
                  <a:schemeClr val="lt1"/>
                </a:solidFill>
                <a:latin typeface="Roboto Condensed Light"/>
                <a:ea typeface="Roboto Condensed Light"/>
                <a:cs typeface="Roboto Condensed Light"/>
                <a:sym typeface="Roboto Condensed Light"/>
              </a:rPr>
              <a:t>, including icons by </a:t>
            </a:r>
            <a:r>
              <a:rPr lang="en" sz="16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xmlns:ahyp="http://schemas.microsoft.com/office/drawing/2018/hyperlinkcolor" val="tx"/>
                    </a:ext>
                  </a:extLst>
                </a:hlinkClick>
              </a:rPr>
              <a:t>Flaticon</a:t>
            </a:r>
            <a:r>
              <a:rPr lang="en" sz="1600">
                <a:solidFill>
                  <a:schemeClr val="lt1"/>
                </a:solidFill>
                <a:latin typeface="Roboto Condensed Light"/>
                <a:ea typeface="Roboto Condensed Light"/>
                <a:cs typeface="Roboto Condensed Light"/>
                <a:sym typeface="Roboto Condensed Light"/>
              </a:rPr>
              <a:t>, infographics &amp; images by </a:t>
            </a:r>
            <a:r>
              <a:rPr lang="en" sz="16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xmlns:ahyp="http://schemas.microsoft.com/office/drawing/2018/hyperlinkcolor" val="tx"/>
                    </a:ext>
                  </a:extLst>
                </a:hlinkClick>
              </a:rPr>
              <a:t>Freepik</a:t>
            </a:r>
            <a:endParaRPr sz="1600">
              <a:solidFill>
                <a:schemeClr val="lt1"/>
              </a:solidFill>
              <a:latin typeface="Roboto Condensed Light"/>
              <a:ea typeface="Roboto Condensed Light"/>
              <a:cs typeface="Roboto Condensed Light"/>
              <a:sym typeface="Roboto Condensed Light"/>
            </a:endParaRPr>
          </a:p>
          <a:p>
            <a:pPr marL="1828754" lvl="0" indent="0" algn="l" rtl="0">
              <a:lnSpc>
                <a:spcPct val="114000"/>
              </a:lnSpc>
              <a:spcBef>
                <a:spcPts val="0"/>
              </a:spcBef>
              <a:spcAft>
                <a:spcPts val="0"/>
              </a:spcAft>
              <a:buClr>
                <a:srgbClr val="000000"/>
              </a:buClr>
              <a:buSzPts val="1100"/>
              <a:buFont typeface="Arial"/>
              <a:buNone/>
            </a:pPr>
            <a:endParaRPr sz="1600">
              <a:solidFill>
                <a:schemeClr val="dk1"/>
              </a:solidFill>
              <a:latin typeface="Roboto"/>
              <a:ea typeface="Roboto"/>
              <a:cs typeface="Roboto"/>
              <a:sym typeface="Roboto"/>
            </a:endParaRPr>
          </a:p>
          <a:p>
            <a:pPr marL="1828754" lvl="0" indent="0" algn="l" rtl="0">
              <a:lnSpc>
                <a:spcPct val="114000"/>
              </a:lnSpc>
              <a:spcBef>
                <a:spcPts val="0"/>
              </a:spcBef>
              <a:spcAft>
                <a:spcPts val="0"/>
              </a:spcAft>
              <a:buClr>
                <a:srgbClr val="000000"/>
              </a:buClr>
              <a:buSzPts val="1100"/>
              <a:buFont typeface="Arial"/>
              <a:buNone/>
            </a:pPr>
            <a:endParaRPr sz="1600">
              <a:solidFill>
                <a:schemeClr val="dk1"/>
              </a:solidFill>
              <a:highlight>
                <a:srgbClr val="FFD809"/>
              </a:highlight>
              <a:latin typeface="Roboto"/>
              <a:ea typeface="Roboto"/>
              <a:cs typeface="Roboto"/>
              <a:sym typeface="Roboto"/>
            </a:endParaRPr>
          </a:p>
          <a:p>
            <a:pPr marL="1828754" lvl="0" indent="0" algn="l" rtl="0">
              <a:lnSpc>
                <a:spcPct val="114000"/>
              </a:lnSpc>
              <a:spcBef>
                <a:spcPts val="0"/>
              </a:spcBef>
              <a:spcAft>
                <a:spcPts val="0"/>
              </a:spcAft>
              <a:buClr>
                <a:srgbClr val="000000"/>
              </a:buClr>
              <a:buSzPts val="1100"/>
              <a:buFont typeface="Arial"/>
              <a:buNone/>
            </a:pPr>
            <a:endParaRPr sz="1600">
              <a:solidFill>
                <a:schemeClr val="dk1"/>
              </a:solidFill>
              <a:highlight>
                <a:srgbClr val="FFD809"/>
              </a:highlight>
              <a:latin typeface="Roboto"/>
              <a:ea typeface="Roboto"/>
              <a:cs typeface="Roboto"/>
              <a:sym typeface="Roboto"/>
            </a:endParaRPr>
          </a:p>
          <a:p>
            <a:pPr marL="1828754" lvl="0" indent="0" algn="l" rtl="0">
              <a:lnSpc>
                <a:spcPct val="114000"/>
              </a:lnSpc>
              <a:spcBef>
                <a:spcPts val="0"/>
              </a:spcBef>
              <a:spcAft>
                <a:spcPts val="0"/>
              </a:spcAft>
              <a:buClr>
                <a:srgbClr val="000000"/>
              </a:buClr>
              <a:buSzPts val="1100"/>
              <a:buFont typeface="Arial"/>
              <a:buNone/>
            </a:pPr>
            <a:r>
              <a:rPr lang="en" sz="1600">
                <a:solidFill>
                  <a:schemeClr val="dk1"/>
                </a:solidFill>
                <a:highlight>
                  <a:srgbClr val="FFD809"/>
                </a:highlight>
                <a:latin typeface="Roboto"/>
                <a:ea typeface="Roboto"/>
                <a:cs typeface="Roboto"/>
                <a:sym typeface="Roboto"/>
              </a:rPr>
              <a:t> </a:t>
            </a:r>
            <a:endParaRPr sz="1600">
              <a:solidFill>
                <a:schemeClr val="dk1"/>
              </a:solidFill>
              <a:highlight>
                <a:srgbClr val="FFD809"/>
              </a:highlight>
              <a:latin typeface="Roboto"/>
              <a:ea typeface="Roboto"/>
              <a:cs typeface="Roboto"/>
              <a:sym typeface="Roboto"/>
            </a:endParaRPr>
          </a:p>
          <a:p>
            <a:pPr marL="1828754" lvl="0" indent="0" algn="l" rtl="0">
              <a:lnSpc>
                <a:spcPct val="114000"/>
              </a:lnSpc>
              <a:spcBef>
                <a:spcPts val="0"/>
              </a:spcBef>
              <a:spcAft>
                <a:spcPts val="0"/>
              </a:spcAft>
              <a:buClr>
                <a:srgbClr val="000000"/>
              </a:buClr>
              <a:buSzPts val="1100"/>
              <a:buFont typeface="Arial"/>
              <a:buNone/>
            </a:pPr>
            <a:endParaRPr sz="1600">
              <a:solidFill>
                <a:schemeClr val="dk1"/>
              </a:solidFill>
              <a:latin typeface="Roboto"/>
              <a:ea typeface="Roboto"/>
              <a:cs typeface="Roboto"/>
              <a:sym typeface="Roboto"/>
            </a:endParaRPr>
          </a:p>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542" name="Google Shape;542;p59"/>
          <p:cNvSpPr txBox="1">
            <a:spLocks noGrp="1"/>
          </p:cNvSpPr>
          <p:nvPr>
            <p:ph type="subTitle" idx="1"/>
          </p:nvPr>
        </p:nvSpPr>
        <p:spPr>
          <a:xfrm>
            <a:off x="609584" y="2718351"/>
            <a:ext cx="3594400" cy="651200"/>
          </a:xfrm>
          <a:prstGeom prst="rect">
            <a:avLst/>
          </a:prstGeom>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867"/>
            </a:lvl1pPr>
            <a:lvl2pPr lvl="1" algn="ctr" rtl="0">
              <a:lnSpc>
                <a:spcPct val="100000"/>
              </a:lnSpc>
              <a:spcBef>
                <a:spcPts val="0"/>
              </a:spcBef>
              <a:spcAft>
                <a:spcPts val="0"/>
              </a:spcAft>
              <a:buSzPts val="1000"/>
              <a:buChar char="○"/>
              <a:defRPr sz="1333"/>
            </a:lvl2pPr>
            <a:lvl3pPr lvl="2" algn="ctr" rtl="0">
              <a:lnSpc>
                <a:spcPct val="100000"/>
              </a:lnSpc>
              <a:spcBef>
                <a:spcPts val="0"/>
              </a:spcBef>
              <a:spcAft>
                <a:spcPts val="0"/>
              </a:spcAft>
              <a:buSzPts val="1000"/>
              <a:buChar char="■"/>
              <a:defRPr sz="1333"/>
            </a:lvl3pPr>
            <a:lvl4pPr lvl="3" algn="ctr" rtl="0">
              <a:lnSpc>
                <a:spcPct val="100000"/>
              </a:lnSpc>
              <a:spcBef>
                <a:spcPts val="0"/>
              </a:spcBef>
              <a:spcAft>
                <a:spcPts val="0"/>
              </a:spcAft>
              <a:buSzPts val="1000"/>
              <a:buChar char="●"/>
              <a:defRPr sz="1333"/>
            </a:lvl4pPr>
            <a:lvl5pPr lvl="4" algn="ctr" rtl="0">
              <a:lnSpc>
                <a:spcPct val="100000"/>
              </a:lnSpc>
              <a:spcBef>
                <a:spcPts val="0"/>
              </a:spcBef>
              <a:spcAft>
                <a:spcPts val="0"/>
              </a:spcAft>
              <a:buSzPts val="1000"/>
              <a:buChar char="○"/>
              <a:defRPr sz="1333"/>
            </a:lvl5pPr>
            <a:lvl6pPr lvl="5" algn="ctr" rtl="0">
              <a:lnSpc>
                <a:spcPct val="100000"/>
              </a:lnSpc>
              <a:spcBef>
                <a:spcPts val="0"/>
              </a:spcBef>
              <a:spcAft>
                <a:spcPts val="0"/>
              </a:spcAft>
              <a:buSzPts val="1000"/>
              <a:buChar char="■"/>
              <a:defRPr sz="1333"/>
            </a:lvl6pPr>
            <a:lvl7pPr lvl="6" algn="ctr" rtl="0">
              <a:lnSpc>
                <a:spcPct val="100000"/>
              </a:lnSpc>
              <a:spcBef>
                <a:spcPts val="0"/>
              </a:spcBef>
              <a:spcAft>
                <a:spcPts val="0"/>
              </a:spcAft>
              <a:buSzPts val="1000"/>
              <a:buChar char="●"/>
              <a:defRPr sz="1333"/>
            </a:lvl7pPr>
            <a:lvl8pPr lvl="7" algn="ctr" rtl="0">
              <a:lnSpc>
                <a:spcPct val="100000"/>
              </a:lnSpc>
              <a:spcBef>
                <a:spcPts val="0"/>
              </a:spcBef>
              <a:spcAft>
                <a:spcPts val="0"/>
              </a:spcAft>
              <a:buSzPts val="1000"/>
              <a:buChar char="○"/>
              <a:defRPr sz="1333"/>
            </a:lvl8pPr>
            <a:lvl9pPr lvl="8" algn="ctr" rtl="0">
              <a:lnSpc>
                <a:spcPct val="100000"/>
              </a:lnSpc>
              <a:spcBef>
                <a:spcPts val="0"/>
              </a:spcBef>
              <a:spcAft>
                <a:spcPts val="0"/>
              </a:spcAft>
              <a:buSzPts val="1000"/>
              <a:buChar char="■"/>
              <a:defRPr sz="1333"/>
            </a:lvl9pPr>
          </a:lstStyle>
          <a:p>
            <a:endParaRPr/>
          </a:p>
        </p:txBody>
      </p:sp>
      <p:pic>
        <p:nvPicPr>
          <p:cNvPr id="543" name="Google Shape;543;p59"/>
          <p:cNvPicPr preferRelativeResize="0"/>
          <p:nvPr/>
        </p:nvPicPr>
        <p:blipFill>
          <a:blip r:embed="rId5">
            <a:alphaModFix/>
          </a:blip>
          <a:stretch>
            <a:fillRect/>
          </a:stretch>
        </p:blipFill>
        <p:spPr>
          <a:xfrm flipH="1">
            <a:off x="6762371" y="-1832139"/>
            <a:ext cx="5429628" cy="4899145"/>
          </a:xfrm>
          <a:prstGeom prst="rect">
            <a:avLst/>
          </a:prstGeom>
          <a:noFill/>
          <a:ln>
            <a:noFill/>
          </a:ln>
        </p:spPr>
      </p:pic>
      <p:pic>
        <p:nvPicPr>
          <p:cNvPr id="544" name="Google Shape;544;p59"/>
          <p:cNvPicPr preferRelativeResize="0"/>
          <p:nvPr/>
        </p:nvPicPr>
        <p:blipFill>
          <a:blip r:embed="rId5">
            <a:alphaModFix/>
          </a:blip>
          <a:stretch>
            <a:fillRect/>
          </a:stretch>
        </p:blipFill>
        <p:spPr>
          <a:xfrm rot="10800000">
            <a:off x="6744999" y="3702382"/>
            <a:ext cx="5429628" cy="4899145"/>
          </a:xfrm>
          <a:prstGeom prst="rect">
            <a:avLst/>
          </a:prstGeom>
          <a:noFill/>
          <a:ln>
            <a:noFill/>
          </a:ln>
        </p:spPr>
      </p:pic>
    </p:spTree>
    <p:extLst>
      <p:ext uri="{BB962C8B-B14F-4D97-AF65-F5344CB8AC3E}">
        <p14:creationId xmlns:p14="http://schemas.microsoft.com/office/powerpoint/2010/main" val="259373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09789-8747-19A6-01A5-3C5372AAC545}"/>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3" name="Footer Placeholder 2">
            <a:extLst>
              <a:ext uri="{FF2B5EF4-FFF2-40B4-BE49-F238E27FC236}">
                <a16:creationId xmlns:a16="http://schemas.microsoft.com/office/drawing/2014/main" id="{EE7B3DE3-0707-E19E-2EA4-FD0649528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7215A7-ACD2-3750-6140-E659BE5E70A2}"/>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24154115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545"/>
        <p:cNvGrpSpPr/>
        <p:nvPr/>
      </p:nvGrpSpPr>
      <p:grpSpPr>
        <a:xfrm>
          <a:off x="0" y="0"/>
          <a:ext cx="0" cy="0"/>
          <a:chOff x="0" y="0"/>
          <a:chExt cx="0" cy="0"/>
        </a:xfrm>
      </p:grpSpPr>
      <p:sp>
        <p:nvSpPr>
          <p:cNvPr id="546" name="Google Shape;546;p60"/>
          <p:cNvSpPr txBox="1">
            <a:spLocks noGrp="1"/>
          </p:cNvSpPr>
          <p:nvPr>
            <p:ph type="ctrTitle"/>
          </p:nvPr>
        </p:nvSpPr>
        <p:spPr>
          <a:xfrm flipH="1">
            <a:off x="720000" y="608240"/>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pic>
        <p:nvPicPr>
          <p:cNvPr id="547" name="Google Shape;547;p60"/>
          <p:cNvPicPr preferRelativeResize="0"/>
          <p:nvPr/>
        </p:nvPicPr>
        <p:blipFill>
          <a:blip r:embed="rId2">
            <a:alphaModFix/>
          </a:blip>
          <a:stretch>
            <a:fillRect/>
          </a:stretch>
        </p:blipFill>
        <p:spPr>
          <a:xfrm rot="10800000">
            <a:off x="10361289" y="5297989"/>
            <a:ext cx="3067567" cy="2767867"/>
          </a:xfrm>
          <a:prstGeom prst="rect">
            <a:avLst/>
          </a:prstGeom>
          <a:noFill/>
          <a:ln>
            <a:noFill/>
          </a:ln>
        </p:spPr>
      </p:pic>
      <p:pic>
        <p:nvPicPr>
          <p:cNvPr id="548" name="Google Shape;548;p60"/>
          <p:cNvPicPr preferRelativeResize="0"/>
          <p:nvPr/>
        </p:nvPicPr>
        <p:blipFill>
          <a:blip r:embed="rId2">
            <a:alphaModFix/>
          </a:blip>
          <a:stretch>
            <a:fillRect/>
          </a:stretch>
        </p:blipFill>
        <p:spPr>
          <a:xfrm rot="10800000" flipH="1">
            <a:off x="-1225326" y="5191423"/>
            <a:ext cx="3067567" cy="2767867"/>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10359773" y="-281114"/>
            <a:ext cx="3067567" cy="2767867"/>
          </a:xfrm>
          <a:prstGeom prst="rect">
            <a:avLst/>
          </a:prstGeom>
          <a:noFill/>
          <a:ln>
            <a:noFill/>
          </a:ln>
        </p:spPr>
      </p:pic>
      <p:pic>
        <p:nvPicPr>
          <p:cNvPr id="550" name="Google Shape;550;p60"/>
          <p:cNvPicPr preferRelativeResize="0"/>
          <p:nvPr/>
        </p:nvPicPr>
        <p:blipFill>
          <a:blip r:embed="rId2">
            <a:alphaModFix/>
          </a:blip>
          <a:stretch>
            <a:fillRect/>
          </a:stretch>
        </p:blipFill>
        <p:spPr>
          <a:xfrm>
            <a:off x="-1239192" y="-174547"/>
            <a:ext cx="3067567" cy="2767867"/>
          </a:xfrm>
          <a:prstGeom prst="rect">
            <a:avLst/>
          </a:prstGeom>
          <a:noFill/>
          <a:ln>
            <a:noFill/>
          </a:ln>
        </p:spPr>
      </p:pic>
    </p:spTree>
    <p:extLst>
      <p:ext uri="{BB962C8B-B14F-4D97-AF65-F5344CB8AC3E}">
        <p14:creationId xmlns:p14="http://schemas.microsoft.com/office/powerpoint/2010/main" val="30214786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551"/>
        <p:cNvGrpSpPr/>
        <p:nvPr/>
      </p:nvGrpSpPr>
      <p:grpSpPr>
        <a:xfrm>
          <a:off x="0" y="0"/>
          <a:ext cx="0" cy="0"/>
          <a:chOff x="0" y="0"/>
          <a:chExt cx="0" cy="0"/>
        </a:xfrm>
      </p:grpSpPr>
      <p:sp>
        <p:nvSpPr>
          <p:cNvPr id="552" name="Google Shape;552;p61"/>
          <p:cNvSpPr txBox="1">
            <a:spLocks noGrp="1"/>
          </p:cNvSpPr>
          <p:nvPr>
            <p:ph type="ctrTitle"/>
          </p:nvPr>
        </p:nvSpPr>
        <p:spPr>
          <a:xfrm flipH="1">
            <a:off x="720000" y="608240"/>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pic>
        <p:nvPicPr>
          <p:cNvPr id="553" name="Google Shape;553;p61"/>
          <p:cNvPicPr preferRelativeResize="0"/>
          <p:nvPr/>
        </p:nvPicPr>
        <p:blipFill>
          <a:blip r:embed="rId2">
            <a:alphaModFix/>
          </a:blip>
          <a:stretch>
            <a:fillRect/>
          </a:stretch>
        </p:blipFill>
        <p:spPr>
          <a:xfrm flipH="1">
            <a:off x="10359773" y="-281114"/>
            <a:ext cx="3067567" cy="2767867"/>
          </a:xfrm>
          <a:prstGeom prst="rect">
            <a:avLst/>
          </a:prstGeom>
          <a:noFill/>
          <a:ln>
            <a:noFill/>
          </a:ln>
        </p:spPr>
      </p:pic>
      <p:pic>
        <p:nvPicPr>
          <p:cNvPr id="554" name="Google Shape;554;p61"/>
          <p:cNvPicPr preferRelativeResize="0"/>
          <p:nvPr/>
        </p:nvPicPr>
        <p:blipFill>
          <a:blip r:embed="rId2">
            <a:alphaModFix/>
          </a:blip>
          <a:stretch>
            <a:fillRect/>
          </a:stretch>
        </p:blipFill>
        <p:spPr>
          <a:xfrm>
            <a:off x="-1239192" y="-174547"/>
            <a:ext cx="3067567" cy="2767867"/>
          </a:xfrm>
          <a:prstGeom prst="rect">
            <a:avLst/>
          </a:prstGeom>
          <a:noFill/>
          <a:ln>
            <a:noFill/>
          </a:ln>
        </p:spPr>
      </p:pic>
    </p:spTree>
    <p:extLst>
      <p:ext uri="{BB962C8B-B14F-4D97-AF65-F5344CB8AC3E}">
        <p14:creationId xmlns:p14="http://schemas.microsoft.com/office/powerpoint/2010/main" val="29665681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ext 9">
  <p:cSld name="Title and text 9">
    <p:spTree>
      <p:nvGrpSpPr>
        <p:cNvPr id="1" name="Shape 555"/>
        <p:cNvGrpSpPr/>
        <p:nvPr/>
      </p:nvGrpSpPr>
      <p:grpSpPr>
        <a:xfrm>
          <a:off x="0" y="0"/>
          <a:ext cx="0" cy="0"/>
          <a:chOff x="0" y="0"/>
          <a:chExt cx="0" cy="0"/>
        </a:xfrm>
      </p:grpSpPr>
      <p:sp>
        <p:nvSpPr>
          <p:cNvPr id="556" name="Google Shape;556;p62"/>
          <p:cNvSpPr txBox="1">
            <a:spLocks noGrp="1"/>
          </p:cNvSpPr>
          <p:nvPr>
            <p:ph type="ctrTitle"/>
          </p:nvPr>
        </p:nvSpPr>
        <p:spPr>
          <a:xfrm flipH="1">
            <a:off x="720000" y="607427"/>
            <a:ext cx="10752000" cy="8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557" name="Google Shape;557;p62"/>
          <p:cNvSpPr txBox="1">
            <a:spLocks noGrp="1"/>
          </p:cNvSpPr>
          <p:nvPr>
            <p:ph type="subTitle" idx="1"/>
          </p:nvPr>
        </p:nvSpPr>
        <p:spPr>
          <a:xfrm>
            <a:off x="3450800" y="2947533"/>
            <a:ext cx="5290400" cy="2459200"/>
          </a:xfrm>
          <a:prstGeom prst="rect">
            <a:avLst/>
          </a:prstGeom>
        </p:spPr>
        <p:txBody>
          <a:bodyPr spcFirstLastPara="1" wrap="square" lIns="91425" tIns="91425" rIns="91425" bIns="91425" anchor="t" anchorCtr="0">
            <a:noAutofit/>
          </a:bodyPr>
          <a:lstStyle>
            <a:lvl1pPr marR="67732" lvl="0" rtl="0">
              <a:lnSpc>
                <a:spcPct val="100000"/>
              </a:lnSpc>
              <a:spcBef>
                <a:spcPts val="0"/>
              </a:spcBef>
              <a:spcAft>
                <a:spcPts val="0"/>
              </a:spcAft>
              <a:buSzPts val="1200"/>
              <a:buChar char="●"/>
              <a:defRPr sz="1867"/>
            </a:lvl1pPr>
            <a:lvl2pPr lvl="1" algn="ctr" rtl="0">
              <a:lnSpc>
                <a:spcPct val="100000"/>
              </a:lnSpc>
              <a:spcBef>
                <a:spcPts val="0"/>
              </a:spcBef>
              <a:spcAft>
                <a:spcPts val="0"/>
              </a:spcAft>
              <a:buSzPts val="1000"/>
              <a:buChar char="○"/>
              <a:defRPr sz="1333"/>
            </a:lvl2pPr>
            <a:lvl3pPr lvl="2" algn="ctr" rtl="0">
              <a:lnSpc>
                <a:spcPct val="100000"/>
              </a:lnSpc>
              <a:spcBef>
                <a:spcPts val="0"/>
              </a:spcBef>
              <a:spcAft>
                <a:spcPts val="0"/>
              </a:spcAft>
              <a:buSzPts val="1000"/>
              <a:buChar char="■"/>
              <a:defRPr sz="1333"/>
            </a:lvl3pPr>
            <a:lvl4pPr lvl="3" algn="ctr" rtl="0">
              <a:lnSpc>
                <a:spcPct val="100000"/>
              </a:lnSpc>
              <a:spcBef>
                <a:spcPts val="0"/>
              </a:spcBef>
              <a:spcAft>
                <a:spcPts val="0"/>
              </a:spcAft>
              <a:buSzPts val="1000"/>
              <a:buChar char="●"/>
              <a:defRPr sz="1333"/>
            </a:lvl4pPr>
            <a:lvl5pPr lvl="4" algn="ctr" rtl="0">
              <a:lnSpc>
                <a:spcPct val="100000"/>
              </a:lnSpc>
              <a:spcBef>
                <a:spcPts val="0"/>
              </a:spcBef>
              <a:spcAft>
                <a:spcPts val="0"/>
              </a:spcAft>
              <a:buSzPts val="1000"/>
              <a:buChar char="○"/>
              <a:defRPr sz="1333"/>
            </a:lvl5pPr>
            <a:lvl6pPr lvl="5" algn="ctr" rtl="0">
              <a:lnSpc>
                <a:spcPct val="100000"/>
              </a:lnSpc>
              <a:spcBef>
                <a:spcPts val="0"/>
              </a:spcBef>
              <a:spcAft>
                <a:spcPts val="0"/>
              </a:spcAft>
              <a:buSzPts val="1000"/>
              <a:buChar char="■"/>
              <a:defRPr sz="1333"/>
            </a:lvl6pPr>
            <a:lvl7pPr lvl="6" algn="ctr" rtl="0">
              <a:lnSpc>
                <a:spcPct val="100000"/>
              </a:lnSpc>
              <a:spcBef>
                <a:spcPts val="0"/>
              </a:spcBef>
              <a:spcAft>
                <a:spcPts val="0"/>
              </a:spcAft>
              <a:buSzPts val="1000"/>
              <a:buChar char="●"/>
              <a:defRPr sz="1333"/>
            </a:lvl7pPr>
            <a:lvl8pPr lvl="7" algn="ctr" rtl="0">
              <a:lnSpc>
                <a:spcPct val="100000"/>
              </a:lnSpc>
              <a:spcBef>
                <a:spcPts val="0"/>
              </a:spcBef>
              <a:spcAft>
                <a:spcPts val="0"/>
              </a:spcAft>
              <a:buSzPts val="1000"/>
              <a:buChar char="○"/>
              <a:defRPr sz="1333"/>
            </a:lvl8pPr>
            <a:lvl9pPr lvl="8" algn="ctr" rtl="0">
              <a:lnSpc>
                <a:spcPct val="100000"/>
              </a:lnSpc>
              <a:spcBef>
                <a:spcPts val="0"/>
              </a:spcBef>
              <a:spcAft>
                <a:spcPts val="0"/>
              </a:spcAft>
              <a:buSzPts val="1000"/>
              <a:buChar char="■"/>
              <a:defRPr sz="1333"/>
            </a:lvl9pPr>
          </a:lstStyle>
          <a:p>
            <a:endParaRPr/>
          </a:p>
        </p:txBody>
      </p:sp>
      <p:sp>
        <p:nvSpPr>
          <p:cNvPr id="558" name="Google Shape;558;p62">
            <a:hlinkClick r:id="rId2"/>
          </p:cNvPr>
          <p:cNvSpPr txBox="1">
            <a:spLocks noGrp="1"/>
          </p:cNvSpPr>
          <p:nvPr>
            <p:ph type="ctrTitle" idx="2"/>
          </p:nvPr>
        </p:nvSpPr>
        <p:spPr>
          <a:xfrm>
            <a:off x="4298800" y="2399256"/>
            <a:ext cx="3594400" cy="3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pic>
        <p:nvPicPr>
          <p:cNvPr id="559" name="Google Shape;559;p62"/>
          <p:cNvPicPr preferRelativeResize="0"/>
          <p:nvPr/>
        </p:nvPicPr>
        <p:blipFill>
          <a:blip r:embed="rId3">
            <a:alphaModFix/>
          </a:blip>
          <a:stretch>
            <a:fillRect/>
          </a:stretch>
        </p:blipFill>
        <p:spPr>
          <a:xfrm rot="10800000">
            <a:off x="9663953" y="4383589"/>
            <a:ext cx="3067567" cy="2767867"/>
          </a:xfrm>
          <a:prstGeom prst="rect">
            <a:avLst/>
          </a:prstGeom>
          <a:noFill/>
          <a:ln>
            <a:noFill/>
          </a:ln>
        </p:spPr>
      </p:pic>
      <p:pic>
        <p:nvPicPr>
          <p:cNvPr id="560" name="Google Shape;560;p62"/>
          <p:cNvPicPr preferRelativeResize="0"/>
          <p:nvPr/>
        </p:nvPicPr>
        <p:blipFill>
          <a:blip r:embed="rId3">
            <a:alphaModFix/>
          </a:blip>
          <a:stretch>
            <a:fillRect/>
          </a:stretch>
        </p:blipFill>
        <p:spPr>
          <a:xfrm rot="10800000" flipH="1">
            <a:off x="-1312304" y="4277023"/>
            <a:ext cx="3067567" cy="2767867"/>
          </a:xfrm>
          <a:prstGeom prst="rect">
            <a:avLst/>
          </a:prstGeom>
          <a:noFill/>
          <a:ln>
            <a:noFill/>
          </a:ln>
        </p:spPr>
      </p:pic>
    </p:spTree>
    <p:extLst>
      <p:ext uri="{BB962C8B-B14F-4D97-AF65-F5344CB8AC3E}">
        <p14:creationId xmlns:p14="http://schemas.microsoft.com/office/powerpoint/2010/main" val="14130716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9124418" y="-12664"/>
            <a:ext cx="3067567" cy="2767867"/>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6" y="-12664"/>
            <a:ext cx="3067567" cy="2767867"/>
          </a:xfrm>
          <a:prstGeom prst="rect">
            <a:avLst/>
          </a:prstGeom>
          <a:noFill/>
          <a:ln>
            <a:noFill/>
          </a:ln>
        </p:spPr>
      </p:pic>
    </p:spTree>
    <p:extLst>
      <p:ext uri="{BB962C8B-B14F-4D97-AF65-F5344CB8AC3E}">
        <p14:creationId xmlns:p14="http://schemas.microsoft.com/office/powerpoint/2010/main" val="39046397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9663953" y="4180389"/>
            <a:ext cx="3067567" cy="2767867"/>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1312304" y="4073823"/>
            <a:ext cx="3067567" cy="2767867"/>
          </a:xfrm>
          <a:prstGeom prst="rect">
            <a:avLst/>
          </a:prstGeom>
          <a:noFill/>
          <a:ln>
            <a:noFill/>
          </a:ln>
        </p:spPr>
      </p:pic>
    </p:spTree>
    <p:extLst>
      <p:ext uri="{BB962C8B-B14F-4D97-AF65-F5344CB8AC3E}">
        <p14:creationId xmlns:p14="http://schemas.microsoft.com/office/powerpoint/2010/main" val="40787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DC80-1EF8-F144-2B6A-3DD212D72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473165-2AFD-6B95-D642-BFBF6D818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B2575F-366D-9E42-7E03-E6F48C965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2C788-66EA-1E89-5130-4CB3E43C4CAC}"/>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6" name="Footer Placeholder 5">
            <a:extLst>
              <a:ext uri="{FF2B5EF4-FFF2-40B4-BE49-F238E27FC236}">
                <a16:creationId xmlns:a16="http://schemas.microsoft.com/office/drawing/2014/main" id="{DB1D23E8-46AB-C07E-BACD-6EAA8B7FA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330D1-1D14-C169-C728-3B165AFFB872}"/>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25531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FD7B-9A59-B01F-0552-A7D177C5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CE174-C2FC-53D8-106C-7A0C2BABA6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93E290-2D34-A197-0946-8E11E5AE3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1E393-AD86-A4A2-9B75-C99023DE4DA9}"/>
              </a:ext>
            </a:extLst>
          </p:cNvPr>
          <p:cNvSpPr>
            <a:spLocks noGrp="1"/>
          </p:cNvSpPr>
          <p:nvPr>
            <p:ph type="dt" sz="half" idx="10"/>
          </p:nvPr>
        </p:nvSpPr>
        <p:spPr/>
        <p:txBody>
          <a:bodyPr/>
          <a:lstStyle/>
          <a:p>
            <a:fld id="{1C812FA0-22CC-4112-9EF9-88C4CCBEC63A}" type="datetimeFigureOut">
              <a:rPr lang="en-US" smtClean="0"/>
              <a:t>3/17/2023</a:t>
            </a:fld>
            <a:endParaRPr lang="en-US"/>
          </a:p>
        </p:txBody>
      </p:sp>
      <p:sp>
        <p:nvSpPr>
          <p:cNvPr id="6" name="Footer Placeholder 5">
            <a:extLst>
              <a:ext uri="{FF2B5EF4-FFF2-40B4-BE49-F238E27FC236}">
                <a16:creationId xmlns:a16="http://schemas.microsoft.com/office/drawing/2014/main" id="{F74A1571-06C7-5375-B1F8-CD5613DD7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BB112-CC69-C2D9-78E0-219049F991A1}"/>
              </a:ext>
            </a:extLst>
          </p:cNvPr>
          <p:cNvSpPr>
            <a:spLocks noGrp="1"/>
          </p:cNvSpPr>
          <p:nvPr>
            <p:ph type="sldNum" sz="quarter" idx="12"/>
          </p:nvPr>
        </p:nvSpPr>
        <p:spPr/>
        <p:txBody>
          <a:bodyPr/>
          <a:lstStyle/>
          <a:p>
            <a:fld id="{80F46905-69F9-422A-A546-CDD94B67C90D}" type="slidenum">
              <a:rPr lang="en-US" smtClean="0"/>
              <a:t>‹#›</a:t>
            </a:fld>
            <a:endParaRPr lang="en-US"/>
          </a:p>
        </p:txBody>
      </p:sp>
    </p:spTree>
    <p:extLst>
      <p:ext uri="{BB962C8B-B14F-4D97-AF65-F5344CB8AC3E}">
        <p14:creationId xmlns:p14="http://schemas.microsoft.com/office/powerpoint/2010/main" val="371076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7D827-F937-B255-C550-77EE8FBD5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27CA0-13A1-73D9-2BB1-B0205364C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448B2-1350-A14F-58ED-20BE457EF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12FA0-22CC-4112-9EF9-88C4CCBEC63A}" type="datetimeFigureOut">
              <a:rPr lang="en-US" smtClean="0"/>
              <a:t>3/17/2023</a:t>
            </a:fld>
            <a:endParaRPr lang="en-US"/>
          </a:p>
        </p:txBody>
      </p:sp>
      <p:sp>
        <p:nvSpPr>
          <p:cNvPr id="5" name="Footer Placeholder 4">
            <a:extLst>
              <a:ext uri="{FF2B5EF4-FFF2-40B4-BE49-F238E27FC236}">
                <a16:creationId xmlns:a16="http://schemas.microsoft.com/office/drawing/2014/main" id="{2358C88E-BB99-1F8A-847D-26D6631DB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15F91-00A9-14C4-6A79-4EDF12026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46905-69F9-422A-A546-CDD94B67C90D}" type="slidenum">
              <a:rPr lang="en-US" smtClean="0"/>
              <a:t>‹#›</a:t>
            </a:fld>
            <a:endParaRPr lang="en-US"/>
          </a:p>
        </p:txBody>
      </p:sp>
    </p:spTree>
    <p:extLst>
      <p:ext uri="{BB962C8B-B14F-4D97-AF65-F5344CB8AC3E}">
        <p14:creationId xmlns:p14="http://schemas.microsoft.com/office/powerpoint/2010/main" val="138705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593367"/>
            <a:ext cx="109728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609600" y="1536633"/>
            <a:ext cx="10972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672147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D570-1CFA-C557-46B1-E0D1E0D1CE7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8CB4E25-5129-4BDD-5055-37F447EF61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315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06"/>
          <p:cNvSpPr txBox="1">
            <a:spLocks noGrp="1"/>
          </p:cNvSpPr>
          <p:nvPr>
            <p:ph type="ctrTitle"/>
          </p:nvPr>
        </p:nvSpPr>
        <p:spPr>
          <a:xfrm flipH="1">
            <a:off x="470059" y="533972"/>
            <a:ext cx="9929303" cy="894000"/>
          </a:xfrm>
          <a:prstGeom prst="rect">
            <a:avLst/>
          </a:prstGeom>
        </p:spPr>
        <p:txBody>
          <a:bodyPr spcFirstLastPara="1" wrap="square" lIns="121900" tIns="121900" rIns="121900" bIns="121900" anchor="b" anchorCtr="0">
            <a:noAutofit/>
          </a:bodyPr>
          <a:lstStyle/>
          <a:p>
            <a:pPr>
              <a:buClr>
                <a:schemeClr val="dk1"/>
              </a:buClr>
              <a:buSzPts val="1100"/>
            </a:pPr>
            <a:r>
              <a:rPr lang="en-US" dirty="0"/>
              <a:t>S</a:t>
            </a:r>
            <a:r>
              <a:rPr lang="en" dirty="0"/>
              <a:t>upport Vector Machine</a:t>
            </a:r>
            <a:endParaRPr dirty="0"/>
          </a:p>
        </p:txBody>
      </p:sp>
      <p:sp>
        <p:nvSpPr>
          <p:cNvPr id="865" name="Google Shape;865;p106"/>
          <p:cNvSpPr txBox="1">
            <a:spLocks noGrp="1"/>
          </p:cNvSpPr>
          <p:nvPr>
            <p:ph type="subTitle" idx="1"/>
          </p:nvPr>
        </p:nvSpPr>
        <p:spPr>
          <a:xfrm>
            <a:off x="505060" y="1899572"/>
            <a:ext cx="5713549" cy="3705361"/>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Support Vector Machines (SVM) is a very popular classification algorithm in machine learning. It is widely used in binary and multiclass classification problems. SVM classifies data by finding the optimal division boundary between classes so that the distance between the data points closest to the division boundary is the largest. The SVM algorithm works by finding a hyperplane that can optimally divide two data classes. That hyperplane is defined by a subset of data points, called support vectors.</a:t>
            </a:r>
            <a:endParaRPr dirty="0"/>
          </a:p>
        </p:txBody>
      </p:sp>
      <p:grpSp>
        <p:nvGrpSpPr>
          <p:cNvPr id="866" name="Google Shape;866;p106"/>
          <p:cNvGrpSpPr/>
          <p:nvPr/>
        </p:nvGrpSpPr>
        <p:grpSpPr>
          <a:xfrm>
            <a:off x="6354003" y="2538817"/>
            <a:ext cx="1346000" cy="1230767"/>
            <a:chOff x="1313102" y="1748166"/>
            <a:chExt cx="1009500" cy="923075"/>
          </a:xfrm>
        </p:grpSpPr>
        <p:grpSp>
          <p:nvGrpSpPr>
            <p:cNvPr id="867" name="Google Shape;867;p106"/>
            <p:cNvGrpSpPr/>
            <p:nvPr/>
          </p:nvGrpSpPr>
          <p:grpSpPr>
            <a:xfrm>
              <a:off x="1621266" y="1748166"/>
              <a:ext cx="393173" cy="442116"/>
              <a:chOff x="2523000" y="1954875"/>
              <a:chExt cx="262325" cy="295000"/>
            </a:xfrm>
          </p:grpSpPr>
          <p:sp>
            <p:nvSpPr>
              <p:cNvPr id="868" name="Google Shape;868;p10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69" name="Google Shape;869;p10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870" name="Google Shape;870;p106"/>
            <p:cNvSpPr txBox="1"/>
            <p:nvPr/>
          </p:nvSpPr>
          <p:spPr>
            <a:xfrm>
              <a:off x="1313102" y="2294741"/>
              <a:ext cx="1009500" cy="376500"/>
            </a:xfrm>
            <a:prstGeom prst="rect">
              <a:avLst/>
            </a:prstGeom>
            <a:noFill/>
            <a:ln>
              <a:noFill/>
            </a:ln>
          </p:spPr>
          <p:txBody>
            <a:bodyPr spcFirstLastPara="1" wrap="square" lIns="121900" tIns="121900" rIns="121900" bIns="121900" anchor="b" anchorCtr="0">
              <a:noAutofit/>
            </a:bodyPr>
            <a:lstStyle/>
            <a:p>
              <a:pPr algn="ctr"/>
              <a:r>
                <a:rPr lang="en" sz="1600" dirty="0">
                  <a:solidFill>
                    <a:schemeClr val="lt1"/>
                  </a:solidFill>
                  <a:latin typeface="Squada One"/>
                  <a:ea typeface="Squada One"/>
                  <a:cs typeface="Squada One"/>
                  <a:sym typeface="Squada One"/>
                </a:rPr>
                <a:t>YOUR LOGO</a:t>
              </a:r>
              <a:endParaRPr sz="1600" dirty="0">
                <a:solidFill>
                  <a:schemeClr val="lt1"/>
                </a:solidFill>
                <a:latin typeface="Squada One"/>
                <a:ea typeface="Squada One"/>
                <a:cs typeface="Squada One"/>
                <a:sym typeface="Squada One"/>
              </a:endParaRPr>
            </a:p>
          </p:txBody>
        </p:sp>
      </p:grpSp>
      <p:cxnSp>
        <p:nvCxnSpPr>
          <p:cNvPr id="871" name="Google Shape;871;p106"/>
          <p:cNvCxnSpPr>
            <a:cxnSpLocks/>
          </p:cNvCxnSpPr>
          <p:nvPr/>
        </p:nvCxnSpPr>
        <p:spPr>
          <a:xfrm>
            <a:off x="617085" y="1610572"/>
            <a:ext cx="5478915"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8553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64"/>
                                        </p:tgtEl>
                                        <p:attrNameLst>
                                          <p:attrName>style.visibility</p:attrName>
                                        </p:attrNameLst>
                                      </p:cBhvr>
                                      <p:to>
                                        <p:strVal val="visible"/>
                                      </p:to>
                                    </p:set>
                                    <p:anim calcmode="lin" valueType="num">
                                      <p:cBhvr additive="base">
                                        <p:cTn id="7" dur="1000"/>
                                        <p:tgtEl>
                                          <p:spTgt spid="86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5"/>
                                        </p:tgtEl>
                                        <p:attrNameLst>
                                          <p:attrName>style.visibility</p:attrName>
                                        </p:attrNameLst>
                                      </p:cBhvr>
                                      <p:to>
                                        <p:strVal val="visible"/>
                                      </p:to>
                                    </p:set>
                                    <p:animEffect transition="in" filter="fade">
                                      <p:cBhvr>
                                        <p:cTn id="12" dur="10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474133" y="2982000"/>
            <a:ext cx="5274800" cy="894000"/>
          </a:xfrm>
          <a:prstGeom prst="rect">
            <a:avLst/>
          </a:prstGeom>
        </p:spPr>
        <p:txBody>
          <a:bodyPr spcFirstLastPara="1" wrap="square" lIns="121900" tIns="121900" rIns="121900" bIns="121900" anchor="ctr" anchorCtr="0">
            <a:noAutofit/>
          </a:bodyPr>
          <a:lstStyle/>
          <a:p>
            <a:pPr>
              <a:buClr>
                <a:schemeClr val="dk1"/>
              </a:buClr>
              <a:buSzPts val="1100"/>
            </a:pPr>
            <a:r>
              <a:rPr lang="en" dirty="0"/>
              <a:t>Hyperlane</a:t>
            </a:r>
            <a:endParaRPr dirty="0"/>
          </a:p>
        </p:txBody>
      </p:sp>
      <p:sp>
        <p:nvSpPr>
          <p:cNvPr id="852" name="Google Shape;852;p104"/>
          <p:cNvSpPr txBox="1">
            <a:spLocks noGrp="1"/>
          </p:cNvSpPr>
          <p:nvPr>
            <p:ph type="subTitle" idx="1"/>
          </p:nvPr>
        </p:nvSpPr>
        <p:spPr>
          <a:xfrm>
            <a:off x="6433600" y="2305200"/>
            <a:ext cx="3320400" cy="2247600"/>
          </a:xfrm>
          <a:prstGeom prst="rect">
            <a:avLst/>
          </a:prstGeom>
        </p:spPr>
        <p:txBody>
          <a:bodyPr spcFirstLastPara="1" wrap="square" lIns="121900" tIns="121900" rIns="121900" bIns="121900" anchor="ctr" anchorCtr="0">
            <a:noAutofit/>
          </a:bodyPr>
          <a:lstStyle/>
          <a:p>
            <a:pPr marL="0" indent="0">
              <a:buClr>
                <a:schemeClr val="dk1"/>
              </a:buClr>
              <a:buSzPts val="1100"/>
            </a:pPr>
            <a:r>
              <a:rPr lang="en" dirty="0"/>
              <a:t>Mercury is the closest planet to the Sun and the smallest one in the Solar System—it’s only a bit larger than the Moon. The planet’s name has nothing to do with the liquid metal </a:t>
            </a:r>
            <a:endParaRPr dirty="0"/>
          </a:p>
        </p:txBody>
      </p:sp>
    </p:spTree>
    <p:extLst>
      <p:ext uri="{BB962C8B-B14F-4D97-AF65-F5344CB8AC3E}">
        <p14:creationId xmlns:p14="http://schemas.microsoft.com/office/powerpoint/2010/main" val="376372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gtEl>
                                        <p:attrNameLst>
                                          <p:attrName>style.visibility</p:attrName>
                                        </p:attrNameLst>
                                      </p:cBhvr>
                                      <p:to>
                                        <p:strVal val="visible"/>
                                      </p:to>
                                    </p:set>
                                    <p:animEffect transition="in" filter="fade">
                                      <p:cBhvr>
                                        <p:cTn id="12"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06"/>
          <p:cNvSpPr txBox="1">
            <a:spLocks noGrp="1"/>
          </p:cNvSpPr>
          <p:nvPr>
            <p:ph type="ctrTitle"/>
          </p:nvPr>
        </p:nvSpPr>
        <p:spPr>
          <a:xfrm flipH="1">
            <a:off x="1829933" y="2514800"/>
            <a:ext cx="4648000" cy="894000"/>
          </a:xfrm>
          <a:prstGeom prst="rect">
            <a:avLst/>
          </a:prstGeom>
        </p:spPr>
        <p:txBody>
          <a:bodyPr spcFirstLastPara="1" wrap="square" lIns="121900" tIns="121900" rIns="121900" bIns="121900" anchor="b" anchorCtr="0">
            <a:noAutofit/>
          </a:bodyPr>
          <a:lstStyle/>
          <a:p>
            <a:pPr>
              <a:buClr>
                <a:schemeClr val="dk1"/>
              </a:buClr>
              <a:buSzPts val="1100"/>
            </a:pPr>
            <a:r>
              <a:rPr lang="en" dirty="0"/>
              <a:t>MARGIN</a:t>
            </a:r>
            <a:endParaRPr dirty="0"/>
          </a:p>
        </p:txBody>
      </p:sp>
      <p:sp>
        <p:nvSpPr>
          <p:cNvPr id="865" name="Google Shape;865;p106"/>
          <p:cNvSpPr txBox="1">
            <a:spLocks noGrp="1"/>
          </p:cNvSpPr>
          <p:nvPr>
            <p:ph type="subTitle" idx="1"/>
          </p:nvPr>
        </p:nvSpPr>
        <p:spPr>
          <a:xfrm>
            <a:off x="1864933" y="3880400"/>
            <a:ext cx="4648000" cy="23308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Margin is the distance between the hyperplane to the two nearest data points corresponding to the classifiers. The SVM method always tries to maximize this margin, thereby obtaining a hyperplane that creates the longest distance. As a result, SVM can minimize misclassification of newly introduced data points</a:t>
            </a:r>
          </a:p>
        </p:txBody>
      </p:sp>
      <p:grpSp>
        <p:nvGrpSpPr>
          <p:cNvPr id="866" name="Google Shape;866;p106"/>
          <p:cNvGrpSpPr/>
          <p:nvPr/>
        </p:nvGrpSpPr>
        <p:grpSpPr>
          <a:xfrm>
            <a:off x="6354003" y="2538817"/>
            <a:ext cx="1346000" cy="1260262"/>
            <a:chOff x="1313102" y="1748166"/>
            <a:chExt cx="1009500" cy="945196"/>
          </a:xfrm>
        </p:grpSpPr>
        <p:grpSp>
          <p:nvGrpSpPr>
            <p:cNvPr id="867" name="Google Shape;867;p106"/>
            <p:cNvGrpSpPr/>
            <p:nvPr/>
          </p:nvGrpSpPr>
          <p:grpSpPr>
            <a:xfrm>
              <a:off x="1621266" y="1748166"/>
              <a:ext cx="393173" cy="442116"/>
              <a:chOff x="2523000" y="1954875"/>
              <a:chExt cx="262325" cy="295000"/>
            </a:xfrm>
          </p:grpSpPr>
          <p:sp>
            <p:nvSpPr>
              <p:cNvPr id="868" name="Google Shape;868;p10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69" name="Google Shape;869;p10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870" name="Google Shape;870;p106"/>
            <p:cNvSpPr txBox="1"/>
            <p:nvPr/>
          </p:nvSpPr>
          <p:spPr>
            <a:xfrm>
              <a:off x="1313102" y="2316862"/>
              <a:ext cx="1009500" cy="376500"/>
            </a:xfrm>
            <a:prstGeom prst="rect">
              <a:avLst/>
            </a:prstGeom>
            <a:noFill/>
            <a:ln>
              <a:noFill/>
            </a:ln>
          </p:spPr>
          <p:txBody>
            <a:bodyPr spcFirstLastPara="1" wrap="square" lIns="121900" tIns="121900" rIns="121900" bIns="121900" anchor="b" anchorCtr="0">
              <a:noAutofit/>
            </a:bodyPr>
            <a:lstStyle/>
            <a:p>
              <a:pPr algn="ctr"/>
              <a:r>
                <a:rPr lang="en" sz="1600" dirty="0">
                  <a:solidFill>
                    <a:schemeClr val="lt1"/>
                  </a:solidFill>
                  <a:latin typeface="Squada One"/>
                  <a:ea typeface="Squada One"/>
                  <a:cs typeface="Squada One"/>
                  <a:sym typeface="Squada One"/>
                </a:rPr>
                <a:t>YOUR LOGO</a:t>
              </a:r>
              <a:endParaRPr sz="1600" dirty="0">
                <a:solidFill>
                  <a:schemeClr val="lt1"/>
                </a:solidFill>
                <a:latin typeface="Squada One"/>
                <a:ea typeface="Squada One"/>
                <a:cs typeface="Squada One"/>
                <a:sym typeface="Squada One"/>
              </a:endParaRPr>
            </a:p>
          </p:txBody>
        </p:sp>
      </p:grpSp>
      <p:cxnSp>
        <p:nvCxnSpPr>
          <p:cNvPr id="871" name="Google Shape;871;p106"/>
          <p:cNvCxnSpPr/>
          <p:nvPr/>
        </p:nvCxnSpPr>
        <p:spPr>
          <a:xfrm>
            <a:off x="1976959" y="3591400"/>
            <a:ext cx="4154000" cy="112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26415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64"/>
                                        </p:tgtEl>
                                        <p:attrNameLst>
                                          <p:attrName>style.visibility</p:attrName>
                                        </p:attrNameLst>
                                      </p:cBhvr>
                                      <p:to>
                                        <p:strVal val="visible"/>
                                      </p:to>
                                    </p:set>
                                    <p:anim calcmode="lin" valueType="num">
                                      <p:cBhvr additive="base">
                                        <p:cTn id="7" dur="1000"/>
                                        <p:tgtEl>
                                          <p:spTgt spid="86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5"/>
                                        </p:tgtEl>
                                        <p:attrNameLst>
                                          <p:attrName>style.visibility</p:attrName>
                                        </p:attrNameLst>
                                      </p:cBhvr>
                                      <p:to>
                                        <p:strVal val="visible"/>
                                      </p:to>
                                    </p:set>
                                    <p:animEffect transition="in" filter="fade">
                                      <p:cBhvr>
                                        <p:cTn id="12" dur="10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ctrTitle"/>
          </p:nvPr>
        </p:nvSpPr>
        <p:spPr>
          <a:xfrm flipH="1">
            <a:off x="3146200" y="1867533"/>
            <a:ext cx="5899600" cy="1251600"/>
          </a:xfrm>
          <a:prstGeom prst="rect">
            <a:avLst/>
          </a:prstGeom>
        </p:spPr>
        <p:txBody>
          <a:bodyPr spcFirstLastPara="1" wrap="square" lIns="121900" tIns="121900" rIns="121900" bIns="121900" anchor="ctr" anchorCtr="0">
            <a:noAutofit/>
          </a:bodyPr>
          <a:lstStyle/>
          <a:p>
            <a:pPr>
              <a:buClr>
                <a:schemeClr val="dk1"/>
              </a:buClr>
              <a:buSzPts val="1100"/>
            </a:pPr>
            <a:r>
              <a:rPr lang="en" dirty="0"/>
              <a:t>GOAL</a:t>
            </a:r>
            <a:endParaRPr dirty="0"/>
          </a:p>
        </p:txBody>
      </p:sp>
      <mc:AlternateContent xmlns:mc="http://schemas.openxmlformats.org/markup-compatibility/2006">
        <mc:Choice xmlns:a14="http://schemas.microsoft.com/office/drawing/2010/main" Requires="a14">
          <p:sp>
            <p:nvSpPr>
              <p:cNvPr id="858" name="Google Shape;858;p105"/>
              <p:cNvSpPr txBox="1">
                <a:spLocks noGrp="1"/>
              </p:cNvSpPr>
              <p:nvPr>
                <p:ph type="subTitle" idx="1"/>
              </p:nvPr>
            </p:nvSpPr>
            <p:spPr>
              <a:xfrm>
                <a:off x="3171600" y="3681001"/>
                <a:ext cx="5848800" cy="1251600"/>
              </a:xfrm>
              <a:prstGeom prst="rect">
                <a:avLst/>
              </a:prstGeom>
            </p:spPr>
            <p:txBody>
              <a:bodyPr spcFirstLastPara="1" wrap="square" lIns="121900" tIns="121900" rIns="121900" bIns="121900" anchor="ctr" anchorCtr="0">
                <a:noAutofit/>
              </a:bodyPr>
              <a:lstStyle/>
              <a:p>
                <a14:m>
                  <m:oMathPara xmlns:m="http://schemas.openxmlformats.org/officeDocument/2006/math">
                    <m:oMathParaPr>
                      <m:jc m:val="centerGroup"/>
                    </m:oMathParaPr>
                    <m:oMath xmlns:m="http://schemas.openxmlformats.org/officeDocument/2006/math">
                      <m:sSub>
                        <m:sSubPr>
                          <m:ctrlPr>
                            <a:rPr lang="en-US" sz="2400" i="1"/>
                          </m:ctrlPr>
                        </m:sSubPr>
                        <m:e>
                          <m:r>
                            <a:rPr lang="en-US" sz="2400" i="1"/>
                            <m:t>𝑦</m:t>
                          </m:r>
                        </m:e>
                        <m:sub>
                          <m:r>
                            <a:rPr lang="en-US" sz="2400" i="1"/>
                            <m:t>𝑖</m:t>
                          </m:r>
                        </m:sub>
                      </m:sSub>
                      <m:d>
                        <m:dPr>
                          <m:ctrlPr>
                            <a:rPr lang="en-US" sz="2400" i="1"/>
                          </m:ctrlPr>
                        </m:dPr>
                        <m:e>
                          <m:r>
                            <a:rPr lang="en-US" sz="2400" i="1"/>
                            <m:t>𝑤</m:t>
                          </m:r>
                          <m:sSub>
                            <m:sSubPr>
                              <m:ctrlPr>
                                <a:rPr lang="en-US" sz="2400" i="1"/>
                              </m:ctrlPr>
                            </m:sSubPr>
                            <m:e>
                              <m:r>
                                <a:rPr lang="en-US" sz="2400" i="1"/>
                                <m:t>𝑥</m:t>
                              </m:r>
                            </m:e>
                            <m:sub>
                              <m:r>
                                <a:rPr lang="en-US" sz="2400" i="1"/>
                                <m:t>𝑖</m:t>
                              </m:r>
                            </m:sub>
                          </m:sSub>
                          <m:r>
                            <a:rPr lang="en-US" sz="2400" i="1"/>
                            <m:t>+</m:t>
                          </m:r>
                          <m:r>
                            <a:rPr lang="en-US" sz="2400" i="1"/>
                            <m:t>𝑏</m:t>
                          </m:r>
                        </m:e>
                      </m:d>
                      <m:r>
                        <a:rPr lang="en-US" sz="2400" i="1"/>
                        <m:t>≥1</m:t>
                      </m:r>
                    </m:oMath>
                  </m:oMathPara>
                </a14:m>
                <a:endParaRPr lang="en-US" sz="2400" dirty="0"/>
              </a:p>
              <a:p>
                <a:pPr marL="0" indent="0"/>
                <a:r>
                  <a:rPr lang="en-US" sz="2400" dirty="0"/>
                  <a:t>and</a:t>
                </a:r>
              </a:p>
              <a:p>
                <a:pPr marL="0" indent="0"/>
                <a:r>
                  <a:rPr lang="en-US" sz="2400" dirty="0"/>
                  <a:t>M=</a:t>
                </a:r>
                <a14:m>
                  <m:oMath xmlns:m="http://schemas.openxmlformats.org/officeDocument/2006/math">
                    <m:f>
                      <m:fPr>
                        <m:ctrlPr>
                          <a:rPr lang="en-US" sz="2400" i="1"/>
                        </m:ctrlPr>
                      </m:fPr>
                      <m:num>
                        <m:r>
                          <a:rPr lang="en-US" sz="2400" i="1"/>
                          <m:t>2</m:t>
                        </m:r>
                      </m:num>
                      <m:den>
                        <m:r>
                          <a:rPr lang="en-US" sz="2400" i="1"/>
                          <m:t>|</m:t>
                        </m:r>
                        <m:r>
                          <a:rPr lang="en-US" sz="2400" i="1"/>
                          <m:t>𝑤</m:t>
                        </m:r>
                        <m:r>
                          <a:rPr lang="en-US" sz="2400" i="1"/>
                          <m:t>|</m:t>
                        </m:r>
                      </m:den>
                    </m:f>
                  </m:oMath>
                </a14:m>
                <a:r>
                  <a:rPr lang="en-US" sz="2400" dirty="0"/>
                  <a:t>  max or  </a:t>
                </a:r>
                <a14:m>
                  <m:oMath xmlns:m="http://schemas.openxmlformats.org/officeDocument/2006/math">
                    <m:f>
                      <m:fPr>
                        <m:ctrlPr>
                          <a:rPr lang="en-US" sz="2400" i="1"/>
                        </m:ctrlPr>
                      </m:fPr>
                      <m:num>
                        <m:r>
                          <a:rPr lang="en-US" sz="2400" i="1"/>
                          <m:t>1</m:t>
                        </m:r>
                      </m:num>
                      <m:den>
                        <m:r>
                          <a:rPr lang="en-US" sz="2400" i="1"/>
                          <m:t>2</m:t>
                        </m:r>
                      </m:den>
                    </m:f>
                    <m:sSup>
                      <m:sSupPr>
                        <m:ctrlPr>
                          <a:rPr lang="en-US" sz="2400" i="1"/>
                        </m:ctrlPr>
                      </m:sSupPr>
                      <m:e>
                        <m:r>
                          <a:rPr lang="en-US" sz="2400" i="1"/>
                          <m:t>𝑤</m:t>
                        </m:r>
                      </m:e>
                      <m:sup>
                        <m:r>
                          <a:rPr lang="en-US" sz="2400" i="1"/>
                          <m:t>𝑡</m:t>
                        </m:r>
                      </m:sup>
                    </m:sSup>
                    <m:r>
                      <a:rPr lang="en-US" sz="2400" i="1"/>
                      <m:t>𝑤</m:t>
                    </m:r>
                  </m:oMath>
                </a14:m>
                <a:r>
                  <a:rPr lang="en-US" sz="2400" dirty="0"/>
                  <a:t> min</a:t>
                </a:r>
              </a:p>
              <a:p>
                <a:pPr marL="0" indent="0"/>
                <a:endParaRPr lang="en-US" dirty="0"/>
              </a:p>
              <a:p>
                <a:pPr marL="0" indent="0"/>
                <a:endParaRPr dirty="0"/>
              </a:p>
            </p:txBody>
          </p:sp>
        </mc:Choice>
        <mc:Fallback>
          <p:sp>
            <p:nvSpPr>
              <p:cNvPr id="858" name="Google Shape;858;p105"/>
              <p:cNvSpPr txBox="1">
                <a:spLocks noGrp="1" noRot="1" noChangeAspect="1" noMove="1" noResize="1" noEditPoints="1" noAdjustHandles="1" noChangeArrowheads="1" noChangeShapeType="1" noTextEdit="1"/>
              </p:cNvSpPr>
              <p:nvPr>
                <p:ph type="subTitle" idx="1"/>
              </p:nvPr>
            </p:nvSpPr>
            <p:spPr>
              <a:xfrm>
                <a:off x="3171600" y="3681001"/>
                <a:ext cx="5848800" cy="1251600"/>
              </a:xfrm>
              <a:prstGeom prst="rect">
                <a:avLst/>
              </a:prstGeom>
              <a:blipFill>
                <a:blip r:embed="rId3"/>
                <a:stretch>
                  <a:fillRect t="-22927"/>
                </a:stretch>
              </a:blipFill>
            </p:spPr>
            <p:txBody>
              <a:bodyPr/>
              <a:lstStyle/>
              <a:p>
                <a:r>
                  <a:rPr lang="en-US">
                    <a:noFill/>
                  </a:rPr>
                  <a:t> </a:t>
                </a:r>
              </a:p>
            </p:txBody>
          </p:sp>
        </mc:Fallback>
      </mc:AlternateContent>
      <p:cxnSp>
        <p:nvCxnSpPr>
          <p:cNvPr id="859" name="Google Shape;859;p105"/>
          <p:cNvCxnSpPr/>
          <p:nvPr/>
        </p:nvCxnSpPr>
        <p:spPr>
          <a:xfrm rot="10800000">
            <a:off x="3324000" y="3087167"/>
            <a:ext cx="5544000" cy="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7"/>
                                        </p:tgtEl>
                                        <p:attrNameLst>
                                          <p:attrName>style.visibility</p:attrName>
                                        </p:attrNameLst>
                                      </p:cBhvr>
                                      <p:to>
                                        <p:strVal val="visible"/>
                                      </p:to>
                                    </p:set>
                                    <p:animEffect transition="in" filter="fade">
                                      <p:cBhvr>
                                        <p:cTn id="7" dur="1000"/>
                                        <p:tgtEl>
                                          <p:spTgt spid="8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859"/>
                                        </p:tgtEl>
                                        <p:attrNameLst>
                                          <p:attrName>ppt_x</p:attrName>
                                        </p:attrNameLst>
                                      </p:cBhvr>
                                      <p:tavLst>
                                        <p:tav tm="0">
                                          <p:val>
                                            <p:strVal val="#ppt_x"/>
                                          </p:val>
                                        </p:tav>
                                        <p:tav tm="100000">
                                          <p:val>
                                            <p:strVal val="#ppt_x-1"/>
                                          </p:val>
                                        </p:tav>
                                      </p:tavLst>
                                    </p:anim>
                                    <p:set>
                                      <p:cBhvr>
                                        <p:cTn id="12" dur="1" fill="hold">
                                          <p:stCondLst>
                                            <p:cond delay="1000"/>
                                          </p:stCondLst>
                                        </p:cTn>
                                        <p:tgtEl>
                                          <p:spTgt spid="85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8"/>
                                        </p:tgtEl>
                                        <p:attrNameLst>
                                          <p:attrName>style.visibility</p:attrName>
                                        </p:attrNameLst>
                                      </p:cBhvr>
                                      <p:to>
                                        <p:strVal val="visible"/>
                                      </p:to>
                                    </p:set>
                                    <p:animEffect transition="in" filter="fade">
                                      <p:cBhvr>
                                        <p:cTn id="17" dur="1000"/>
                                        <p:tgtEl>
                                          <p:spTgt spid="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14"/>
          <p:cNvSpPr txBox="1">
            <a:spLocks noGrp="1"/>
          </p:cNvSpPr>
          <p:nvPr>
            <p:ph type="ctrTitle"/>
          </p:nvPr>
        </p:nvSpPr>
        <p:spPr>
          <a:xfrm flipH="1">
            <a:off x="609700" y="2575300"/>
            <a:ext cx="3833600" cy="1730400"/>
          </a:xfrm>
          <a:prstGeom prst="rect">
            <a:avLst/>
          </a:prstGeom>
        </p:spPr>
        <p:txBody>
          <a:bodyPr spcFirstLastPara="1" wrap="square" lIns="121900" tIns="121900" rIns="121900" bIns="121900" anchor="t" anchorCtr="0">
            <a:noAutofit/>
          </a:bodyPr>
          <a:lstStyle/>
          <a:p>
            <a:r>
              <a:rPr lang="en" dirty="0"/>
              <a:t>COMPETITIVE ADVANTAGE</a:t>
            </a:r>
            <a:endParaRPr dirty="0"/>
          </a:p>
        </p:txBody>
      </p:sp>
      <mc:AlternateContent xmlns:mc="http://schemas.openxmlformats.org/markup-compatibility/2006">
        <mc:Choice xmlns:a14="http://schemas.microsoft.com/office/drawing/2010/main" Requires="a14">
          <p:sp>
            <p:nvSpPr>
              <p:cNvPr id="971" name="Google Shape;971;p114"/>
              <p:cNvSpPr txBox="1">
                <a:spLocks noGrp="1"/>
              </p:cNvSpPr>
              <p:nvPr>
                <p:ph type="subTitle" idx="1"/>
              </p:nvPr>
            </p:nvSpPr>
            <p:spPr>
              <a:xfrm>
                <a:off x="6450933" y="1442769"/>
                <a:ext cx="4323600" cy="1064000"/>
              </a:xfrm>
              <a:prstGeom prst="rect">
                <a:avLst/>
              </a:prstGeom>
            </p:spPr>
            <p:txBody>
              <a:bodyPr spcFirstLastPara="1" wrap="square" lIns="121900" tIns="121900" rIns="121900" bIns="121900" anchor="t" anchorCtr="0">
                <a:noAutofit/>
              </a:bodyPr>
              <a:lstStyle/>
              <a:p>
                <a:r>
                  <a:rPr lang="en-US" sz="3200" dirty="0"/>
                  <a:t>w=</a:t>
                </a:r>
                <a14:m>
                  <m:oMath xmlns:m="http://schemas.openxmlformats.org/officeDocument/2006/math">
                    <m:nary>
                      <m:naryPr>
                        <m:chr m:val="∑"/>
                        <m:limLoc m:val="undOvr"/>
                        <m:ctrlPr>
                          <a:rPr lang="en-US" sz="3200" i="1"/>
                        </m:ctrlPr>
                      </m:naryPr>
                      <m:sub>
                        <m:r>
                          <a:rPr lang="en-US" sz="3200" i="1"/>
                          <m:t>𝑖</m:t>
                        </m:r>
                        <m:r>
                          <a:rPr lang="en-US" sz="3200" i="1"/>
                          <m:t>=1</m:t>
                        </m:r>
                      </m:sub>
                      <m:sup>
                        <m:r>
                          <a:rPr lang="en-US" sz="3200" i="1"/>
                          <m:t>𝑁</m:t>
                        </m:r>
                      </m:sup>
                      <m:e>
                        <m:sSub>
                          <m:sSubPr>
                            <m:ctrlPr>
                              <a:rPr lang="en-US" sz="3200" i="1"/>
                            </m:ctrlPr>
                          </m:sSubPr>
                          <m:e>
                            <m:r>
                              <a:rPr lang="en-US" sz="3200" i="1"/>
                              <m:t>𝑎</m:t>
                            </m:r>
                          </m:e>
                          <m:sub>
                            <m:r>
                              <a:rPr lang="en-US" sz="3200" i="1"/>
                              <m:t>𝑖</m:t>
                            </m:r>
                          </m:sub>
                        </m:sSub>
                        <m:sSub>
                          <m:sSubPr>
                            <m:ctrlPr>
                              <a:rPr lang="en-US" sz="3200" i="1"/>
                            </m:ctrlPr>
                          </m:sSubPr>
                          <m:e>
                            <m:r>
                              <a:rPr lang="en-US" sz="3200" i="1"/>
                              <m:t>𝑦</m:t>
                            </m:r>
                          </m:e>
                          <m:sub>
                            <m:r>
                              <a:rPr lang="en-US" sz="3200" i="1"/>
                              <m:t>𝑖</m:t>
                            </m:r>
                          </m:sub>
                        </m:sSub>
                        <m:sSub>
                          <m:sSubPr>
                            <m:ctrlPr>
                              <a:rPr lang="en-US" sz="3200" i="1"/>
                            </m:ctrlPr>
                          </m:sSubPr>
                          <m:e>
                            <m:r>
                              <a:rPr lang="en-US" sz="3200" i="1"/>
                              <m:t>𝑥</m:t>
                            </m:r>
                          </m:e>
                          <m:sub>
                            <m:r>
                              <a:rPr lang="en-US" sz="3200" i="1"/>
                              <m:t>𝑖</m:t>
                            </m:r>
                          </m:sub>
                        </m:sSub>
                      </m:e>
                    </m:nary>
                  </m:oMath>
                </a14:m>
                <a:endParaRPr lang="en-US" sz="3200" dirty="0"/>
              </a:p>
            </p:txBody>
          </p:sp>
        </mc:Choice>
        <mc:Fallback>
          <p:sp>
            <p:nvSpPr>
              <p:cNvPr id="971" name="Google Shape;971;p114"/>
              <p:cNvSpPr txBox="1">
                <a:spLocks noGrp="1" noRot="1" noChangeAspect="1" noMove="1" noResize="1" noEditPoints="1" noAdjustHandles="1" noChangeArrowheads="1" noChangeShapeType="1" noTextEdit="1"/>
              </p:cNvSpPr>
              <p:nvPr>
                <p:ph type="subTitle" idx="1"/>
              </p:nvPr>
            </p:nvSpPr>
            <p:spPr>
              <a:xfrm>
                <a:off x="6450933" y="1442769"/>
                <a:ext cx="4323600" cy="10640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2" name="Google Shape;972;p114"/>
              <p:cNvSpPr txBox="1">
                <a:spLocks noGrp="1"/>
              </p:cNvSpPr>
              <p:nvPr>
                <p:ph type="subTitle" idx="2"/>
              </p:nvPr>
            </p:nvSpPr>
            <p:spPr>
              <a:xfrm>
                <a:off x="6450933" y="4549297"/>
                <a:ext cx="4323600" cy="1064000"/>
              </a:xfrm>
              <a:prstGeom prst="rect">
                <a:avLst/>
              </a:prstGeom>
            </p:spPr>
            <p:txBody>
              <a:bodyPr spcFirstLastPara="1" wrap="square" lIns="121900" tIns="121900" rIns="121900" bIns="121900" anchor="t" anchorCtr="0">
                <a:noAutofit/>
              </a:bodyPr>
              <a:lstStyle/>
              <a:p>
                <a:r>
                  <a:rPr lang="en-US" sz="3200" dirty="0"/>
                  <a:t>g(x)=</a:t>
                </a:r>
                <a14:m>
                  <m:oMath xmlns:m="http://schemas.openxmlformats.org/officeDocument/2006/math">
                    <m:sSup>
                      <m:sSupPr>
                        <m:ctrlPr>
                          <a:rPr lang="en-US" sz="3200" i="1"/>
                        </m:ctrlPr>
                      </m:sSupPr>
                      <m:e>
                        <m:r>
                          <a:rPr lang="en-US" sz="3200" i="1"/>
                          <m:t>𝑤</m:t>
                        </m:r>
                      </m:e>
                      <m:sup>
                        <m:r>
                          <a:rPr lang="en-US" sz="3200" i="1"/>
                          <m:t>𝑡</m:t>
                        </m:r>
                      </m:sup>
                    </m:sSup>
                    <m:r>
                      <a:rPr lang="en-US" sz="3200" i="1"/>
                      <m:t>𝑥</m:t>
                    </m:r>
                    <m:r>
                      <a:rPr lang="en-US" sz="3200" i="1"/>
                      <m:t>+</m:t>
                    </m:r>
                    <m:r>
                      <a:rPr lang="en-US" sz="3200" i="1"/>
                      <m:t>𝑏</m:t>
                    </m:r>
                  </m:oMath>
                </a14:m>
                <a:endParaRPr lang="en-US" sz="3200" dirty="0"/>
              </a:p>
            </p:txBody>
          </p:sp>
        </mc:Choice>
        <mc:Fallback>
          <p:sp>
            <p:nvSpPr>
              <p:cNvPr id="972" name="Google Shape;972;p114"/>
              <p:cNvSpPr txBox="1">
                <a:spLocks noGrp="1" noRot="1" noChangeAspect="1" noMove="1" noResize="1" noEditPoints="1" noAdjustHandles="1" noChangeArrowheads="1" noChangeShapeType="1" noTextEdit="1"/>
              </p:cNvSpPr>
              <p:nvPr>
                <p:ph type="subTitle" idx="2"/>
              </p:nvPr>
            </p:nvSpPr>
            <p:spPr>
              <a:xfrm>
                <a:off x="6450933" y="4549297"/>
                <a:ext cx="4323600" cy="1064000"/>
              </a:xfrm>
              <a:prstGeom prst="rect">
                <a:avLst/>
              </a:prstGeom>
              <a:blipFill>
                <a:blip r:embed="rId4"/>
                <a:stretch>
                  <a:fillRect/>
                </a:stretch>
              </a:blipFill>
            </p:spPr>
            <p:txBody>
              <a:bodyPr/>
              <a:lstStyle/>
              <a:p>
                <a:r>
                  <a:rPr lang="en-US">
                    <a:noFill/>
                  </a:rPr>
                  <a:t> </a:t>
                </a:r>
              </a:p>
            </p:txBody>
          </p:sp>
        </mc:Fallback>
      </mc:AlternateContent>
      <p:sp>
        <p:nvSpPr>
          <p:cNvPr id="973" name="Google Shape;973;p114"/>
          <p:cNvSpPr txBox="1">
            <a:spLocks noGrp="1"/>
          </p:cNvSpPr>
          <p:nvPr>
            <p:ph type="ctrTitle" idx="3"/>
          </p:nvPr>
        </p:nvSpPr>
        <p:spPr>
          <a:xfrm>
            <a:off x="6450933" y="887257"/>
            <a:ext cx="4323600" cy="354400"/>
          </a:xfrm>
          <a:prstGeom prst="rect">
            <a:avLst/>
          </a:prstGeom>
        </p:spPr>
        <p:txBody>
          <a:bodyPr spcFirstLastPara="1" wrap="square" lIns="121900" tIns="121900" rIns="121900" bIns="121900" anchor="b" anchorCtr="0">
            <a:noAutofit/>
          </a:bodyPr>
          <a:lstStyle/>
          <a:p>
            <a:r>
              <a:rPr lang="en" sz="2667" dirty="0"/>
              <a:t>The solution has a form</a:t>
            </a:r>
            <a:endParaRPr sz="2667" dirty="0"/>
          </a:p>
        </p:txBody>
      </p:sp>
      <p:sp>
        <p:nvSpPr>
          <p:cNvPr id="974" name="Google Shape;974;p114"/>
          <p:cNvSpPr txBox="1">
            <a:spLocks noGrp="1"/>
          </p:cNvSpPr>
          <p:nvPr>
            <p:ph type="ctrTitle" idx="4"/>
          </p:nvPr>
        </p:nvSpPr>
        <p:spPr>
          <a:xfrm>
            <a:off x="6450933" y="3951300"/>
            <a:ext cx="4323600" cy="354400"/>
          </a:xfrm>
          <a:prstGeom prst="rect">
            <a:avLst/>
          </a:prstGeom>
        </p:spPr>
        <p:txBody>
          <a:bodyPr spcFirstLastPara="1" wrap="square" lIns="121900" tIns="121900" rIns="121900" bIns="121900" anchor="b" anchorCtr="0">
            <a:noAutofit/>
          </a:bodyPr>
          <a:lstStyle/>
          <a:p>
            <a:pPr>
              <a:buClr>
                <a:schemeClr val="dk1"/>
              </a:buClr>
              <a:buSzPts val="1100"/>
            </a:pPr>
            <a:r>
              <a:rPr lang="en" sz="2667" dirty="0"/>
              <a:t>The linear discriminant</a:t>
            </a:r>
            <a:endParaRPr sz="2667" dirty="0"/>
          </a:p>
        </p:txBody>
      </p:sp>
    </p:spTree>
    <p:extLst>
      <p:ext uri="{BB962C8B-B14F-4D97-AF65-F5344CB8AC3E}">
        <p14:creationId xmlns:p14="http://schemas.microsoft.com/office/powerpoint/2010/main" val="15424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1000"/>
                                        <p:tgtEl>
                                          <p:spTgt spid="970"/>
                                        </p:tgtEl>
                                      </p:cBhvr>
                                    </p:animEffect>
                                  </p:childTnLst>
                                </p:cTn>
                              </p:par>
                              <p:par>
                                <p:cTn id="8" presetID="10" presetClass="entr" presetSubtype="0" fill="hold" nodeType="withEffect">
                                  <p:stCondLst>
                                    <p:cond delay="0"/>
                                  </p:stCondLst>
                                  <p:childTnLst>
                                    <p:set>
                                      <p:cBhvr>
                                        <p:cTn id="9" dur="1" fill="hold">
                                          <p:stCondLst>
                                            <p:cond delay="0"/>
                                          </p:stCondLst>
                                        </p:cTn>
                                        <p:tgtEl>
                                          <p:spTgt spid="971"/>
                                        </p:tgtEl>
                                        <p:attrNameLst>
                                          <p:attrName>style.visibility</p:attrName>
                                        </p:attrNameLst>
                                      </p:cBhvr>
                                      <p:to>
                                        <p:strVal val="visible"/>
                                      </p:to>
                                    </p:set>
                                    <p:animEffect transition="in" filter="fade">
                                      <p:cBhvr>
                                        <p:cTn id="10" dur="1000"/>
                                        <p:tgtEl>
                                          <p:spTgt spid="971"/>
                                        </p:tgtEl>
                                      </p:cBhvr>
                                    </p:animEffect>
                                  </p:childTnLst>
                                </p:cTn>
                              </p:par>
                              <p:par>
                                <p:cTn id="11" presetID="10" presetClass="entr" presetSubtype="0" fill="hold" nodeType="withEffect">
                                  <p:stCondLst>
                                    <p:cond delay="0"/>
                                  </p:stCondLst>
                                  <p:childTnLst>
                                    <p:set>
                                      <p:cBhvr>
                                        <p:cTn id="12" dur="1" fill="hold">
                                          <p:stCondLst>
                                            <p:cond delay="0"/>
                                          </p:stCondLst>
                                        </p:cTn>
                                        <p:tgtEl>
                                          <p:spTgt spid="973"/>
                                        </p:tgtEl>
                                        <p:attrNameLst>
                                          <p:attrName>style.visibility</p:attrName>
                                        </p:attrNameLst>
                                      </p:cBhvr>
                                      <p:to>
                                        <p:strVal val="visible"/>
                                      </p:to>
                                    </p:set>
                                    <p:animEffect transition="in" filter="fade">
                                      <p:cBhvr>
                                        <p:cTn id="13" dur="1000"/>
                                        <p:tgtEl>
                                          <p:spTgt spid="973"/>
                                        </p:tgtEl>
                                      </p:cBhvr>
                                    </p:animEffect>
                                  </p:childTnLst>
                                </p:cTn>
                              </p:par>
                              <p:par>
                                <p:cTn id="14" presetID="10" presetClass="entr" presetSubtype="0" fill="hold" nodeType="withEffect">
                                  <p:stCondLst>
                                    <p:cond delay="0"/>
                                  </p:stCondLst>
                                  <p:childTnLst>
                                    <p:set>
                                      <p:cBhvr>
                                        <p:cTn id="15" dur="1" fill="hold">
                                          <p:stCondLst>
                                            <p:cond delay="0"/>
                                          </p:stCondLst>
                                        </p:cTn>
                                        <p:tgtEl>
                                          <p:spTgt spid="972"/>
                                        </p:tgtEl>
                                        <p:attrNameLst>
                                          <p:attrName>style.visibility</p:attrName>
                                        </p:attrNameLst>
                                      </p:cBhvr>
                                      <p:to>
                                        <p:strVal val="visible"/>
                                      </p:to>
                                    </p:set>
                                    <p:animEffect transition="in" filter="fade">
                                      <p:cBhvr>
                                        <p:cTn id="16" dur="1000"/>
                                        <p:tgtEl>
                                          <p:spTgt spid="972"/>
                                        </p:tgtEl>
                                      </p:cBhvr>
                                    </p:animEffect>
                                  </p:childTnLst>
                                </p:cTn>
                              </p:par>
                              <p:par>
                                <p:cTn id="17" presetID="10" presetClass="entr" presetSubtype="0" fill="hold" nodeType="withEffect">
                                  <p:stCondLst>
                                    <p:cond delay="0"/>
                                  </p:stCondLst>
                                  <p:childTnLst>
                                    <p:set>
                                      <p:cBhvr>
                                        <p:cTn id="18" dur="1" fill="hold">
                                          <p:stCondLst>
                                            <p:cond delay="0"/>
                                          </p:stCondLst>
                                        </p:cTn>
                                        <p:tgtEl>
                                          <p:spTgt spid="974"/>
                                        </p:tgtEl>
                                        <p:attrNameLst>
                                          <p:attrName>style.visibility</p:attrName>
                                        </p:attrNameLst>
                                      </p:cBhvr>
                                      <p:to>
                                        <p:strVal val="visible"/>
                                      </p:to>
                                    </p:set>
                                    <p:animEffect transition="in" filter="fade">
                                      <p:cBhvr>
                                        <p:cTn id="19" dur="1000"/>
                                        <p:tgtEl>
                                          <p:spTgt spid="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321733" y="2535000"/>
            <a:ext cx="5274800" cy="894000"/>
          </a:xfrm>
          <a:prstGeom prst="rect">
            <a:avLst/>
          </a:prstGeom>
        </p:spPr>
        <p:txBody>
          <a:bodyPr spcFirstLastPara="1" wrap="square" lIns="121900" tIns="121900" rIns="121900" bIns="121900" anchor="ctr" anchorCtr="0">
            <a:noAutofit/>
          </a:bodyPr>
          <a:lstStyle/>
          <a:p>
            <a:pPr>
              <a:buClr>
                <a:schemeClr val="dk1"/>
              </a:buClr>
              <a:buSzPts val="1100"/>
            </a:pPr>
            <a:r>
              <a:rPr lang="en" dirty="0"/>
              <a:t>NONLINEAR SVM</a:t>
            </a:r>
            <a:endParaRPr dirty="0"/>
          </a:p>
        </p:txBody>
      </p:sp>
      <mc:AlternateContent xmlns:mc="http://schemas.openxmlformats.org/markup-compatibility/2006">
        <mc:Choice xmlns:a14="http://schemas.microsoft.com/office/drawing/2010/main" Requires="a14">
          <p:sp>
            <p:nvSpPr>
              <p:cNvPr id="852" name="Google Shape;852;p104"/>
              <p:cNvSpPr txBox="1">
                <a:spLocks noGrp="1"/>
              </p:cNvSpPr>
              <p:nvPr>
                <p:ph type="subTitle" idx="1"/>
              </p:nvPr>
            </p:nvSpPr>
            <p:spPr>
              <a:xfrm>
                <a:off x="6433600" y="2305200"/>
                <a:ext cx="4200533" cy="2247600"/>
              </a:xfrm>
              <a:prstGeom prst="rect">
                <a:avLst/>
              </a:prstGeom>
            </p:spPr>
            <p:txBody>
              <a:bodyPr spcFirstLastPara="1" wrap="square" lIns="121900" tIns="121900" rIns="121900" bIns="121900" anchor="ctr" anchorCtr="0">
                <a:noAutofit/>
              </a:bodyPr>
              <a:lstStyle/>
              <a:p>
                <a:r>
                  <a:rPr lang="en-US" sz="2667" dirty="0"/>
                  <a:t>g(x)=</a:t>
                </a:r>
                <a14:m>
                  <m:oMath xmlns:m="http://schemas.openxmlformats.org/officeDocument/2006/math">
                    <m:nary>
                      <m:naryPr>
                        <m:chr m:val="∑"/>
                        <m:limLoc m:val="undOvr"/>
                        <m:supHide m:val="on"/>
                        <m:ctrlPr>
                          <a:rPr lang="en-US" sz="2667" i="1"/>
                        </m:ctrlPr>
                      </m:naryPr>
                      <m:sub>
                        <m:r>
                          <a:rPr lang="en-US" sz="2667" i="1"/>
                          <m:t>𝑖</m:t>
                        </m:r>
                        <m:r>
                          <a:rPr lang="en-US" sz="2667" i="1"/>
                          <m:t>𝜖</m:t>
                        </m:r>
                        <m:r>
                          <a:rPr lang="en-US" sz="2667" i="1"/>
                          <m:t>𝑆𝑉</m:t>
                        </m:r>
                      </m:sub>
                      <m:sup/>
                      <m:e>
                        <m:sSub>
                          <m:sSubPr>
                            <m:ctrlPr>
                              <a:rPr lang="en-US" sz="2667" i="1"/>
                            </m:ctrlPr>
                          </m:sSubPr>
                          <m:e>
                            <m:r>
                              <a:rPr lang="en-US" sz="2667" i="1"/>
                              <m:t>𝑎</m:t>
                            </m:r>
                          </m:e>
                          <m:sub>
                            <m:r>
                              <a:rPr lang="en-US" sz="2667" i="1"/>
                              <m:t>𝑖</m:t>
                            </m:r>
                          </m:sub>
                        </m:sSub>
                        <m:r>
                          <a:rPr lang="en-US" sz="2667" i="1"/>
                          <m:t>𝐾</m:t>
                        </m:r>
                        <m:d>
                          <m:dPr>
                            <m:ctrlPr>
                              <a:rPr lang="en-US" sz="2667" i="1"/>
                            </m:ctrlPr>
                          </m:dPr>
                          <m:e>
                            <m:sSub>
                              <m:sSubPr>
                                <m:ctrlPr>
                                  <a:rPr lang="en-US" sz="2667" i="1"/>
                                </m:ctrlPr>
                              </m:sSubPr>
                              <m:e>
                                <m:r>
                                  <a:rPr lang="en-US" sz="2667" i="1"/>
                                  <m:t>𝑥</m:t>
                                </m:r>
                              </m:e>
                              <m:sub>
                                <m:r>
                                  <a:rPr lang="en-US" sz="2667" i="1"/>
                                  <m:t>𝑖</m:t>
                                </m:r>
                              </m:sub>
                            </m:sSub>
                            <m:r>
                              <a:rPr lang="en-US" sz="2667" i="1"/>
                              <m:t>,</m:t>
                            </m:r>
                            <m:r>
                              <a:rPr lang="en-US" sz="2667" i="1"/>
                              <m:t>𝑥</m:t>
                            </m:r>
                          </m:e>
                        </m:d>
                        <m:r>
                          <a:rPr lang="en-US" sz="2667" i="1"/>
                          <m:t>+</m:t>
                        </m:r>
                        <m:r>
                          <a:rPr lang="en-US" sz="2667" i="1"/>
                          <m:t>𝑏</m:t>
                        </m:r>
                      </m:e>
                    </m:nary>
                  </m:oMath>
                </a14:m>
                <a:endParaRPr lang="en-US" sz="2667" dirty="0"/>
              </a:p>
            </p:txBody>
          </p:sp>
        </mc:Choice>
        <mc:Fallback>
          <p:sp>
            <p:nvSpPr>
              <p:cNvPr id="852" name="Google Shape;852;p104"/>
              <p:cNvSpPr txBox="1">
                <a:spLocks noGrp="1" noRot="1" noChangeAspect="1" noMove="1" noResize="1" noEditPoints="1" noAdjustHandles="1" noChangeArrowheads="1" noChangeShapeType="1" noTextEdit="1"/>
              </p:cNvSpPr>
              <p:nvPr>
                <p:ph type="subTitle" idx="1"/>
              </p:nvPr>
            </p:nvSpPr>
            <p:spPr>
              <a:xfrm>
                <a:off x="6433600" y="2305200"/>
                <a:ext cx="4200533" cy="2247600"/>
              </a:xfrm>
              <a:prstGeom prst="rect">
                <a:avLst/>
              </a:prstGeom>
              <a:blipFill>
                <a:blip r:embed="rId3"/>
                <a:stretch>
                  <a:fillRect/>
                </a:stretch>
              </a:blipFill>
            </p:spPr>
            <p:txBody>
              <a:bodyPr/>
              <a:lstStyle/>
              <a:p>
                <a:r>
                  <a:rPr lang="en-US">
                    <a:noFill/>
                  </a:rPr>
                  <a:t> </a:t>
                </a:r>
              </a:p>
            </p:txBody>
          </p:sp>
        </mc:Fallback>
      </mc:AlternateContent>
      <p:sp>
        <p:nvSpPr>
          <p:cNvPr id="2" name="Google Shape;851;p104">
            <a:extLst>
              <a:ext uri="{FF2B5EF4-FFF2-40B4-BE49-F238E27FC236}">
                <a16:creationId xmlns:a16="http://schemas.microsoft.com/office/drawing/2014/main" id="{FE28B513-3600-5744-914B-9B8BC89B3A79}"/>
              </a:ext>
            </a:extLst>
          </p:cNvPr>
          <p:cNvSpPr txBox="1">
            <a:spLocks/>
          </p:cNvSpPr>
          <p:nvPr/>
        </p:nvSpPr>
        <p:spPr>
          <a:xfrm flipH="1">
            <a:off x="2032000" y="3429000"/>
            <a:ext cx="3564533" cy="894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2667" dirty="0"/>
              <a:t>The solution of the discriminant function</a:t>
            </a:r>
          </a:p>
        </p:txBody>
      </p:sp>
    </p:spTree>
    <p:extLst>
      <p:ext uri="{BB962C8B-B14F-4D97-AF65-F5344CB8AC3E}">
        <p14:creationId xmlns:p14="http://schemas.microsoft.com/office/powerpoint/2010/main" val="34750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gtEl>
                                        <p:attrNameLst>
                                          <p:attrName>style.visibility</p:attrName>
                                        </p:attrNameLst>
                                      </p:cBhvr>
                                      <p:to>
                                        <p:strVal val="visible"/>
                                      </p:to>
                                    </p:set>
                                    <p:animEffect transition="in" filter="fade">
                                      <p:cBhvr>
                                        <p:cTn id="12" dur="1000"/>
                                        <p:tgtEl>
                                          <p:spTgt spid="8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1000"/>
                                        <p:tgtEl>
                                          <p:spTgt spid="2"/>
                                        </p:tgtEl>
                                        <p:attrNameLst>
                                          <p:attrName>ppt_x</p:attrName>
                                        </p:attrNameLst>
                                      </p:cBhvr>
                                      <p:tavLst>
                                        <p:tav tm="0">
                                          <p:val>
                                            <p:strVal val="#ppt_x"/>
                                          </p:val>
                                        </p:tav>
                                        <p:tav tm="100000">
                                          <p:val>
                                            <p:strVal val="#ppt_x-1"/>
                                          </p:val>
                                        </p:tav>
                                      </p:tavLst>
                                    </p:anim>
                                    <p:set>
                                      <p:cBhvr>
                                        <p:cTn id="17" dur="1" fill="hold">
                                          <p:stCondLst>
                                            <p:cond delay="100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6" name="Google Shape;1216;p125"/>
          <p:cNvSpPr txBox="1">
            <a:spLocks noGrp="1"/>
          </p:cNvSpPr>
          <p:nvPr>
            <p:ph type="ctrTitle"/>
          </p:nvPr>
        </p:nvSpPr>
        <p:spPr>
          <a:xfrm flipH="1">
            <a:off x="609600" y="602983"/>
            <a:ext cx="10972800" cy="894000"/>
          </a:xfrm>
          <a:prstGeom prst="rect">
            <a:avLst/>
          </a:prstGeom>
        </p:spPr>
        <p:txBody>
          <a:bodyPr spcFirstLastPara="1" wrap="square" lIns="121900" tIns="121900" rIns="121900" bIns="121900" anchor="t" anchorCtr="0">
            <a:noAutofit/>
          </a:bodyPr>
          <a:lstStyle/>
          <a:p>
            <a:pPr>
              <a:buClr>
                <a:schemeClr val="dk1"/>
              </a:buClr>
              <a:buSzPts val="1100"/>
            </a:pPr>
            <a:r>
              <a:rPr lang="en" dirty="0"/>
              <a:t>The Kenel Tricks</a:t>
            </a:r>
            <a:endParaRPr dirty="0"/>
          </a:p>
        </p:txBody>
      </p:sp>
      <p:sp>
        <p:nvSpPr>
          <p:cNvPr id="1217" name="Google Shape;1217;p125"/>
          <p:cNvSpPr txBox="1"/>
          <p:nvPr/>
        </p:nvSpPr>
        <p:spPr>
          <a:xfrm>
            <a:off x="4061800" y="1864273"/>
            <a:ext cx="4068400" cy="715600"/>
          </a:xfrm>
          <a:prstGeom prst="rect">
            <a:avLst/>
          </a:prstGeom>
          <a:noFill/>
          <a:ln>
            <a:noFill/>
          </a:ln>
        </p:spPr>
        <p:txBody>
          <a:bodyPr spcFirstLastPara="1" wrap="square" lIns="121900" tIns="121900" rIns="121900" bIns="121900" anchor="t" anchorCtr="0">
            <a:noAutofit/>
          </a:bodyPr>
          <a:lstStyle/>
          <a:p>
            <a:pPr algn="ctr"/>
            <a:r>
              <a:rPr lang="en" sz="2667" dirty="0">
                <a:solidFill>
                  <a:schemeClr val="lt1"/>
                </a:solidFill>
                <a:latin typeface="Roboto Condensed Light"/>
                <a:ea typeface="Roboto Condensed Light"/>
                <a:cs typeface="Roboto Condensed Light"/>
                <a:sym typeface="Roboto Condensed Light"/>
              </a:rPr>
              <a:t>Commonly-used Kenel functions</a:t>
            </a:r>
            <a:endParaRPr sz="2667" dirty="0">
              <a:solidFill>
                <a:schemeClr val="lt1"/>
              </a:solidFill>
              <a:latin typeface="Roboto Condensed Light"/>
              <a:ea typeface="Roboto Condensed Light"/>
              <a:cs typeface="Roboto Condensed Light"/>
              <a:sym typeface="Roboto Condensed Light"/>
            </a:endParaRPr>
          </a:p>
        </p:txBody>
      </p:sp>
      <p:pic>
        <p:nvPicPr>
          <p:cNvPr id="3" name="Picture 2">
            <a:extLst>
              <a:ext uri="{FF2B5EF4-FFF2-40B4-BE49-F238E27FC236}">
                <a16:creationId xmlns:a16="http://schemas.microsoft.com/office/drawing/2014/main" id="{364990ED-031B-3261-49D3-7B9332CA16A3}"/>
              </a:ext>
            </a:extLst>
          </p:cNvPr>
          <p:cNvPicPr>
            <a:picLocks noChangeAspect="1"/>
          </p:cNvPicPr>
          <p:nvPr/>
        </p:nvPicPr>
        <p:blipFill>
          <a:blip r:embed="rId3"/>
          <a:stretch>
            <a:fillRect/>
          </a:stretch>
        </p:blipFill>
        <p:spPr>
          <a:xfrm>
            <a:off x="762000" y="2947165"/>
            <a:ext cx="10668000" cy="1844203"/>
          </a:xfrm>
          <a:prstGeom prst="rect">
            <a:avLst/>
          </a:prstGeom>
        </p:spPr>
      </p:pic>
    </p:spTree>
    <p:extLst>
      <p:ext uri="{BB962C8B-B14F-4D97-AF65-F5344CB8AC3E}">
        <p14:creationId xmlns:p14="http://schemas.microsoft.com/office/powerpoint/2010/main" val="420535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16"/>
                                        </p:tgtEl>
                                        <p:attrNameLst>
                                          <p:attrName>style.visibility</p:attrName>
                                        </p:attrNameLst>
                                      </p:cBhvr>
                                      <p:to>
                                        <p:strVal val="visible"/>
                                      </p:to>
                                    </p:set>
                                    <p:anim calcmode="lin" valueType="num">
                                      <p:cBhvr additive="base">
                                        <p:cTn id="7" dur="1000"/>
                                        <p:tgtEl>
                                          <p:spTgt spid="121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7"/>
                                        </p:tgtEl>
                                        <p:attrNameLst>
                                          <p:attrName>style.visibility</p:attrName>
                                        </p:attrNameLst>
                                      </p:cBhvr>
                                      <p:to>
                                        <p:strVal val="visible"/>
                                      </p:to>
                                    </p:set>
                                    <p:animEffect transition="in" filter="fade">
                                      <p:cBhvr>
                                        <p:cTn id="12" dur="1000"/>
                                        <p:tgtEl>
                                          <p:spTgt spid="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sp>
        <p:nvSpPr>
          <p:cNvPr id="2215" name="Google Shape;2215;p163"/>
          <p:cNvSpPr txBox="1">
            <a:spLocks noGrp="1"/>
          </p:cNvSpPr>
          <p:nvPr>
            <p:ph type="ctrTitle"/>
          </p:nvPr>
        </p:nvSpPr>
        <p:spPr>
          <a:xfrm flipH="1">
            <a:off x="720000" y="607427"/>
            <a:ext cx="10752000" cy="894000"/>
          </a:xfrm>
          <a:prstGeom prst="rect">
            <a:avLst/>
          </a:prstGeom>
        </p:spPr>
        <p:txBody>
          <a:bodyPr spcFirstLastPara="1" wrap="square" lIns="121900" tIns="121900" rIns="121900" bIns="121900" anchor="t" anchorCtr="0">
            <a:noAutofit/>
          </a:bodyPr>
          <a:lstStyle/>
          <a:p>
            <a:pPr>
              <a:buClr>
                <a:schemeClr val="dk1"/>
              </a:buClr>
              <a:buSzPts val="1100"/>
            </a:pPr>
            <a:r>
              <a:rPr lang="en-US" sz="6400" dirty="0"/>
              <a:t>summary</a:t>
            </a:r>
            <a:endParaRPr sz="6400" dirty="0"/>
          </a:p>
        </p:txBody>
      </p:sp>
      <p:sp>
        <p:nvSpPr>
          <p:cNvPr id="2216" name="Google Shape;2216;p163"/>
          <p:cNvSpPr txBox="1">
            <a:spLocks noGrp="1"/>
          </p:cNvSpPr>
          <p:nvPr>
            <p:ph type="subTitle" idx="1"/>
          </p:nvPr>
        </p:nvSpPr>
        <p:spPr>
          <a:xfrm>
            <a:off x="2267267" y="1930400"/>
            <a:ext cx="7657467" cy="3340867"/>
          </a:xfrm>
          <a:prstGeom prst="rect">
            <a:avLst/>
          </a:prstGeom>
        </p:spPr>
        <p:txBody>
          <a:bodyPr spcFirstLastPara="1" wrap="square" lIns="121900" tIns="121900" rIns="121900" bIns="121900" anchor="t" anchorCtr="0">
            <a:noAutofit/>
          </a:bodyPr>
          <a:lstStyle/>
          <a:p>
            <a:pPr marL="203195" indent="0">
              <a:buNone/>
            </a:pPr>
            <a:r>
              <a:rPr lang="en-US" sz="2400" dirty="0">
                <a:uFill>
                  <a:noFill/>
                </a:uFill>
              </a:rPr>
              <a:t>SVM and Logistic Regression are both popular and widely used classification algorithms in machine learning. SVM is a powerful and flexible algorithm that can handle non-linear classification problems. Meanwhile, Logistic Regression is a simple and straightforward algorithm that works well on small data files and does not require too many computational resources. However, when using SVM, we need to pay attention to the parameters that need to be adjusted</a:t>
            </a:r>
            <a:endParaRPr sz="2400" dirty="0"/>
          </a:p>
        </p:txBody>
      </p:sp>
    </p:spTree>
    <p:extLst>
      <p:ext uri="{BB962C8B-B14F-4D97-AF65-F5344CB8AC3E}">
        <p14:creationId xmlns:p14="http://schemas.microsoft.com/office/powerpoint/2010/main" val="282874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Google Shape;826;p100"/>
          <p:cNvSpPr txBox="1">
            <a:spLocks noGrp="1"/>
          </p:cNvSpPr>
          <p:nvPr>
            <p:ph type="ctrTitle"/>
          </p:nvPr>
        </p:nvSpPr>
        <p:spPr>
          <a:xfrm>
            <a:off x="5729567" y="3140733"/>
            <a:ext cx="5732000" cy="867600"/>
          </a:xfrm>
          <a:prstGeom prst="rect">
            <a:avLst/>
          </a:prstGeom>
        </p:spPr>
        <p:txBody>
          <a:bodyPr spcFirstLastPara="1" wrap="square" lIns="121900" tIns="121900" rIns="121900" bIns="121900" anchor="t" anchorCtr="0">
            <a:noAutofit/>
          </a:bodyPr>
          <a:lstStyle/>
          <a:p>
            <a:pPr>
              <a:buClr>
                <a:schemeClr val="dk1"/>
              </a:buClr>
              <a:buSzPts val="1100"/>
            </a:pPr>
            <a:r>
              <a:rPr lang="en-US" dirty="0"/>
              <a:t>L</a:t>
            </a:r>
            <a:r>
              <a:rPr lang="en" dirty="0"/>
              <a:t>ogicstic Regression</a:t>
            </a:r>
            <a:endParaRPr dirty="0"/>
          </a:p>
          <a:p>
            <a:endParaRPr dirty="0"/>
          </a:p>
        </p:txBody>
      </p:sp>
      <p:sp>
        <p:nvSpPr>
          <p:cNvPr id="827" name="Google Shape;827;p100"/>
          <p:cNvSpPr txBox="1">
            <a:spLocks noGrp="1"/>
          </p:cNvSpPr>
          <p:nvPr>
            <p:ph type="title" idx="2"/>
          </p:nvPr>
        </p:nvSpPr>
        <p:spPr>
          <a:xfrm>
            <a:off x="5729567" y="1756213"/>
            <a:ext cx="5732000" cy="1464000"/>
          </a:xfrm>
          <a:prstGeom prst="rect">
            <a:avLst/>
          </a:prstGeom>
        </p:spPr>
        <p:txBody>
          <a:bodyPr spcFirstLastPara="1" wrap="square" lIns="121900" tIns="121900" rIns="121900" bIns="121900" anchor="ctr" anchorCtr="0">
            <a:noAutofit/>
          </a:bodyPr>
          <a:lstStyle/>
          <a:p>
            <a:pPr>
              <a:buClr>
                <a:schemeClr val="dk1"/>
              </a:buClr>
              <a:buSzPts val="1100"/>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27"/>
                                        </p:tgtEl>
                                        <p:attrNameLst>
                                          <p:attrName>style.visibility</p:attrName>
                                        </p:attrNameLst>
                                      </p:cBhvr>
                                      <p:to>
                                        <p:strVal val="visible"/>
                                      </p:to>
                                    </p:set>
                                    <p:anim calcmode="lin" valueType="num">
                                      <p:cBhvr additive="base">
                                        <p:cTn id="7" dur="1000"/>
                                        <p:tgtEl>
                                          <p:spTgt spid="827"/>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26"/>
                                        </p:tgtEl>
                                        <p:attrNameLst>
                                          <p:attrName>style.visibility</p:attrName>
                                        </p:attrNameLst>
                                      </p:cBhvr>
                                      <p:to>
                                        <p:strVal val="visible"/>
                                      </p:to>
                                    </p:set>
                                    <p:animEffect transition="in" filter="fade">
                                      <p:cBhvr>
                                        <p:cTn id="10" dur="10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474133" y="2982000"/>
            <a:ext cx="5274800" cy="894000"/>
          </a:xfrm>
          <a:prstGeom prst="rect">
            <a:avLst/>
          </a:prstGeom>
        </p:spPr>
        <p:txBody>
          <a:bodyPr spcFirstLastPara="1" wrap="square" lIns="121900" tIns="121900" rIns="121900" bIns="121900" anchor="ctr" anchorCtr="0">
            <a:noAutofit/>
          </a:bodyPr>
          <a:lstStyle/>
          <a:p>
            <a:pPr>
              <a:buClr>
                <a:schemeClr val="dk1"/>
              </a:buClr>
              <a:buSzPts val="1100"/>
            </a:pPr>
            <a:r>
              <a:rPr lang="en" dirty="0"/>
              <a:t>Logicstic Regression</a:t>
            </a:r>
            <a:endParaRPr dirty="0"/>
          </a:p>
        </p:txBody>
      </p:sp>
      <p:sp>
        <p:nvSpPr>
          <p:cNvPr id="852" name="Google Shape;852;p104"/>
          <p:cNvSpPr txBox="1">
            <a:spLocks noGrp="1"/>
          </p:cNvSpPr>
          <p:nvPr>
            <p:ph type="subTitle" idx="1"/>
          </p:nvPr>
        </p:nvSpPr>
        <p:spPr>
          <a:xfrm>
            <a:off x="6433600" y="2305200"/>
            <a:ext cx="3675600" cy="2247600"/>
          </a:xfrm>
          <a:prstGeom prst="rect">
            <a:avLst/>
          </a:prstGeom>
        </p:spPr>
        <p:txBody>
          <a:bodyPr spcFirstLastPara="1" wrap="square" lIns="121900" tIns="121900" rIns="121900" bIns="121900" anchor="ctr" anchorCtr="0">
            <a:noAutofit/>
          </a:bodyPr>
          <a:lstStyle/>
          <a:p>
            <a:pPr marL="0" indent="0">
              <a:buClr>
                <a:schemeClr val="accent1"/>
              </a:buClr>
              <a:buSzPts val="1100"/>
            </a:pPr>
            <a:r>
              <a:rPr lang="en-US" dirty="0"/>
              <a:t>Logistic regression is a simple but effective classification algorithm. This algorithm is widely used in binary classification problems. Logistic Regression computes the determination of a data point that belongs to the class to be classified and uses that validation value to decide the class of that data point.</a:t>
            </a:r>
          </a:p>
          <a:p>
            <a:pPr marL="0" indent="0">
              <a:buClr>
                <a:schemeClr val="accent1"/>
              </a:buClr>
              <a:buSzPts val="1100"/>
            </a:pPr>
            <a:r>
              <a:rPr lang="en-US" dirty="0"/>
              <a:t>This is a linear classification method based on the Gradient Descent algorithm to find the optimal value for the model's parameters.</a:t>
            </a:r>
          </a:p>
        </p:txBody>
      </p:sp>
    </p:spTree>
    <p:extLst>
      <p:ext uri="{BB962C8B-B14F-4D97-AF65-F5344CB8AC3E}">
        <p14:creationId xmlns:p14="http://schemas.microsoft.com/office/powerpoint/2010/main" val="4698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gtEl>
                                        <p:attrNameLst>
                                          <p:attrName>style.visibility</p:attrName>
                                        </p:attrNameLst>
                                      </p:cBhvr>
                                      <p:to>
                                        <p:strVal val="visible"/>
                                      </p:to>
                                    </p:set>
                                    <p:animEffect transition="in" filter="fade">
                                      <p:cBhvr>
                                        <p:cTn id="12"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grpSp>
        <p:nvGrpSpPr>
          <p:cNvPr id="886" name="Google Shape;886;p108"/>
          <p:cNvGrpSpPr/>
          <p:nvPr/>
        </p:nvGrpSpPr>
        <p:grpSpPr>
          <a:xfrm>
            <a:off x="4461440" y="1671323"/>
            <a:ext cx="451789" cy="448443"/>
            <a:chOff x="-56012425" y="1903275"/>
            <a:chExt cx="320600" cy="318225"/>
          </a:xfrm>
        </p:grpSpPr>
        <p:sp>
          <p:nvSpPr>
            <p:cNvPr id="887" name="Google Shape;887;p108"/>
            <p:cNvSpPr/>
            <p:nvPr/>
          </p:nvSpPr>
          <p:spPr>
            <a:xfrm>
              <a:off x="-55897425" y="2015125"/>
              <a:ext cx="17350" cy="18150"/>
            </a:xfrm>
            <a:custGeom>
              <a:avLst/>
              <a:gdLst/>
              <a:ahLst/>
              <a:cxnLst/>
              <a:rect l="l" t="t" r="r" b="b"/>
              <a:pathLst>
                <a:path w="694" h="726" extrusionOk="0">
                  <a:moveTo>
                    <a:pt x="347" y="1"/>
                  </a:moveTo>
                  <a:cubicBezTo>
                    <a:pt x="158" y="1"/>
                    <a:pt x="1" y="158"/>
                    <a:pt x="1" y="379"/>
                  </a:cubicBezTo>
                  <a:cubicBezTo>
                    <a:pt x="1" y="568"/>
                    <a:pt x="158" y="725"/>
                    <a:pt x="347" y="725"/>
                  </a:cubicBezTo>
                  <a:cubicBezTo>
                    <a:pt x="536" y="725"/>
                    <a:pt x="694" y="568"/>
                    <a:pt x="694" y="379"/>
                  </a:cubicBezTo>
                  <a:cubicBezTo>
                    <a:pt x="694" y="158"/>
                    <a:pt x="536"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88" name="Google Shape;888;p108"/>
            <p:cNvSpPr/>
            <p:nvPr/>
          </p:nvSpPr>
          <p:spPr>
            <a:xfrm>
              <a:off x="-56012425" y="1903275"/>
              <a:ext cx="320600" cy="318225"/>
            </a:xfrm>
            <a:custGeom>
              <a:avLst/>
              <a:gdLst/>
              <a:ahLst/>
              <a:cxnLst/>
              <a:rect l="l" t="t" r="r" b="b"/>
              <a:pathLst>
                <a:path w="12824" h="12729" extrusionOk="0">
                  <a:moveTo>
                    <a:pt x="5262" y="946"/>
                  </a:moveTo>
                  <a:lnTo>
                    <a:pt x="5262" y="946"/>
                  </a:lnTo>
                  <a:cubicBezTo>
                    <a:pt x="5010" y="1923"/>
                    <a:pt x="4254" y="2679"/>
                    <a:pt x="3277" y="2899"/>
                  </a:cubicBezTo>
                  <a:cubicBezTo>
                    <a:pt x="3592" y="2017"/>
                    <a:pt x="4348" y="1293"/>
                    <a:pt x="5262" y="946"/>
                  </a:cubicBezTo>
                  <a:close/>
                  <a:moveTo>
                    <a:pt x="2301" y="5231"/>
                  </a:moveTo>
                  <a:lnTo>
                    <a:pt x="2301" y="6333"/>
                  </a:lnTo>
                  <a:lnTo>
                    <a:pt x="2301" y="6680"/>
                  </a:lnTo>
                  <a:cubicBezTo>
                    <a:pt x="1891" y="6680"/>
                    <a:pt x="1545" y="6365"/>
                    <a:pt x="1545" y="5955"/>
                  </a:cubicBezTo>
                  <a:cubicBezTo>
                    <a:pt x="1545" y="5514"/>
                    <a:pt x="1891" y="5231"/>
                    <a:pt x="2301" y="5231"/>
                  </a:cubicBezTo>
                  <a:close/>
                  <a:moveTo>
                    <a:pt x="10555" y="5231"/>
                  </a:moveTo>
                  <a:cubicBezTo>
                    <a:pt x="10965" y="5231"/>
                    <a:pt x="11311" y="5546"/>
                    <a:pt x="11311" y="5987"/>
                  </a:cubicBezTo>
                  <a:cubicBezTo>
                    <a:pt x="11311" y="6365"/>
                    <a:pt x="10965" y="6743"/>
                    <a:pt x="10555" y="6743"/>
                  </a:cubicBezTo>
                  <a:lnTo>
                    <a:pt x="10555" y="5231"/>
                  </a:lnTo>
                  <a:close/>
                  <a:moveTo>
                    <a:pt x="1103" y="6837"/>
                  </a:moveTo>
                  <a:cubicBezTo>
                    <a:pt x="1387" y="7216"/>
                    <a:pt x="1828" y="7436"/>
                    <a:pt x="2301" y="7436"/>
                  </a:cubicBezTo>
                  <a:cubicBezTo>
                    <a:pt x="2301" y="7877"/>
                    <a:pt x="1986" y="8192"/>
                    <a:pt x="1545" y="8192"/>
                  </a:cubicBezTo>
                  <a:cubicBezTo>
                    <a:pt x="1166" y="8192"/>
                    <a:pt x="788" y="7877"/>
                    <a:pt x="788" y="7436"/>
                  </a:cubicBezTo>
                  <a:cubicBezTo>
                    <a:pt x="788" y="7216"/>
                    <a:pt x="914" y="6963"/>
                    <a:pt x="1103" y="6837"/>
                  </a:cubicBezTo>
                  <a:close/>
                  <a:moveTo>
                    <a:pt x="11752" y="6837"/>
                  </a:moveTo>
                  <a:cubicBezTo>
                    <a:pt x="11941" y="6995"/>
                    <a:pt x="12067" y="7216"/>
                    <a:pt x="12067" y="7436"/>
                  </a:cubicBezTo>
                  <a:cubicBezTo>
                    <a:pt x="12067" y="7877"/>
                    <a:pt x="11721" y="8192"/>
                    <a:pt x="11311" y="8192"/>
                  </a:cubicBezTo>
                  <a:cubicBezTo>
                    <a:pt x="10933" y="8192"/>
                    <a:pt x="10555" y="7877"/>
                    <a:pt x="10555" y="7436"/>
                  </a:cubicBezTo>
                  <a:cubicBezTo>
                    <a:pt x="11028" y="7436"/>
                    <a:pt x="11469" y="7216"/>
                    <a:pt x="11752" y="6837"/>
                  </a:cubicBezTo>
                  <a:close/>
                  <a:moveTo>
                    <a:pt x="5325" y="2490"/>
                  </a:moveTo>
                  <a:lnTo>
                    <a:pt x="5325" y="2647"/>
                  </a:lnTo>
                  <a:cubicBezTo>
                    <a:pt x="5325" y="3529"/>
                    <a:pt x="5955" y="4286"/>
                    <a:pt x="6837" y="4443"/>
                  </a:cubicBezTo>
                  <a:lnTo>
                    <a:pt x="6837" y="7405"/>
                  </a:lnTo>
                  <a:cubicBezTo>
                    <a:pt x="6711" y="7436"/>
                    <a:pt x="6585" y="7468"/>
                    <a:pt x="6491" y="7468"/>
                  </a:cubicBezTo>
                  <a:cubicBezTo>
                    <a:pt x="6176" y="7468"/>
                    <a:pt x="5892" y="7373"/>
                    <a:pt x="5703" y="7153"/>
                  </a:cubicBezTo>
                  <a:cubicBezTo>
                    <a:pt x="5624" y="7074"/>
                    <a:pt x="5522" y="7034"/>
                    <a:pt x="5424" y="7034"/>
                  </a:cubicBezTo>
                  <a:cubicBezTo>
                    <a:pt x="5325" y="7034"/>
                    <a:pt x="5231" y="7074"/>
                    <a:pt x="5168" y="7153"/>
                  </a:cubicBezTo>
                  <a:cubicBezTo>
                    <a:pt x="5010" y="7310"/>
                    <a:pt x="5010" y="7562"/>
                    <a:pt x="5168" y="7688"/>
                  </a:cubicBezTo>
                  <a:cubicBezTo>
                    <a:pt x="5514" y="8035"/>
                    <a:pt x="6018" y="8224"/>
                    <a:pt x="6491" y="8224"/>
                  </a:cubicBezTo>
                  <a:cubicBezTo>
                    <a:pt x="6585" y="8224"/>
                    <a:pt x="6711" y="8224"/>
                    <a:pt x="6837" y="8192"/>
                  </a:cubicBezTo>
                  <a:lnTo>
                    <a:pt x="6837" y="9326"/>
                  </a:lnTo>
                  <a:lnTo>
                    <a:pt x="6837" y="9673"/>
                  </a:lnTo>
                  <a:cubicBezTo>
                    <a:pt x="6711" y="9673"/>
                    <a:pt x="6554" y="9736"/>
                    <a:pt x="6428" y="9736"/>
                  </a:cubicBezTo>
                  <a:cubicBezTo>
                    <a:pt x="4569" y="9673"/>
                    <a:pt x="3057" y="8192"/>
                    <a:pt x="3057" y="6333"/>
                  </a:cubicBezTo>
                  <a:cubicBezTo>
                    <a:pt x="3057" y="3908"/>
                    <a:pt x="3057" y="3971"/>
                    <a:pt x="3088" y="3687"/>
                  </a:cubicBezTo>
                  <a:cubicBezTo>
                    <a:pt x="3939" y="3592"/>
                    <a:pt x="4790" y="3151"/>
                    <a:pt x="5325" y="2490"/>
                  </a:cubicBezTo>
                  <a:close/>
                  <a:moveTo>
                    <a:pt x="6459" y="694"/>
                  </a:moveTo>
                  <a:cubicBezTo>
                    <a:pt x="8287" y="757"/>
                    <a:pt x="9830" y="2238"/>
                    <a:pt x="9830" y="4097"/>
                  </a:cubicBezTo>
                  <a:lnTo>
                    <a:pt x="9830" y="11941"/>
                  </a:lnTo>
                  <a:cubicBezTo>
                    <a:pt x="8570" y="11721"/>
                    <a:pt x="7562" y="10618"/>
                    <a:pt x="7562" y="9295"/>
                  </a:cubicBezTo>
                  <a:lnTo>
                    <a:pt x="7562" y="4065"/>
                  </a:lnTo>
                  <a:cubicBezTo>
                    <a:pt x="7562" y="3845"/>
                    <a:pt x="7404" y="3687"/>
                    <a:pt x="7215" y="3687"/>
                  </a:cubicBezTo>
                  <a:cubicBezTo>
                    <a:pt x="6585" y="3687"/>
                    <a:pt x="6113" y="3183"/>
                    <a:pt x="6113" y="2584"/>
                  </a:cubicBezTo>
                  <a:lnTo>
                    <a:pt x="6113" y="757"/>
                  </a:lnTo>
                  <a:cubicBezTo>
                    <a:pt x="6239" y="757"/>
                    <a:pt x="6365" y="694"/>
                    <a:pt x="6459" y="694"/>
                  </a:cubicBezTo>
                  <a:close/>
                  <a:moveTo>
                    <a:pt x="3057" y="8665"/>
                  </a:moveTo>
                  <a:cubicBezTo>
                    <a:pt x="3781" y="9704"/>
                    <a:pt x="5010" y="10429"/>
                    <a:pt x="6428" y="10429"/>
                  </a:cubicBezTo>
                  <a:cubicBezTo>
                    <a:pt x="6617" y="10429"/>
                    <a:pt x="6774" y="10429"/>
                    <a:pt x="6995" y="10398"/>
                  </a:cubicBezTo>
                  <a:cubicBezTo>
                    <a:pt x="7184" y="11028"/>
                    <a:pt x="7562" y="11563"/>
                    <a:pt x="8098" y="11973"/>
                  </a:cubicBezTo>
                  <a:lnTo>
                    <a:pt x="3057" y="11973"/>
                  </a:lnTo>
                  <a:lnTo>
                    <a:pt x="3057" y="8665"/>
                  </a:lnTo>
                  <a:close/>
                  <a:moveTo>
                    <a:pt x="6396" y="1"/>
                  </a:moveTo>
                  <a:cubicBezTo>
                    <a:pt x="4096" y="1"/>
                    <a:pt x="2269" y="1860"/>
                    <a:pt x="2269" y="4097"/>
                  </a:cubicBezTo>
                  <a:lnTo>
                    <a:pt x="2269" y="4443"/>
                  </a:lnTo>
                  <a:cubicBezTo>
                    <a:pt x="1356" y="4443"/>
                    <a:pt x="631" y="5231"/>
                    <a:pt x="757" y="6144"/>
                  </a:cubicBezTo>
                  <a:cubicBezTo>
                    <a:pt x="284" y="6428"/>
                    <a:pt x="1" y="6900"/>
                    <a:pt x="1" y="7436"/>
                  </a:cubicBezTo>
                  <a:cubicBezTo>
                    <a:pt x="1" y="8255"/>
                    <a:pt x="694" y="8948"/>
                    <a:pt x="1513" y="8948"/>
                  </a:cubicBezTo>
                  <a:cubicBezTo>
                    <a:pt x="1797" y="8948"/>
                    <a:pt x="2017" y="8854"/>
                    <a:pt x="2269" y="8728"/>
                  </a:cubicBezTo>
                  <a:lnTo>
                    <a:pt x="2269" y="12351"/>
                  </a:lnTo>
                  <a:cubicBezTo>
                    <a:pt x="2269" y="12571"/>
                    <a:pt x="2427" y="12729"/>
                    <a:pt x="2616" y="12729"/>
                  </a:cubicBezTo>
                  <a:lnTo>
                    <a:pt x="10145" y="12729"/>
                  </a:lnTo>
                  <a:cubicBezTo>
                    <a:pt x="10334" y="12729"/>
                    <a:pt x="10492" y="12571"/>
                    <a:pt x="10492" y="12351"/>
                  </a:cubicBezTo>
                  <a:lnTo>
                    <a:pt x="10492" y="8728"/>
                  </a:lnTo>
                  <a:cubicBezTo>
                    <a:pt x="10712" y="8854"/>
                    <a:pt x="10965" y="8948"/>
                    <a:pt x="11248" y="8948"/>
                  </a:cubicBezTo>
                  <a:cubicBezTo>
                    <a:pt x="12067" y="8948"/>
                    <a:pt x="12729" y="8255"/>
                    <a:pt x="12729" y="7436"/>
                  </a:cubicBezTo>
                  <a:cubicBezTo>
                    <a:pt x="12823" y="6932"/>
                    <a:pt x="12508" y="6428"/>
                    <a:pt x="12036" y="6144"/>
                  </a:cubicBezTo>
                  <a:cubicBezTo>
                    <a:pt x="12130" y="5231"/>
                    <a:pt x="11437" y="4443"/>
                    <a:pt x="10523" y="4443"/>
                  </a:cubicBezTo>
                  <a:lnTo>
                    <a:pt x="10523" y="4097"/>
                  </a:lnTo>
                  <a:cubicBezTo>
                    <a:pt x="10523" y="1860"/>
                    <a:pt x="8665" y="1"/>
                    <a:pt x="639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889" name="Google Shape;889;p108"/>
          <p:cNvGrpSpPr/>
          <p:nvPr/>
        </p:nvGrpSpPr>
        <p:grpSpPr>
          <a:xfrm>
            <a:off x="5881413" y="3965499"/>
            <a:ext cx="450663" cy="448548"/>
            <a:chOff x="-55620175" y="2686900"/>
            <a:chExt cx="319800" cy="318300"/>
          </a:xfrm>
        </p:grpSpPr>
        <p:sp>
          <p:nvSpPr>
            <p:cNvPr id="890" name="Google Shape;890;p108"/>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1" name="Google Shape;891;p108"/>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2" name="Google Shape;892;p108"/>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3" name="Google Shape;893;p108"/>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894" name="Google Shape;894;p108"/>
          <p:cNvGrpSpPr/>
          <p:nvPr/>
        </p:nvGrpSpPr>
        <p:grpSpPr>
          <a:xfrm>
            <a:off x="7267615" y="1675011"/>
            <a:ext cx="394048" cy="448443"/>
            <a:chOff x="-56774050" y="1904075"/>
            <a:chExt cx="279625" cy="318225"/>
          </a:xfrm>
        </p:grpSpPr>
        <p:sp>
          <p:nvSpPr>
            <p:cNvPr id="895" name="Google Shape;895;p108"/>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6" name="Google Shape;896;p108"/>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897" name="Google Shape;897;p108"/>
          <p:cNvSpPr txBox="1">
            <a:spLocks noGrp="1"/>
          </p:cNvSpPr>
          <p:nvPr>
            <p:ph type="ctrTitle"/>
          </p:nvPr>
        </p:nvSpPr>
        <p:spPr>
          <a:xfrm>
            <a:off x="594800" y="485137"/>
            <a:ext cx="10972800" cy="894000"/>
          </a:xfrm>
          <a:prstGeom prst="rect">
            <a:avLst/>
          </a:prstGeom>
        </p:spPr>
        <p:txBody>
          <a:bodyPr spcFirstLastPara="1" wrap="square" lIns="121900" tIns="121900" rIns="121900" bIns="121900" anchor="b" anchorCtr="0">
            <a:noAutofit/>
          </a:bodyPr>
          <a:lstStyle/>
          <a:p>
            <a:pPr lvl="0">
              <a:buClr>
                <a:schemeClr val="dk1"/>
              </a:buClr>
              <a:buSzPts val="1100"/>
            </a:pPr>
            <a:r>
              <a:rPr lang="en-US" dirty="0"/>
              <a:t>Features of Logistic Regression</a:t>
            </a:r>
            <a:endParaRPr dirty="0"/>
          </a:p>
        </p:txBody>
      </p:sp>
      <p:sp>
        <p:nvSpPr>
          <p:cNvPr id="898" name="Google Shape;898;p108"/>
          <p:cNvSpPr txBox="1">
            <a:spLocks noGrp="1"/>
          </p:cNvSpPr>
          <p:nvPr>
            <p:ph type="subTitle" idx="1"/>
          </p:nvPr>
        </p:nvSpPr>
        <p:spPr>
          <a:xfrm>
            <a:off x="3666873" y="2514621"/>
            <a:ext cx="2093600" cy="490400"/>
          </a:xfrm>
          <a:prstGeom prst="rect">
            <a:avLst/>
          </a:prstGeom>
        </p:spPr>
        <p:txBody>
          <a:bodyPr spcFirstLastPara="1" wrap="square" lIns="121900" tIns="121900" rIns="121900" bIns="121900" anchor="ctr" anchorCtr="0">
            <a:noAutofit/>
          </a:bodyPr>
          <a:lstStyle/>
          <a:p>
            <a:pPr marL="0" indent="0">
              <a:buClr>
                <a:schemeClr val="dk1"/>
              </a:buClr>
              <a:buSzPts val="1100"/>
            </a:pPr>
            <a:r>
              <a:rPr lang="en-US" dirty="0"/>
              <a:t>Logistic Regression is simple and easy to understand.</a:t>
            </a:r>
            <a:endParaRPr dirty="0"/>
          </a:p>
        </p:txBody>
      </p:sp>
      <p:sp>
        <p:nvSpPr>
          <p:cNvPr id="901" name="Google Shape;901;p108"/>
          <p:cNvSpPr txBox="1">
            <a:spLocks noGrp="1"/>
          </p:cNvSpPr>
          <p:nvPr>
            <p:ph type="subTitle" idx="4"/>
          </p:nvPr>
        </p:nvSpPr>
        <p:spPr>
          <a:xfrm>
            <a:off x="6365117" y="2586376"/>
            <a:ext cx="2093600" cy="490400"/>
          </a:xfrm>
          <a:prstGeom prst="rect">
            <a:avLst/>
          </a:prstGeom>
        </p:spPr>
        <p:txBody>
          <a:bodyPr spcFirstLastPara="1" wrap="square" lIns="121900" tIns="121900" rIns="121900" bIns="121900" anchor="ctr" anchorCtr="0">
            <a:noAutofit/>
          </a:bodyPr>
          <a:lstStyle/>
          <a:p>
            <a:pPr marL="0" indent="0">
              <a:buClr>
                <a:schemeClr val="dk1"/>
              </a:buClr>
              <a:buSzPts val="1100"/>
            </a:pPr>
            <a:r>
              <a:rPr lang="en-US" dirty="0"/>
              <a:t>Logistic Regression usually works well on small or medium sized data sets.</a:t>
            </a:r>
            <a:endParaRPr dirty="0"/>
          </a:p>
        </p:txBody>
      </p:sp>
      <p:sp>
        <p:nvSpPr>
          <p:cNvPr id="903" name="Google Shape;903;p108"/>
          <p:cNvSpPr txBox="1">
            <a:spLocks noGrp="1"/>
          </p:cNvSpPr>
          <p:nvPr>
            <p:ph type="subTitle" idx="6"/>
          </p:nvPr>
        </p:nvSpPr>
        <p:spPr>
          <a:xfrm>
            <a:off x="4978600" y="4909835"/>
            <a:ext cx="2205200" cy="490400"/>
          </a:xfrm>
          <a:prstGeom prst="rect">
            <a:avLst/>
          </a:prstGeom>
        </p:spPr>
        <p:txBody>
          <a:bodyPr spcFirstLastPara="1" wrap="square" lIns="121900" tIns="121900" rIns="121900" bIns="121900" anchor="ctr" anchorCtr="0">
            <a:noAutofit/>
          </a:bodyPr>
          <a:lstStyle/>
          <a:p>
            <a:pPr marL="0" indent="0">
              <a:buClr>
                <a:schemeClr val="dk1"/>
              </a:buClr>
              <a:buSzPts val="1100"/>
            </a:pPr>
            <a:r>
              <a:rPr lang="en-US" dirty="0"/>
              <a:t>Logistic Regression does not require too many computational resources.</a:t>
            </a:r>
            <a:endParaRPr dirty="0"/>
          </a:p>
        </p:txBody>
      </p:sp>
    </p:spTree>
    <p:extLst>
      <p:ext uri="{BB962C8B-B14F-4D97-AF65-F5344CB8AC3E}">
        <p14:creationId xmlns:p14="http://schemas.microsoft.com/office/powerpoint/2010/main" val="6298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7"/>
                                        </p:tgtEl>
                                        <p:attrNameLst>
                                          <p:attrName>style.visibility</p:attrName>
                                        </p:attrNameLst>
                                      </p:cBhvr>
                                      <p:to>
                                        <p:strVal val="visible"/>
                                      </p:to>
                                    </p:set>
                                    <p:animEffect transition="in" filter="fade">
                                      <p:cBhvr>
                                        <p:cTn id="7" dur="1000"/>
                                        <p:tgtEl>
                                          <p:spTgt spid="897"/>
                                        </p:tgtEl>
                                      </p:cBhvr>
                                    </p:animEffect>
                                  </p:childTnLst>
                                </p:cTn>
                              </p:par>
                              <p:par>
                                <p:cTn id="8" presetID="10" presetClass="entr" presetSubtype="0" fill="hold" nodeType="withEffect">
                                  <p:stCondLst>
                                    <p:cond delay="0"/>
                                  </p:stCondLst>
                                  <p:childTnLst>
                                    <p:set>
                                      <p:cBhvr>
                                        <p:cTn id="9" dur="1" fill="hold">
                                          <p:stCondLst>
                                            <p:cond delay="0"/>
                                          </p:stCondLst>
                                        </p:cTn>
                                        <p:tgtEl>
                                          <p:spTgt spid="886"/>
                                        </p:tgtEl>
                                        <p:attrNameLst>
                                          <p:attrName>style.visibility</p:attrName>
                                        </p:attrNameLst>
                                      </p:cBhvr>
                                      <p:to>
                                        <p:strVal val="visible"/>
                                      </p:to>
                                    </p:set>
                                    <p:animEffect transition="in" filter="fade">
                                      <p:cBhvr>
                                        <p:cTn id="10" dur="1000"/>
                                        <p:tgtEl>
                                          <p:spTgt spid="886"/>
                                        </p:tgtEl>
                                      </p:cBhvr>
                                    </p:animEffect>
                                  </p:childTnLst>
                                </p:cTn>
                              </p:par>
                              <p:par>
                                <p:cTn id="11" presetID="10" presetClass="entr" presetSubtype="0" fill="hold" nodeType="withEffect">
                                  <p:stCondLst>
                                    <p:cond delay="0"/>
                                  </p:stCondLst>
                                  <p:childTnLst>
                                    <p:set>
                                      <p:cBhvr>
                                        <p:cTn id="12" dur="1" fill="hold">
                                          <p:stCondLst>
                                            <p:cond delay="0"/>
                                          </p:stCondLst>
                                        </p:cTn>
                                        <p:tgtEl>
                                          <p:spTgt spid="898"/>
                                        </p:tgtEl>
                                        <p:attrNameLst>
                                          <p:attrName>style.visibility</p:attrName>
                                        </p:attrNameLst>
                                      </p:cBhvr>
                                      <p:to>
                                        <p:strVal val="visible"/>
                                      </p:to>
                                    </p:set>
                                    <p:animEffect transition="in" filter="fade">
                                      <p:cBhvr>
                                        <p:cTn id="13" dur="1000"/>
                                        <p:tgtEl>
                                          <p:spTgt spid="898"/>
                                        </p:tgtEl>
                                      </p:cBhvr>
                                    </p:animEffect>
                                  </p:childTnLst>
                                </p:cTn>
                              </p:par>
                              <p:par>
                                <p:cTn id="14" presetID="10" presetClass="entr" presetSubtype="0" fill="hold" nodeType="withEffect">
                                  <p:stCondLst>
                                    <p:cond delay="0"/>
                                  </p:stCondLst>
                                  <p:childTnLst>
                                    <p:set>
                                      <p:cBhvr>
                                        <p:cTn id="15" dur="1" fill="hold">
                                          <p:stCondLst>
                                            <p:cond delay="0"/>
                                          </p:stCondLst>
                                        </p:cTn>
                                        <p:tgtEl>
                                          <p:spTgt spid="894"/>
                                        </p:tgtEl>
                                        <p:attrNameLst>
                                          <p:attrName>style.visibility</p:attrName>
                                        </p:attrNameLst>
                                      </p:cBhvr>
                                      <p:to>
                                        <p:strVal val="visible"/>
                                      </p:to>
                                    </p:set>
                                    <p:animEffect transition="in" filter="fade">
                                      <p:cBhvr>
                                        <p:cTn id="16" dur="1000"/>
                                        <p:tgtEl>
                                          <p:spTgt spid="894"/>
                                        </p:tgtEl>
                                      </p:cBhvr>
                                    </p:animEffect>
                                  </p:childTnLst>
                                </p:cTn>
                              </p:par>
                              <p:par>
                                <p:cTn id="17" presetID="10" presetClass="entr" presetSubtype="0" fill="hold" nodeType="withEffect">
                                  <p:stCondLst>
                                    <p:cond delay="0"/>
                                  </p:stCondLst>
                                  <p:childTnLst>
                                    <p:set>
                                      <p:cBhvr>
                                        <p:cTn id="18" dur="1" fill="hold">
                                          <p:stCondLst>
                                            <p:cond delay="0"/>
                                          </p:stCondLst>
                                        </p:cTn>
                                        <p:tgtEl>
                                          <p:spTgt spid="901"/>
                                        </p:tgtEl>
                                        <p:attrNameLst>
                                          <p:attrName>style.visibility</p:attrName>
                                        </p:attrNameLst>
                                      </p:cBhvr>
                                      <p:to>
                                        <p:strVal val="visible"/>
                                      </p:to>
                                    </p:set>
                                    <p:animEffect transition="in" filter="fade">
                                      <p:cBhvr>
                                        <p:cTn id="19" dur="1000"/>
                                        <p:tgtEl>
                                          <p:spTgt spid="901"/>
                                        </p:tgtEl>
                                      </p:cBhvr>
                                    </p:animEffect>
                                  </p:childTnLst>
                                </p:cTn>
                              </p:par>
                              <p:par>
                                <p:cTn id="20" presetID="10" presetClass="entr" presetSubtype="0" fill="hold" nodeType="withEffect">
                                  <p:stCondLst>
                                    <p:cond delay="0"/>
                                  </p:stCondLst>
                                  <p:childTnLst>
                                    <p:set>
                                      <p:cBhvr>
                                        <p:cTn id="21" dur="1" fill="hold">
                                          <p:stCondLst>
                                            <p:cond delay="0"/>
                                          </p:stCondLst>
                                        </p:cTn>
                                        <p:tgtEl>
                                          <p:spTgt spid="889"/>
                                        </p:tgtEl>
                                        <p:attrNameLst>
                                          <p:attrName>style.visibility</p:attrName>
                                        </p:attrNameLst>
                                      </p:cBhvr>
                                      <p:to>
                                        <p:strVal val="visible"/>
                                      </p:to>
                                    </p:set>
                                    <p:animEffect transition="in" filter="fade">
                                      <p:cBhvr>
                                        <p:cTn id="22" dur="1000"/>
                                        <p:tgtEl>
                                          <p:spTgt spid="889"/>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903">
                                            <p:txEl>
                                              <p:pRg st="0" end="0"/>
                                            </p:txEl>
                                          </p:spTgt>
                                        </p:tgtEl>
                                        <p:attrNameLst>
                                          <p:attrName>style.visibility</p:attrName>
                                        </p:attrNameLst>
                                      </p:cBhvr>
                                      <p:to>
                                        <p:strVal val="visible"/>
                                      </p:to>
                                    </p:set>
                                    <p:animEffect transition="in" filter="fade">
                                      <p:cBhvr>
                                        <p:cTn id="26" dur="1000"/>
                                        <p:tgtEl>
                                          <p:spTgt spid="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132"/>
          <p:cNvSpPr txBox="1">
            <a:spLocks noGrp="1"/>
          </p:cNvSpPr>
          <p:nvPr>
            <p:ph type="ctrTitle"/>
          </p:nvPr>
        </p:nvSpPr>
        <p:spPr>
          <a:xfrm flipH="1">
            <a:off x="609600" y="582733"/>
            <a:ext cx="10972800" cy="894000"/>
          </a:xfrm>
          <a:prstGeom prst="rect">
            <a:avLst/>
          </a:prstGeom>
        </p:spPr>
        <p:txBody>
          <a:bodyPr spcFirstLastPara="1" wrap="square" lIns="121900" tIns="121900" rIns="121900" bIns="121900" anchor="t" anchorCtr="0">
            <a:noAutofit/>
          </a:bodyPr>
          <a:lstStyle/>
          <a:p>
            <a:pPr lvl="0"/>
            <a:r>
              <a:rPr lang="en-US" sz="5333" dirty="0"/>
              <a:t>APPLICATIONS</a:t>
            </a:r>
            <a:endParaRPr sz="5333" dirty="0"/>
          </a:p>
        </p:txBody>
      </p:sp>
      <p:sp>
        <p:nvSpPr>
          <p:cNvPr id="1363" name="Google Shape;1363;p132"/>
          <p:cNvSpPr txBox="1">
            <a:spLocks noGrp="1"/>
          </p:cNvSpPr>
          <p:nvPr>
            <p:ph type="subTitle" idx="1"/>
          </p:nvPr>
        </p:nvSpPr>
        <p:spPr>
          <a:xfrm>
            <a:off x="2064867" y="1903450"/>
            <a:ext cx="2259200" cy="3447273"/>
          </a:xfrm>
          <a:prstGeom prst="rect">
            <a:avLst/>
          </a:prstGeom>
        </p:spPr>
        <p:txBody>
          <a:bodyPr spcFirstLastPara="1" wrap="square" lIns="121900" tIns="121900" rIns="121900" bIns="121900" anchor="t" anchorCtr="0">
            <a:noAutofit/>
          </a:bodyPr>
          <a:lstStyle/>
          <a:p>
            <a:pPr marL="0" indent="0" algn="l">
              <a:buClr>
                <a:schemeClr val="dk1"/>
              </a:buClr>
              <a:buSzPts val="1100"/>
            </a:pPr>
            <a:r>
              <a:rPr lang="en-US" dirty="0"/>
              <a:t>To determine if an email is spam, we can use Logistic Regression. Email characteristics such as length, number of keywords, and capitalized word ratio can be used to predict the probability of an email being spam.</a:t>
            </a:r>
            <a:endParaRPr dirty="0"/>
          </a:p>
        </p:txBody>
      </p:sp>
      <p:sp>
        <p:nvSpPr>
          <p:cNvPr id="1365" name="Google Shape;1365;p132"/>
          <p:cNvSpPr txBox="1">
            <a:spLocks noGrp="1"/>
          </p:cNvSpPr>
          <p:nvPr>
            <p:ph type="subTitle" idx="3"/>
          </p:nvPr>
        </p:nvSpPr>
        <p:spPr>
          <a:xfrm>
            <a:off x="2023107" y="1507825"/>
            <a:ext cx="2342720" cy="585667"/>
          </a:xfrm>
          <a:prstGeom prst="rect">
            <a:avLst/>
          </a:prstGeom>
        </p:spPr>
        <p:txBody>
          <a:bodyPr spcFirstLastPara="1" wrap="square" lIns="121900" tIns="121900" rIns="121900" bIns="121900" anchor="t" anchorCtr="0">
            <a:noAutofit/>
          </a:bodyPr>
          <a:lstStyle/>
          <a:p>
            <a:pPr marL="0" indent="0"/>
            <a:r>
              <a:rPr lang="en-US" dirty="0"/>
              <a:t>Email classification</a:t>
            </a:r>
            <a:endParaRPr dirty="0"/>
          </a:p>
        </p:txBody>
      </p:sp>
      <p:sp>
        <p:nvSpPr>
          <p:cNvPr id="1366" name="Google Shape;1366;p132"/>
          <p:cNvSpPr txBox="1">
            <a:spLocks noGrp="1"/>
          </p:cNvSpPr>
          <p:nvPr>
            <p:ph type="subTitle" idx="4"/>
          </p:nvPr>
        </p:nvSpPr>
        <p:spPr>
          <a:xfrm>
            <a:off x="7826173" y="1889199"/>
            <a:ext cx="2579200" cy="4239851"/>
          </a:xfrm>
          <a:prstGeom prst="rect">
            <a:avLst/>
          </a:prstGeom>
        </p:spPr>
        <p:txBody>
          <a:bodyPr spcFirstLastPara="1" wrap="square" lIns="121900" tIns="121900" rIns="121900" bIns="121900" anchor="t" anchorCtr="0">
            <a:noAutofit/>
          </a:bodyPr>
          <a:lstStyle/>
          <a:p>
            <a:pPr marL="0" indent="0" algn="l">
              <a:buClr>
                <a:schemeClr val="dk1"/>
              </a:buClr>
              <a:buSzPts val="1100"/>
            </a:pPr>
            <a:r>
              <a:rPr lang="en-US" dirty="0"/>
              <a:t>In the field of Computer Vision, Logistic Regression can be used to classify images. For example, to classify an image as a dog or a cat, image features such as the color, shape, and size of the subject can be used to predict the probability that the image is a dog or a cat.</a:t>
            </a:r>
            <a:endParaRPr dirty="0"/>
          </a:p>
        </p:txBody>
      </p:sp>
      <p:sp>
        <p:nvSpPr>
          <p:cNvPr id="1368" name="Google Shape;1368;p132"/>
          <p:cNvSpPr txBox="1">
            <a:spLocks noGrp="1"/>
          </p:cNvSpPr>
          <p:nvPr>
            <p:ph type="subTitle" idx="6"/>
          </p:nvPr>
        </p:nvSpPr>
        <p:spPr>
          <a:xfrm>
            <a:off x="7826173" y="1516091"/>
            <a:ext cx="2342720" cy="620000"/>
          </a:xfrm>
          <a:prstGeom prst="rect">
            <a:avLst/>
          </a:prstGeom>
        </p:spPr>
        <p:txBody>
          <a:bodyPr spcFirstLastPara="1" wrap="square" lIns="121900" tIns="121900" rIns="121900" bIns="121900" anchor="t" anchorCtr="0">
            <a:noAutofit/>
          </a:bodyPr>
          <a:lstStyle/>
          <a:p>
            <a:pPr marL="0" indent="0"/>
            <a:r>
              <a:rPr lang="en-US" dirty="0"/>
              <a:t>Image classification</a:t>
            </a:r>
            <a:endParaRPr dirty="0"/>
          </a:p>
        </p:txBody>
      </p:sp>
      <p:sp>
        <p:nvSpPr>
          <p:cNvPr id="1369" name="Google Shape;1369;p132"/>
          <p:cNvSpPr txBox="1">
            <a:spLocks noGrp="1"/>
          </p:cNvSpPr>
          <p:nvPr>
            <p:ph type="subTitle" idx="7"/>
          </p:nvPr>
        </p:nvSpPr>
        <p:spPr>
          <a:xfrm>
            <a:off x="5028000" y="2679666"/>
            <a:ext cx="2142400" cy="3251601"/>
          </a:xfrm>
          <a:prstGeom prst="rect">
            <a:avLst/>
          </a:prstGeom>
        </p:spPr>
        <p:txBody>
          <a:bodyPr spcFirstLastPara="1" wrap="square" lIns="121900" tIns="121900" rIns="121900" bIns="121900" anchor="t" anchorCtr="0">
            <a:noAutofit/>
          </a:bodyPr>
          <a:lstStyle/>
          <a:p>
            <a:pPr marL="0" indent="0" algn="l">
              <a:buClr>
                <a:schemeClr val="dk1"/>
              </a:buClr>
              <a:buSzPts val="1100"/>
            </a:pPr>
            <a:r>
              <a:rPr lang="en-US" dirty="0"/>
              <a:t>Logistic Regression can also be used to classify credit loans. Characteristics of a loan such as income, number of previous loans, and debt ratio can be used to predict the probability that this loan will be repaid.</a:t>
            </a:r>
            <a:endParaRPr dirty="0"/>
          </a:p>
        </p:txBody>
      </p:sp>
      <p:sp>
        <p:nvSpPr>
          <p:cNvPr id="1371" name="Google Shape;1371;p132"/>
          <p:cNvSpPr txBox="1">
            <a:spLocks noGrp="1"/>
          </p:cNvSpPr>
          <p:nvPr>
            <p:ph type="subTitle" idx="9"/>
          </p:nvPr>
        </p:nvSpPr>
        <p:spPr>
          <a:xfrm>
            <a:off x="4806267" y="2222216"/>
            <a:ext cx="2579200" cy="620000"/>
          </a:xfrm>
          <a:prstGeom prst="rect">
            <a:avLst/>
          </a:prstGeom>
        </p:spPr>
        <p:txBody>
          <a:bodyPr spcFirstLastPara="1" wrap="square" lIns="121900" tIns="121900" rIns="121900" bIns="121900" anchor="t" anchorCtr="0">
            <a:noAutofit/>
          </a:bodyPr>
          <a:lstStyle/>
          <a:p>
            <a:pPr marL="0" indent="0"/>
            <a:r>
              <a:rPr lang="en-US" dirty="0"/>
              <a:t>Credit Classification</a:t>
            </a:r>
            <a:endParaRPr dirty="0"/>
          </a:p>
        </p:txBody>
      </p:sp>
    </p:spTree>
    <p:extLst>
      <p:ext uri="{BB962C8B-B14F-4D97-AF65-F5344CB8AC3E}">
        <p14:creationId xmlns:p14="http://schemas.microsoft.com/office/powerpoint/2010/main" val="49666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43"/>
                                        </p:tgtEl>
                                        <p:attrNameLst>
                                          <p:attrName>style.visibility</p:attrName>
                                        </p:attrNameLst>
                                      </p:cBhvr>
                                      <p:to>
                                        <p:strVal val="visible"/>
                                      </p:to>
                                    </p:set>
                                    <p:anim calcmode="lin" valueType="num">
                                      <p:cBhvr additive="base">
                                        <p:cTn id="7" dur="1000"/>
                                        <p:tgtEl>
                                          <p:spTgt spid="1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17"/>
          <p:cNvSpPr/>
          <p:nvPr/>
        </p:nvSpPr>
        <p:spPr>
          <a:xfrm>
            <a:off x="4330107" y="2519518"/>
            <a:ext cx="1460587" cy="126367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3" name="Google Shape;1013;p117"/>
          <p:cNvSpPr/>
          <p:nvPr/>
        </p:nvSpPr>
        <p:spPr>
          <a:xfrm>
            <a:off x="4465770" y="2638524"/>
            <a:ext cx="1189204"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4" name="Google Shape;1014;p117"/>
          <p:cNvSpPr/>
          <p:nvPr/>
        </p:nvSpPr>
        <p:spPr>
          <a:xfrm>
            <a:off x="4465770" y="2638524"/>
            <a:ext cx="1189204"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5" name="Google Shape;1015;p117"/>
          <p:cNvSpPr/>
          <p:nvPr/>
        </p:nvSpPr>
        <p:spPr>
          <a:xfrm>
            <a:off x="4465770" y="2635878"/>
            <a:ext cx="1189204" cy="1030948"/>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6" name="Google Shape;1016;p117"/>
          <p:cNvSpPr/>
          <p:nvPr/>
        </p:nvSpPr>
        <p:spPr>
          <a:xfrm>
            <a:off x="6285340" y="2519518"/>
            <a:ext cx="1460587" cy="126367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7" name="Google Shape;1017;p117"/>
          <p:cNvSpPr/>
          <p:nvPr/>
        </p:nvSpPr>
        <p:spPr>
          <a:xfrm>
            <a:off x="6421003" y="2638524"/>
            <a:ext cx="1189204"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8" name="Google Shape;1018;p117"/>
          <p:cNvSpPr/>
          <p:nvPr/>
        </p:nvSpPr>
        <p:spPr>
          <a:xfrm>
            <a:off x="6421003" y="2638524"/>
            <a:ext cx="1189204"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19" name="Google Shape;1019;p117"/>
          <p:cNvSpPr/>
          <p:nvPr/>
        </p:nvSpPr>
        <p:spPr>
          <a:xfrm>
            <a:off x="6421003" y="2635878"/>
            <a:ext cx="1189204" cy="1030948"/>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0" name="Google Shape;1020;p117"/>
          <p:cNvSpPr/>
          <p:nvPr/>
        </p:nvSpPr>
        <p:spPr>
          <a:xfrm>
            <a:off x="8240573" y="2519518"/>
            <a:ext cx="1460587" cy="126367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1" name="Google Shape;1021;p117"/>
          <p:cNvSpPr/>
          <p:nvPr/>
        </p:nvSpPr>
        <p:spPr>
          <a:xfrm>
            <a:off x="8376237" y="2638524"/>
            <a:ext cx="1189204"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2" name="Google Shape;1022;p117"/>
          <p:cNvSpPr/>
          <p:nvPr/>
        </p:nvSpPr>
        <p:spPr>
          <a:xfrm>
            <a:off x="8376237" y="2638524"/>
            <a:ext cx="1189204"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3" name="Google Shape;1023;p117"/>
          <p:cNvSpPr/>
          <p:nvPr/>
        </p:nvSpPr>
        <p:spPr>
          <a:xfrm>
            <a:off x="8376237" y="2635878"/>
            <a:ext cx="1189204" cy="1030948"/>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4" name="Google Shape;1024;p117"/>
          <p:cNvSpPr/>
          <p:nvPr/>
        </p:nvSpPr>
        <p:spPr>
          <a:xfrm>
            <a:off x="2374873" y="2519518"/>
            <a:ext cx="1460587" cy="126367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5" name="Google Shape;1025;p117"/>
          <p:cNvSpPr/>
          <p:nvPr/>
        </p:nvSpPr>
        <p:spPr>
          <a:xfrm>
            <a:off x="2510536" y="2638524"/>
            <a:ext cx="1189205"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6" name="Google Shape;1026;p117"/>
          <p:cNvSpPr/>
          <p:nvPr/>
        </p:nvSpPr>
        <p:spPr>
          <a:xfrm>
            <a:off x="2510536" y="2638524"/>
            <a:ext cx="1189205" cy="1028301"/>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7" name="Google Shape;1027;p117"/>
          <p:cNvSpPr/>
          <p:nvPr/>
        </p:nvSpPr>
        <p:spPr>
          <a:xfrm>
            <a:off x="2510536" y="2635878"/>
            <a:ext cx="1189205" cy="1030948"/>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28" name="Google Shape;1028;p117"/>
          <p:cNvSpPr txBox="1">
            <a:spLocks noGrp="1"/>
          </p:cNvSpPr>
          <p:nvPr>
            <p:ph type="title"/>
          </p:nvPr>
        </p:nvSpPr>
        <p:spPr>
          <a:xfrm>
            <a:off x="609600" y="604891"/>
            <a:ext cx="10972800" cy="763600"/>
          </a:xfrm>
          <a:prstGeom prst="rect">
            <a:avLst/>
          </a:prstGeom>
        </p:spPr>
        <p:txBody>
          <a:bodyPr spcFirstLastPara="1" wrap="square" lIns="121900" tIns="121900" rIns="121900" bIns="121900" anchor="t" anchorCtr="0">
            <a:noAutofit/>
          </a:bodyPr>
          <a:lstStyle/>
          <a:p>
            <a:pPr>
              <a:buClr>
                <a:schemeClr val="dk1"/>
              </a:buClr>
              <a:buSzPts val="1100"/>
            </a:pPr>
            <a:r>
              <a:rPr lang="en-US" dirty="0"/>
              <a:t>SETTING </a:t>
            </a:r>
            <a:endParaRPr dirty="0"/>
          </a:p>
        </p:txBody>
      </p:sp>
      <p:sp>
        <p:nvSpPr>
          <p:cNvPr id="1033" name="Google Shape;1033;p117"/>
          <p:cNvSpPr txBox="1">
            <a:spLocks noGrp="1"/>
          </p:cNvSpPr>
          <p:nvPr>
            <p:ph type="subTitle" idx="5"/>
          </p:nvPr>
        </p:nvSpPr>
        <p:spPr>
          <a:xfrm>
            <a:off x="2184400" y="4261644"/>
            <a:ext cx="1862800" cy="6200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Model setting</a:t>
            </a:r>
            <a:endParaRPr dirty="0"/>
          </a:p>
        </p:txBody>
      </p:sp>
      <p:sp>
        <p:nvSpPr>
          <p:cNvPr id="1034" name="Google Shape;1034;p117"/>
          <p:cNvSpPr txBox="1">
            <a:spLocks noGrp="1"/>
          </p:cNvSpPr>
          <p:nvPr>
            <p:ph type="subTitle" idx="6"/>
          </p:nvPr>
        </p:nvSpPr>
        <p:spPr>
          <a:xfrm>
            <a:off x="4139600" y="4261644"/>
            <a:ext cx="1841600" cy="620000"/>
          </a:xfrm>
          <a:prstGeom prst="rect">
            <a:avLst/>
          </a:prstGeom>
        </p:spPr>
        <p:txBody>
          <a:bodyPr spcFirstLastPara="1" wrap="square" lIns="121900" tIns="121900" rIns="121900" bIns="121900" anchor="t" anchorCtr="0">
            <a:noAutofit/>
          </a:bodyPr>
          <a:lstStyle/>
          <a:p>
            <a:pPr marL="0" indent="0" algn="ctr">
              <a:lnSpc>
                <a:spcPct val="100000"/>
              </a:lnSpc>
              <a:buClr>
                <a:schemeClr val="dk1"/>
              </a:buClr>
              <a:buSzPts val="1100"/>
            </a:pPr>
            <a:r>
              <a:rPr lang="en-US" dirty="0"/>
              <a:t>Set up the loss function Loss Function</a:t>
            </a:r>
            <a:endParaRPr dirty="0"/>
          </a:p>
        </p:txBody>
      </p:sp>
      <p:sp>
        <p:nvSpPr>
          <p:cNvPr id="1035" name="Google Shape;1035;p117"/>
          <p:cNvSpPr txBox="1">
            <a:spLocks noGrp="1"/>
          </p:cNvSpPr>
          <p:nvPr>
            <p:ph type="subTitle" idx="7"/>
          </p:nvPr>
        </p:nvSpPr>
        <p:spPr>
          <a:xfrm>
            <a:off x="6095999" y="4261644"/>
            <a:ext cx="1841600" cy="6200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Set up the loss function Loss Function</a:t>
            </a:r>
            <a:endParaRPr dirty="0"/>
          </a:p>
        </p:txBody>
      </p:sp>
      <p:sp>
        <p:nvSpPr>
          <p:cNvPr id="1036" name="Google Shape;1036;p117"/>
          <p:cNvSpPr txBox="1">
            <a:spLocks noGrp="1"/>
          </p:cNvSpPr>
          <p:nvPr>
            <p:ph type="subTitle" idx="8"/>
          </p:nvPr>
        </p:nvSpPr>
        <p:spPr>
          <a:xfrm>
            <a:off x="8049997" y="4261644"/>
            <a:ext cx="1841600" cy="6200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Set up the loss function Loss Function</a:t>
            </a:r>
            <a:endParaRPr dirty="0"/>
          </a:p>
        </p:txBody>
      </p:sp>
      <p:sp>
        <p:nvSpPr>
          <p:cNvPr id="1037" name="Google Shape;1037;p117"/>
          <p:cNvSpPr txBox="1"/>
          <p:nvPr/>
        </p:nvSpPr>
        <p:spPr>
          <a:xfrm>
            <a:off x="2582000" y="2767251"/>
            <a:ext cx="1046400" cy="692000"/>
          </a:xfrm>
          <a:prstGeom prst="rect">
            <a:avLst/>
          </a:prstGeom>
          <a:noFill/>
          <a:ln>
            <a:noFill/>
          </a:ln>
        </p:spPr>
        <p:txBody>
          <a:bodyPr spcFirstLastPara="1" wrap="square" lIns="121900" tIns="121900" rIns="121900" bIns="121900" anchor="t" anchorCtr="0">
            <a:noAutofit/>
          </a:bodyPr>
          <a:lstStyle/>
          <a:p>
            <a:pPr algn="ctr"/>
            <a:r>
              <a:rPr lang="en" sz="3200" dirty="0">
                <a:solidFill>
                  <a:schemeClr val="lt1"/>
                </a:solidFill>
                <a:latin typeface="Squada One"/>
                <a:ea typeface="Squada One"/>
                <a:cs typeface="Squada One"/>
                <a:sym typeface="Squada One"/>
              </a:rPr>
              <a:t>1</a:t>
            </a:r>
            <a:endParaRPr sz="3200" dirty="0">
              <a:solidFill>
                <a:schemeClr val="lt1"/>
              </a:solidFill>
              <a:latin typeface="Squada One"/>
              <a:ea typeface="Squada One"/>
              <a:cs typeface="Squada One"/>
              <a:sym typeface="Squada One"/>
            </a:endParaRPr>
          </a:p>
        </p:txBody>
      </p:sp>
      <p:sp>
        <p:nvSpPr>
          <p:cNvPr id="1038" name="Google Shape;1038;p117"/>
          <p:cNvSpPr txBox="1"/>
          <p:nvPr/>
        </p:nvSpPr>
        <p:spPr>
          <a:xfrm>
            <a:off x="4537200" y="2767251"/>
            <a:ext cx="1046400" cy="692000"/>
          </a:xfrm>
          <a:prstGeom prst="rect">
            <a:avLst/>
          </a:prstGeom>
          <a:noFill/>
          <a:ln>
            <a:noFill/>
          </a:ln>
        </p:spPr>
        <p:txBody>
          <a:bodyPr spcFirstLastPara="1" wrap="square" lIns="121900" tIns="121900" rIns="121900" bIns="121900" anchor="t" anchorCtr="0">
            <a:noAutofit/>
          </a:bodyPr>
          <a:lstStyle/>
          <a:p>
            <a:pPr algn="ctr"/>
            <a:r>
              <a:rPr lang="en" sz="3200" dirty="0">
                <a:solidFill>
                  <a:schemeClr val="lt1"/>
                </a:solidFill>
                <a:latin typeface="Squada One"/>
                <a:ea typeface="Squada One"/>
                <a:cs typeface="Squada One"/>
                <a:sym typeface="Squada One"/>
              </a:rPr>
              <a:t>2</a:t>
            </a:r>
            <a:endParaRPr sz="3200" dirty="0">
              <a:solidFill>
                <a:schemeClr val="lt1"/>
              </a:solidFill>
              <a:latin typeface="Squada One"/>
              <a:ea typeface="Squada One"/>
              <a:cs typeface="Squada One"/>
              <a:sym typeface="Squada One"/>
            </a:endParaRPr>
          </a:p>
        </p:txBody>
      </p:sp>
      <p:sp>
        <p:nvSpPr>
          <p:cNvPr id="1039" name="Google Shape;1039;p117"/>
          <p:cNvSpPr txBox="1"/>
          <p:nvPr/>
        </p:nvSpPr>
        <p:spPr>
          <a:xfrm>
            <a:off x="6492433" y="2767251"/>
            <a:ext cx="1046400" cy="692000"/>
          </a:xfrm>
          <a:prstGeom prst="rect">
            <a:avLst/>
          </a:prstGeom>
          <a:noFill/>
          <a:ln>
            <a:noFill/>
          </a:ln>
        </p:spPr>
        <p:txBody>
          <a:bodyPr spcFirstLastPara="1" wrap="square" lIns="121900" tIns="121900" rIns="121900" bIns="121900" anchor="t" anchorCtr="0">
            <a:noAutofit/>
          </a:bodyPr>
          <a:lstStyle/>
          <a:p>
            <a:pPr algn="ctr"/>
            <a:r>
              <a:rPr lang="en" sz="3200" dirty="0">
                <a:solidFill>
                  <a:schemeClr val="lt1"/>
                </a:solidFill>
                <a:latin typeface="Squada One"/>
                <a:ea typeface="Squada One"/>
                <a:cs typeface="Squada One"/>
                <a:sym typeface="Squada One"/>
              </a:rPr>
              <a:t>3</a:t>
            </a:r>
            <a:endParaRPr sz="3200" dirty="0">
              <a:solidFill>
                <a:schemeClr val="lt1"/>
              </a:solidFill>
              <a:latin typeface="Squada One"/>
              <a:ea typeface="Squada One"/>
              <a:cs typeface="Squada One"/>
              <a:sym typeface="Squada One"/>
            </a:endParaRPr>
          </a:p>
        </p:txBody>
      </p:sp>
      <p:sp>
        <p:nvSpPr>
          <p:cNvPr id="1040" name="Google Shape;1040;p117"/>
          <p:cNvSpPr txBox="1"/>
          <p:nvPr/>
        </p:nvSpPr>
        <p:spPr>
          <a:xfrm>
            <a:off x="8447651" y="2767251"/>
            <a:ext cx="1046400" cy="692000"/>
          </a:xfrm>
          <a:prstGeom prst="rect">
            <a:avLst/>
          </a:prstGeom>
          <a:noFill/>
          <a:ln>
            <a:noFill/>
          </a:ln>
        </p:spPr>
        <p:txBody>
          <a:bodyPr spcFirstLastPara="1" wrap="square" lIns="121900" tIns="121900" rIns="121900" bIns="121900" anchor="t" anchorCtr="0">
            <a:noAutofit/>
          </a:bodyPr>
          <a:lstStyle/>
          <a:p>
            <a:pPr algn="ctr"/>
            <a:r>
              <a:rPr lang="en" sz="3200" dirty="0">
                <a:solidFill>
                  <a:schemeClr val="lt1"/>
                </a:solidFill>
                <a:latin typeface="Squada One"/>
                <a:ea typeface="Squada One"/>
                <a:cs typeface="Squada One"/>
                <a:sym typeface="Squada One"/>
              </a:rPr>
              <a:t>4</a:t>
            </a:r>
            <a:endParaRPr sz="3200" dirty="0">
              <a:solidFill>
                <a:schemeClr val="lt1"/>
              </a:solidFill>
              <a:latin typeface="Squada One"/>
              <a:ea typeface="Squada One"/>
              <a:cs typeface="Squada One"/>
              <a:sym typeface="Squada One"/>
            </a:endParaRPr>
          </a:p>
        </p:txBody>
      </p:sp>
      <p:cxnSp>
        <p:nvCxnSpPr>
          <p:cNvPr id="1041" name="Google Shape;1041;p117"/>
          <p:cNvCxnSpPr/>
          <p:nvPr/>
        </p:nvCxnSpPr>
        <p:spPr>
          <a:xfrm>
            <a:off x="5061000" y="3776300"/>
            <a:ext cx="0" cy="376800"/>
          </a:xfrm>
          <a:prstGeom prst="straightConnector1">
            <a:avLst/>
          </a:prstGeom>
          <a:noFill/>
          <a:ln w="19050" cap="flat" cmpd="sng">
            <a:solidFill>
              <a:schemeClr val="lt1"/>
            </a:solidFill>
            <a:prstDash val="solid"/>
            <a:round/>
            <a:headEnd type="none" w="med" len="med"/>
            <a:tailEnd type="diamond" w="med" len="med"/>
          </a:ln>
        </p:spPr>
      </p:cxnSp>
      <p:cxnSp>
        <p:nvCxnSpPr>
          <p:cNvPr id="1042" name="Google Shape;1042;p117"/>
          <p:cNvCxnSpPr/>
          <p:nvPr/>
        </p:nvCxnSpPr>
        <p:spPr>
          <a:xfrm>
            <a:off x="7016800" y="3776300"/>
            <a:ext cx="0" cy="376800"/>
          </a:xfrm>
          <a:prstGeom prst="straightConnector1">
            <a:avLst/>
          </a:prstGeom>
          <a:noFill/>
          <a:ln w="19050" cap="flat" cmpd="sng">
            <a:solidFill>
              <a:schemeClr val="lt1"/>
            </a:solidFill>
            <a:prstDash val="solid"/>
            <a:round/>
            <a:headEnd type="none" w="med" len="med"/>
            <a:tailEnd type="diamond" w="med" len="med"/>
          </a:ln>
        </p:spPr>
      </p:cxnSp>
      <p:cxnSp>
        <p:nvCxnSpPr>
          <p:cNvPr id="1043" name="Google Shape;1043;p117"/>
          <p:cNvCxnSpPr/>
          <p:nvPr/>
        </p:nvCxnSpPr>
        <p:spPr>
          <a:xfrm>
            <a:off x="8970700" y="3776300"/>
            <a:ext cx="0" cy="376800"/>
          </a:xfrm>
          <a:prstGeom prst="straightConnector1">
            <a:avLst/>
          </a:prstGeom>
          <a:noFill/>
          <a:ln w="19050" cap="flat" cmpd="sng">
            <a:solidFill>
              <a:schemeClr val="lt1"/>
            </a:solidFill>
            <a:prstDash val="solid"/>
            <a:round/>
            <a:headEnd type="none" w="med" len="med"/>
            <a:tailEnd type="diamond" w="med" len="med"/>
          </a:ln>
        </p:spPr>
      </p:cxnSp>
      <p:cxnSp>
        <p:nvCxnSpPr>
          <p:cNvPr id="1044" name="Google Shape;1044;p117"/>
          <p:cNvCxnSpPr/>
          <p:nvPr/>
        </p:nvCxnSpPr>
        <p:spPr>
          <a:xfrm>
            <a:off x="3105200" y="3776300"/>
            <a:ext cx="0" cy="376800"/>
          </a:xfrm>
          <a:prstGeom prst="straightConnector1">
            <a:avLst/>
          </a:prstGeom>
          <a:noFill/>
          <a:ln w="19050" cap="flat" cmpd="sng">
            <a:solidFill>
              <a:schemeClr val="lt1"/>
            </a:solidFill>
            <a:prstDash val="solid"/>
            <a:round/>
            <a:headEnd type="none" w="med" len="med"/>
            <a:tailEnd type="diamond" w="med" len="med"/>
          </a:ln>
        </p:spPr>
      </p:cxnSp>
    </p:spTree>
    <p:extLst>
      <p:ext uri="{BB962C8B-B14F-4D97-AF65-F5344CB8AC3E}">
        <p14:creationId xmlns:p14="http://schemas.microsoft.com/office/powerpoint/2010/main" val="354040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1033"/>
                                        </p:tgtEl>
                                        <p:attrNameLst>
                                          <p:attrName>style.visibility</p:attrName>
                                        </p:attrNameLst>
                                      </p:cBhvr>
                                      <p:to>
                                        <p:strVal val="visible"/>
                                      </p:to>
                                    </p:set>
                                    <p:animEffect transition="in" filter="fade">
                                      <p:cBhvr>
                                        <p:cTn id="10" dur="1000"/>
                                        <p:tgtEl>
                                          <p:spTgt spid="1033"/>
                                        </p:tgtEl>
                                      </p:cBhvr>
                                    </p:animEffect>
                                  </p:childTnLst>
                                </p:cTn>
                              </p:par>
                              <p:par>
                                <p:cTn id="11" presetID="10" presetClass="entr" presetSubtype="0" fill="hold" nodeType="with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fade">
                                      <p:cBhvr>
                                        <p:cTn id="13" dur="1000"/>
                                        <p:tgtEl>
                                          <p:spTgt spid="1034"/>
                                        </p:tgtEl>
                                      </p:cBhvr>
                                    </p:animEffect>
                                  </p:childTnLst>
                                </p:cTn>
                              </p:par>
                              <p:par>
                                <p:cTn id="14" presetID="10" presetClass="entr" presetSubtype="0" fill="hold" nodeType="withEffect">
                                  <p:stCondLst>
                                    <p:cond delay="0"/>
                                  </p:stCondLst>
                                  <p:childTnLst>
                                    <p:set>
                                      <p:cBhvr>
                                        <p:cTn id="15" dur="1" fill="hold">
                                          <p:stCondLst>
                                            <p:cond delay="0"/>
                                          </p:stCondLst>
                                        </p:cTn>
                                        <p:tgtEl>
                                          <p:spTgt spid="1035"/>
                                        </p:tgtEl>
                                        <p:attrNameLst>
                                          <p:attrName>style.visibility</p:attrName>
                                        </p:attrNameLst>
                                      </p:cBhvr>
                                      <p:to>
                                        <p:strVal val="visible"/>
                                      </p:to>
                                    </p:set>
                                    <p:animEffect transition="in" filter="fade">
                                      <p:cBhvr>
                                        <p:cTn id="16" dur="1000"/>
                                        <p:tgtEl>
                                          <p:spTgt spid="1035"/>
                                        </p:tgtEl>
                                      </p:cBhvr>
                                    </p:animEffect>
                                  </p:childTnLst>
                                </p:cTn>
                              </p:par>
                              <p:par>
                                <p:cTn id="17" presetID="10" presetClass="entr" presetSubtype="0" fill="hold" nodeType="with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fade">
                                      <p:cBhvr>
                                        <p:cTn id="19" dur="10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ctrTitle"/>
          </p:nvPr>
        </p:nvSpPr>
        <p:spPr>
          <a:xfrm flipH="1">
            <a:off x="3146200" y="1376467"/>
            <a:ext cx="5899600" cy="1251600"/>
          </a:xfrm>
          <a:prstGeom prst="rect">
            <a:avLst/>
          </a:prstGeom>
        </p:spPr>
        <p:txBody>
          <a:bodyPr spcFirstLastPara="1" wrap="square" lIns="121900" tIns="121900" rIns="121900" bIns="121900" anchor="ctr" anchorCtr="0">
            <a:noAutofit/>
          </a:bodyPr>
          <a:lstStyle/>
          <a:p>
            <a:pPr>
              <a:buClr>
                <a:schemeClr val="dk1"/>
              </a:buClr>
              <a:buSzPts val="1100"/>
            </a:pPr>
            <a:r>
              <a:rPr lang="en" dirty="0"/>
              <a:t>MODEL</a:t>
            </a:r>
            <a:endParaRPr dirty="0"/>
          </a:p>
        </p:txBody>
      </p:sp>
      <mc:AlternateContent xmlns:mc="http://schemas.openxmlformats.org/markup-compatibility/2006">
        <mc:Choice xmlns:a14="http://schemas.microsoft.com/office/drawing/2010/main" Requires="a14">
          <p:sp>
            <p:nvSpPr>
              <p:cNvPr id="858" name="Google Shape;858;p105"/>
              <p:cNvSpPr txBox="1">
                <a:spLocks noGrp="1"/>
              </p:cNvSpPr>
              <p:nvPr>
                <p:ph type="subTitle" idx="1"/>
              </p:nvPr>
            </p:nvSpPr>
            <p:spPr>
              <a:xfrm>
                <a:off x="3171600" y="2882273"/>
                <a:ext cx="5848800" cy="1251600"/>
              </a:xfrm>
              <a:prstGeom prst="rect">
                <a:avLst/>
              </a:prstGeom>
            </p:spPr>
            <p:txBody>
              <a:bodyPr spcFirstLastPara="1" wrap="square" lIns="121900" tIns="121900" rIns="121900" bIns="121900" anchor="ctr" anchorCtr="0">
                <a:noAutofit/>
              </a:bodyPr>
              <a:lstStyle/>
              <a:p>
                <a14:m>
                  <m:oMathPara xmlns:m="http://schemas.openxmlformats.org/officeDocument/2006/math">
                    <m:oMathParaPr>
                      <m:jc m:val="centerGroup"/>
                    </m:oMathParaPr>
                    <m:oMath xmlns:m="http://schemas.openxmlformats.org/officeDocument/2006/math">
                      <m:sSubSup>
                        <m:sSubSupPr>
                          <m:ctrlPr>
                            <a:rPr lang="en-US" sz="3200" i="1"/>
                          </m:ctrlPr>
                        </m:sSubSupPr>
                        <m:e>
                          <m:r>
                            <a:rPr lang="en-US" sz="3200" i="1"/>
                            <m:t>𝑦</m:t>
                          </m:r>
                        </m:e>
                        <m:sub>
                          <m:r>
                            <a:rPr lang="en-US" sz="3200" i="1"/>
                            <m:t>𝑖</m:t>
                          </m:r>
                        </m:sub>
                        <m:sup>
                          <m:r>
                            <a:rPr lang="en-US" sz="3200" i="1"/>
                            <m:t>^</m:t>
                          </m:r>
                        </m:sup>
                      </m:sSubSup>
                      <m:r>
                        <a:rPr lang="en-US" sz="3200" i="1"/>
                        <m:t>=</m:t>
                      </m:r>
                      <m:f>
                        <m:fPr>
                          <m:ctrlPr>
                            <a:rPr lang="en-US" sz="3200" i="1"/>
                          </m:ctrlPr>
                        </m:fPr>
                        <m:num>
                          <m:r>
                            <a:rPr lang="en-US" sz="3200" i="1"/>
                            <m:t>1</m:t>
                          </m:r>
                        </m:num>
                        <m:den>
                          <m:r>
                            <a:rPr lang="en-US" sz="3200" i="1"/>
                            <m:t>1+</m:t>
                          </m:r>
                          <m:sSup>
                            <m:sSupPr>
                              <m:ctrlPr>
                                <a:rPr lang="en-US" sz="3200" i="1"/>
                              </m:ctrlPr>
                            </m:sSupPr>
                            <m:e>
                              <m:r>
                                <a:rPr lang="en-US" sz="3200" i="1"/>
                                <m:t>𝑒</m:t>
                              </m:r>
                            </m:e>
                            <m:sup>
                              <m:r>
                                <a:rPr lang="en-US" sz="3200" i="1"/>
                                <m:t>−(</m:t>
                              </m:r>
                              <m:sSub>
                                <m:sSubPr>
                                  <m:ctrlPr>
                                    <a:rPr lang="en-US" sz="3200" i="1"/>
                                  </m:ctrlPr>
                                </m:sSubPr>
                                <m:e>
                                  <m:r>
                                    <a:rPr lang="en-US" sz="3200" i="1"/>
                                    <m:t>𝑤</m:t>
                                  </m:r>
                                </m:e>
                                <m:sub>
                                  <m:r>
                                    <a:rPr lang="en-US" sz="3200" i="1"/>
                                    <m:t>0</m:t>
                                  </m:r>
                                </m:sub>
                              </m:sSub>
                              <m:r>
                                <a:rPr lang="en-US" sz="3200" i="1"/>
                                <m:t>+</m:t>
                              </m:r>
                              <m:sSub>
                                <m:sSubPr>
                                  <m:ctrlPr>
                                    <a:rPr lang="en-US" sz="3200" i="1"/>
                                  </m:ctrlPr>
                                </m:sSubPr>
                                <m:e>
                                  <m:r>
                                    <a:rPr lang="en-US" sz="3200" i="1"/>
                                    <m:t>𝑤</m:t>
                                  </m:r>
                                </m:e>
                                <m:sub>
                                  <m:r>
                                    <a:rPr lang="en-US" sz="3200" i="1"/>
                                    <m:t>1</m:t>
                                  </m:r>
                                </m:sub>
                              </m:sSub>
                              <m:r>
                                <a:rPr lang="en-US" sz="3200" i="1"/>
                                <m:t>∗</m:t>
                              </m:r>
                              <m:sSubSup>
                                <m:sSubSupPr>
                                  <m:ctrlPr>
                                    <a:rPr lang="en-US" sz="3200" i="1"/>
                                  </m:ctrlPr>
                                </m:sSubSupPr>
                                <m:e>
                                  <m:r>
                                    <a:rPr lang="en-US" sz="3200" i="1"/>
                                    <m:t>𝑥</m:t>
                                  </m:r>
                                </m:e>
                                <m:sub>
                                  <m:r>
                                    <a:rPr lang="en-US" sz="3200" i="1"/>
                                    <m:t>1</m:t>
                                  </m:r>
                                </m:sub>
                                <m:sup>
                                  <m:d>
                                    <m:dPr>
                                      <m:ctrlPr>
                                        <a:rPr lang="en-US" sz="3200" i="1"/>
                                      </m:ctrlPr>
                                    </m:dPr>
                                    <m:e>
                                      <m:r>
                                        <a:rPr lang="en-US" sz="3200" i="1"/>
                                        <m:t>𝑖</m:t>
                                      </m:r>
                                    </m:e>
                                  </m:d>
                                </m:sup>
                              </m:sSubSup>
                              <m:r>
                                <a:rPr lang="en-US" sz="3200" i="1"/>
                                <m:t>+</m:t>
                              </m:r>
                              <m:sSubSup>
                                <m:sSubSupPr>
                                  <m:ctrlPr>
                                    <a:rPr lang="en-US" sz="3200" i="1"/>
                                  </m:ctrlPr>
                                </m:sSubSupPr>
                                <m:e>
                                  <m:r>
                                    <a:rPr lang="en-US" sz="3200" i="1"/>
                                    <m:t>𝑤</m:t>
                                  </m:r>
                                </m:e>
                                <m:sub>
                                  <m:r>
                                    <a:rPr lang="en-US" sz="3200" i="1"/>
                                    <m:t>2</m:t>
                                  </m:r>
                                </m:sub>
                                <m:sup>
                                  <m:d>
                                    <m:dPr>
                                      <m:ctrlPr>
                                        <a:rPr lang="en-US" sz="3200" i="1"/>
                                      </m:ctrlPr>
                                    </m:dPr>
                                    <m:e>
                                      <m:r>
                                        <a:rPr lang="en-US" sz="3200" i="1"/>
                                        <m:t>𝑖</m:t>
                                      </m:r>
                                    </m:e>
                                  </m:d>
                                </m:sup>
                              </m:sSubSup>
                              <m:r>
                                <a:rPr lang="en-US" sz="3200" i="1"/>
                                <m:t>∗</m:t>
                              </m:r>
                              <m:r>
                                <a:rPr lang="en-US" sz="3200" i="1"/>
                                <m:t>𝑥</m:t>
                              </m:r>
                              <m:r>
                                <a:rPr lang="en-US" sz="3200" i="1"/>
                                <m:t>2)</m:t>
                              </m:r>
                            </m:sup>
                          </m:sSup>
                        </m:den>
                      </m:f>
                    </m:oMath>
                  </m:oMathPara>
                </a14:m>
                <a:endParaRPr lang="en-US" sz="3200" dirty="0"/>
              </a:p>
            </p:txBody>
          </p:sp>
        </mc:Choice>
        <mc:Fallback>
          <p:sp>
            <p:nvSpPr>
              <p:cNvPr id="858" name="Google Shape;858;p105"/>
              <p:cNvSpPr txBox="1">
                <a:spLocks noGrp="1" noRot="1" noChangeAspect="1" noMove="1" noResize="1" noEditPoints="1" noAdjustHandles="1" noChangeArrowheads="1" noChangeShapeType="1" noTextEdit="1"/>
              </p:cNvSpPr>
              <p:nvPr>
                <p:ph type="subTitle" idx="1"/>
              </p:nvPr>
            </p:nvSpPr>
            <p:spPr>
              <a:xfrm>
                <a:off x="3171600" y="2882273"/>
                <a:ext cx="5848800" cy="1251600"/>
              </a:xfrm>
              <a:prstGeom prst="rect">
                <a:avLst/>
              </a:prstGeom>
              <a:blipFill>
                <a:blip r:embed="rId3"/>
                <a:stretch>
                  <a:fillRect/>
                </a:stretch>
              </a:blipFill>
            </p:spPr>
            <p:txBody>
              <a:bodyPr/>
              <a:lstStyle/>
              <a:p>
                <a:r>
                  <a:rPr lang="en-US">
                    <a:noFill/>
                  </a:rPr>
                  <a:t> </a:t>
                </a:r>
              </a:p>
            </p:txBody>
          </p:sp>
        </mc:Fallback>
      </mc:AlternateContent>
      <p:cxnSp>
        <p:nvCxnSpPr>
          <p:cNvPr id="859" name="Google Shape;859;p105"/>
          <p:cNvCxnSpPr/>
          <p:nvPr/>
        </p:nvCxnSpPr>
        <p:spPr>
          <a:xfrm rot="10800000">
            <a:off x="3324000" y="2596100"/>
            <a:ext cx="5544000" cy="0"/>
          </a:xfrm>
          <a:prstGeom prst="straightConnector1">
            <a:avLst/>
          </a:prstGeom>
          <a:noFill/>
          <a:ln w="2857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37914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7"/>
                                        </p:tgtEl>
                                        <p:attrNameLst>
                                          <p:attrName>style.visibility</p:attrName>
                                        </p:attrNameLst>
                                      </p:cBhvr>
                                      <p:to>
                                        <p:strVal val="visible"/>
                                      </p:to>
                                    </p:set>
                                    <p:animEffect transition="in" filter="fade">
                                      <p:cBhvr>
                                        <p:cTn id="7" dur="1000"/>
                                        <p:tgtEl>
                                          <p:spTgt spid="8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859"/>
                                        </p:tgtEl>
                                        <p:attrNameLst>
                                          <p:attrName>ppt_x</p:attrName>
                                        </p:attrNameLst>
                                      </p:cBhvr>
                                      <p:tavLst>
                                        <p:tav tm="0">
                                          <p:val>
                                            <p:strVal val="#ppt_x"/>
                                          </p:val>
                                        </p:tav>
                                        <p:tav tm="100000">
                                          <p:val>
                                            <p:strVal val="#ppt_x-1"/>
                                          </p:val>
                                        </p:tav>
                                      </p:tavLst>
                                    </p:anim>
                                    <p:set>
                                      <p:cBhvr>
                                        <p:cTn id="12" dur="1" fill="hold">
                                          <p:stCondLst>
                                            <p:cond delay="1000"/>
                                          </p:stCondLst>
                                        </p:cTn>
                                        <p:tgtEl>
                                          <p:spTgt spid="85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8"/>
                                        </p:tgtEl>
                                        <p:attrNameLst>
                                          <p:attrName>style.visibility</p:attrName>
                                        </p:attrNameLst>
                                      </p:cBhvr>
                                      <p:to>
                                        <p:strVal val="visible"/>
                                      </p:to>
                                    </p:set>
                                    <p:animEffect transition="in" filter="fade">
                                      <p:cBhvr>
                                        <p:cTn id="17" dur="1000"/>
                                        <p:tgtEl>
                                          <p:spTgt spid="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474133" y="2982000"/>
            <a:ext cx="5274800" cy="894000"/>
          </a:xfrm>
          <a:prstGeom prst="rect">
            <a:avLst/>
          </a:prstGeom>
        </p:spPr>
        <p:txBody>
          <a:bodyPr spcFirstLastPara="1" wrap="square" lIns="121900" tIns="121900" rIns="121900" bIns="121900" anchor="ctr" anchorCtr="0">
            <a:noAutofit/>
          </a:bodyPr>
          <a:lstStyle/>
          <a:p>
            <a:pPr>
              <a:buClr>
                <a:schemeClr val="dk1"/>
              </a:buClr>
              <a:buSzPts val="1100"/>
            </a:pPr>
            <a:r>
              <a:rPr lang="en" dirty="0"/>
              <a:t>Loss Function</a:t>
            </a:r>
            <a:endParaRPr dirty="0"/>
          </a:p>
        </p:txBody>
      </p:sp>
      <mc:AlternateContent xmlns:mc="http://schemas.openxmlformats.org/markup-compatibility/2006">
        <mc:Choice xmlns:a14="http://schemas.microsoft.com/office/drawing/2010/main" Requires="a14">
          <p:sp>
            <p:nvSpPr>
              <p:cNvPr id="852" name="Google Shape;852;p104"/>
              <p:cNvSpPr txBox="1">
                <a:spLocks noGrp="1"/>
              </p:cNvSpPr>
              <p:nvPr>
                <p:ph type="subTitle" idx="1"/>
              </p:nvPr>
            </p:nvSpPr>
            <p:spPr>
              <a:xfrm>
                <a:off x="6443069" y="1628400"/>
                <a:ext cx="5748931" cy="2247600"/>
              </a:xfrm>
              <a:prstGeom prst="rect">
                <a:avLst/>
              </a:prstGeom>
            </p:spPr>
            <p:txBody>
              <a:bodyPr spcFirstLastPara="1" wrap="square" lIns="121900" tIns="121900" rIns="121900" bIns="121900" anchor="ctr" anchorCtr="0">
                <a:noAutofit/>
              </a:bodyPr>
              <a:lstStyle/>
              <a:p>
                <a:pPr marL="0" indent="0">
                  <a:buClr>
                    <a:schemeClr val="dk1"/>
                  </a:buClr>
                  <a:buSzPts val="1100"/>
                </a:pPr>
                <a:r>
                  <a:rPr lang="en-US" dirty="0"/>
                  <a:t>The function is used to evaluate the goodness of the model (</a:t>
                </a:r>
                <a:r>
                  <a:rPr lang="en-US" dirty="0" err="1"/>
                  <a:t>ie</a:t>
                </a:r>
                <a:r>
                  <a:rPr lang="en-US" dirty="0"/>
                  <a:t> make predictions).</a:t>
                </a:r>
              </a:p>
              <a:p>
                <a:r>
                  <a:rPr lang="en-US" dirty="0"/>
                  <a:t> J=</a:t>
                </a:r>
                <a14:m>
                  <m:oMath xmlns:m="http://schemas.openxmlformats.org/officeDocument/2006/math">
                    <m:r>
                      <a:rPr lang="en-US" i="1"/>
                      <m:t>−</m:t>
                    </m:r>
                    <m:f>
                      <m:fPr>
                        <m:ctrlPr>
                          <a:rPr lang="en-US" i="1"/>
                        </m:ctrlPr>
                      </m:fPr>
                      <m:num>
                        <m:r>
                          <a:rPr lang="en-US" i="1"/>
                          <m:t>1</m:t>
                        </m:r>
                      </m:num>
                      <m:den>
                        <m:r>
                          <a:rPr lang="en-US" i="1"/>
                          <m:t>𝑁</m:t>
                        </m:r>
                      </m:den>
                    </m:f>
                    <m:nary>
                      <m:naryPr>
                        <m:chr m:val="∑"/>
                        <m:limLoc m:val="undOvr"/>
                        <m:ctrlPr>
                          <a:rPr lang="en-US" i="1"/>
                        </m:ctrlPr>
                      </m:naryPr>
                      <m:sub>
                        <m:r>
                          <a:rPr lang="en-US" i="1"/>
                          <m:t>𝑖</m:t>
                        </m:r>
                        <m:r>
                          <a:rPr lang="en-US" i="1"/>
                          <m:t>=1</m:t>
                        </m:r>
                      </m:sub>
                      <m:sup>
                        <m:r>
                          <a:rPr lang="en-US" i="1"/>
                          <m:t>𝑁</m:t>
                        </m:r>
                      </m:sup>
                      <m:e>
                        <m:r>
                          <a:rPr lang="en-US" i="1"/>
                          <m:t>(</m:t>
                        </m:r>
                        <m:sSub>
                          <m:sSubPr>
                            <m:ctrlPr>
                              <a:rPr lang="en-US" i="1"/>
                            </m:ctrlPr>
                          </m:sSubPr>
                          <m:e>
                            <m:r>
                              <a:rPr lang="en-US" i="1"/>
                              <m:t>𝑦</m:t>
                            </m:r>
                          </m:e>
                          <m:sub>
                            <m:r>
                              <a:rPr lang="en-US" i="1"/>
                              <m:t>𝑖</m:t>
                            </m:r>
                          </m:sub>
                        </m:sSub>
                        <m:r>
                          <a:rPr lang="en-US" i="1"/>
                          <m:t>∗</m:t>
                        </m:r>
                        <m:func>
                          <m:funcPr>
                            <m:ctrlPr>
                              <a:rPr lang="en-US" i="1"/>
                            </m:ctrlPr>
                          </m:funcPr>
                          <m:fName>
                            <m:r>
                              <m:rPr>
                                <m:sty m:val="p"/>
                              </m:rPr>
                              <a:rPr lang="en-US"/>
                              <m:t>log</m:t>
                            </m:r>
                          </m:fName>
                          <m:e>
                            <m:d>
                              <m:dPr>
                                <m:ctrlPr>
                                  <a:rPr lang="en-US" i="1"/>
                                </m:ctrlPr>
                              </m:dPr>
                              <m:e>
                                <m:sSubSup>
                                  <m:sSubSupPr>
                                    <m:ctrlPr>
                                      <a:rPr lang="en-US" i="1"/>
                                    </m:ctrlPr>
                                  </m:sSubSupPr>
                                  <m:e>
                                    <m:r>
                                      <a:rPr lang="en-US" i="1"/>
                                      <m:t>𝑦</m:t>
                                    </m:r>
                                  </m:e>
                                  <m:sub>
                                    <m:r>
                                      <a:rPr lang="en-US" i="1"/>
                                      <m:t>𝑖</m:t>
                                    </m:r>
                                  </m:sub>
                                  <m:sup>
                                    <m:r>
                                      <a:rPr lang="en-US" i="1"/>
                                      <m:t>^</m:t>
                                    </m:r>
                                  </m:sup>
                                </m:sSubSup>
                              </m:e>
                            </m:d>
                          </m:e>
                        </m:func>
                        <m:r>
                          <a:rPr lang="en-US" i="1"/>
                          <m:t>+</m:t>
                        </m:r>
                        <m:d>
                          <m:dPr>
                            <m:ctrlPr>
                              <a:rPr lang="en-US" i="1"/>
                            </m:ctrlPr>
                          </m:dPr>
                          <m:e>
                            <m:r>
                              <a:rPr lang="en-US" i="1"/>
                              <m:t>1−</m:t>
                            </m:r>
                            <m:sSub>
                              <m:sSubPr>
                                <m:ctrlPr>
                                  <a:rPr lang="en-US" i="1"/>
                                </m:ctrlPr>
                              </m:sSubPr>
                              <m:e>
                                <m:r>
                                  <a:rPr lang="en-US" i="1"/>
                                  <m:t>𝑦</m:t>
                                </m:r>
                              </m:e>
                              <m:sub>
                                <m:r>
                                  <a:rPr lang="en-US" i="1"/>
                                  <m:t>𝑖</m:t>
                                </m:r>
                              </m:sub>
                            </m:sSub>
                          </m:e>
                        </m:d>
                        <m:r>
                          <a:rPr lang="en-US" i="1"/>
                          <m:t>∗</m:t>
                        </m:r>
                        <m:r>
                          <m:rPr>
                            <m:sty m:val="p"/>
                          </m:rPr>
                          <a:rPr lang="en-US"/>
                          <m:t>log</m:t>
                        </m:r>
                        <m:r>
                          <a:rPr lang="en-US"/>
                          <m:t>⁡</m:t>
                        </m:r>
                        <m:r>
                          <a:rPr lang="en-US" i="1"/>
                          <m:t>(1−</m:t>
                        </m:r>
                        <m:sSubSup>
                          <m:sSubSupPr>
                            <m:ctrlPr>
                              <a:rPr lang="en-US" i="1"/>
                            </m:ctrlPr>
                          </m:sSubSupPr>
                          <m:e>
                            <m:r>
                              <a:rPr lang="en-US" i="1"/>
                              <m:t>𝑦</m:t>
                            </m:r>
                          </m:e>
                          <m:sub>
                            <m:r>
                              <a:rPr lang="en-US" i="1"/>
                              <m:t>𝑖</m:t>
                            </m:r>
                          </m:sub>
                          <m:sup>
                            <m:r>
                              <a:rPr lang="en-US" i="1"/>
                              <m:t>^</m:t>
                            </m:r>
                          </m:sup>
                        </m:sSubSup>
                        <m:r>
                          <a:rPr lang="en-US" i="1"/>
                          <m:t>)</m:t>
                        </m:r>
                      </m:e>
                    </m:nary>
                  </m:oMath>
                </a14:m>
                <a:r>
                  <a:rPr lang="en-US" dirty="0"/>
                  <a:t>)</a:t>
                </a:r>
              </a:p>
              <a:p>
                <a:pPr marL="0" indent="0">
                  <a:buClr>
                    <a:schemeClr val="dk1"/>
                  </a:buClr>
                  <a:buSzPts val="1100"/>
                </a:pPr>
                <a:endParaRPr lang="en-US" dirty="0"/>
              </a:p>
            </p:txBody>
          </p:sp>
        </mc:Choice>
        <mc:Fallback>
          <p:sp>
            <p:nvSpPr>
              <p:cNvPr id="852" name="Google Shape;852;p104"/>
              <p:cNvSpPr txBox="1">
                <a:spLocks noGrp="1" noRot="1" noChangeAspect="1" noMove="1" noResize="1" noEditPoints="1" noAdjustHandles="1" noChangeArrowheads="1" noChangeShapeType="1" noTextEdit="1"/>
              </p:cNvSpPr>
              <p:nvPr>
                <p:ph type="subTitle" idx="1"/>
              </p:nvPr>
            </p:nvSpPr>
            <p:spPr>
              <a:xfrm>
                <a:off x="6443069" y="1628400"/>
                <a:ext cx="5748931" cy="2247600"/>
              </a:xfrm>
              <a:prstGeom prst="rect">
                <a:avLst/>
              </a:prstGeom>
              <a:blipFill>
                <a:blip r:embed="rId3"/>
                <a:stretch>
                  <a:fillRect l="-424" r="-21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gtEl>
                                        <p:attrNameLst>
                                          <p:attrName>style.visibility</p:attrName>
                                        </p:attrNameLst>
                                      </p:cBhvr>
                                      <p:to>
                                        <p:strVal val="visible"/>
                                      </p:to>
                                    </p:set>
                                    <p:animEffect transition="in" filter="fade">
                                      <p:cBhvr>
                                        <p:cTn id="12"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3230000" y="3131500"/>
            <a:ext cx="5732000" cy="885600"/>
          </a:xfrm>
          <a:prstGeom prst="rect">
            <a:avLst/>
          </a:prstGeom>
        </p:spPr>
        <p:txBody>
          <a:bodyPr spcFirstLastPara="1" wrap="square" lIns="121900" tIns="121900" rIns="121900" bIns="121900" anchor="t" anchorCtr="0">
            <a:noAutofit/>
          </a:bodyPr>
          <a:lstStyle/>
          <a:p>
            <a:pPr>
              <a:buClr>
                <a:schemeClr val="dk1"/>
              </a:buClr>
              <a:buSzPts val="1100"/>
            </a:pPr>
            <a:r>
              <a:rPr lang="en" dirty="0"/>
              <a:t>Support Vector Machine</a:t>
            </a:r>
            <a:endParaRPr dirty="0"/>
          </a:p>
        </p:txBody>
      </p:sp>
      <p:sp>
        <p:nvSpPr>
          <p:cNvPr id="834" name="Google Shape;834;p101"/>
          <p:cNvSpPr txBox="1">
            <a:spLocks noGrp="1"/>
          </p:cNvSpPr>
          <p:nvPr>
            <p:ph type="title" idx="2"/>
          </p:nvPr>
        </p:nvSpPr>
        <p:spPr>
          <a:xfrm>
            <a:off x="3230000" y="1728000"/>
            <a:ext cx="5732000" cy="1464000"/>
          </a:xfrm>
          <a:prstGeom prst="rect">
            <a:avLst/>
          </a:prstGeom>
        </p:spPr>
        <p:txBody>
          <a:bodyPr spcFirstLastPara="1" wrap="square" lIns="121900" tIns="121900" rIns="121900" bIns="121900" anchor="ctr" anchorCtr="0">
            <a:noAutofit/>
          </a:bodyPr>
          <a:lstStyle/>
          <a:p>
            <a:pPr>
              <a:buClr>
                <a:schemeClr val="dk1"/>
              </a:buClr>
              <a:buSzPts val="1100"/>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1000"/>
                                        <p:tgtEl>
                                          <p:spTgt spid="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3"/>
                                        </p:tgtEl>
                                        <p:attrNameLst>
                                          <p:attrName>style.visibility</p:attrName>
                                        </p:attrNameLst>
                                      </p:cBhvr>
                                      <p:to>
                                        <p:strVal val="visible"/>
                                      </p:to>
                                    </p:set>
                                    <p:animEffect transition="in" filter="fade">
                                      <p:cBhvr>
                                        <p:cTn id="12" dur="1000"/>
                                        <p:tgtEl>
                                          <p:spTgt spid="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D6437E9BA78948A5D0EDFA42A0589C" ma:contentTypeVersion="4" ma:contentTypeDescription="Create a new document." ma:contentTypeScope="" ma:versionID="3b179631e015aaf557523889016d6933">
  <xsd:schema xmlns:xsd="http://www.w3.org/2001/XMLSchema" xmlns:xs="http://www.w3.org/2001/XMLSchema" xmlns:p="http://schemas.microsoft.com/office/2006/metadata/properties" xmlns:ns3="4b0a6dd6-b0bc-4aa7-9f59-dfb0b5d151d8" targetNamespace="http://schemas.microsoft.com/office/2006/metadata/properties" ma:root="true" ma:fieldsID="ee116cc0ccd272e57b8a414542189bdc" ns3:_="">
    <xsd:import namespace="4b0a6dd6-b0bc-4aa7-9f59-dfb0b5d151d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0a6dd6-b0bc-4aa7-9f59-dfb0b5d15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B17E84-4550-4C58-B13D-6E4DE56414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0a6dd6-b0bc-4aa7-9f59-dfb0b5d151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855AE0-0357-4C81-9F47-41E2427C0D0B}">
  <ds:schemaRefs>
    <ds:schemaRef ds:uri="http://schemas.microsoft.com/sharepoint/v3/contenttype/forms"/>
  </ds:schemaRefs>
</ds:datastoreItem>
</file>

<file path=customXml/itemProps3.xml><?xml version="1.0" encoding="utf-8"?>
<ds:datastoreItem xmlns:ds="http://schemas.openxmlformats.org/officeDocument/2006/customXml" ds:itemID="{6F48AF10-0C32-4F46-9AFA-12C0FADC2BAB}">
  <ds:schemaRefs>
    <ds:schemaRef ds:uri="http://purl.org/dc/dcmitype/"/>
    <ds:schemaRef ds:uri="http://schemas.openxmlformats.org/package/2006/metadata/core-properties"/>
    <ds:schemaRef ds:uri="http://www.w3.org/XML/1998/namespace"/>
    <ds:schemaRef ds:uri="http://schemas.microsoft.com/office/infopath/2007/PartnerControls"/>
    <ds:schemaRef ds:uri="4b0a6dd6-b0bc-4aa7-9f59-dfb0b5d151d8"/>
    <ds:schemaRef ds:uri="http://schemas.microsoft.com/office/2006/documentManagement/types"/>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TotalTime>
  <Words>641</Words>
  <Application>Microsoft Office PowerPoint</Application>
  <PresentationFormat>Widescreen</PresentationFormat>
  <Paragraphs>56</Paragraphs>
  <Slides>17</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Calibri Light</vt:lpstr>
      <vt:lpstr>Fira Sans Extra Condensed Medium</vt:lpstr>
      <vt:lpstr>Livvic</vt:lpstr>
      <vt:lpstr>Roboto</vt:lpstr>
      <vt:lpstr>Roboto Condensed Light</vt:lpstr>
      <vt:lpstr>Squada One</vt:lpstr>
      <vt:lpstr>Office Theme</vt:lpstr>
      <vt:lpstr>Tech Startup XL by Slidesgo</vt:lpstr>
      <vt:lpstr>PowerPoint Presentation</vt:lpstr>
      <vt:lpstr>Logicstic Regression </vt:lpstr>
      <vt:lpstr>Logicstic Regression</vt:lpstr>
      <vt:lpstr>Features of Logistic Regression</vt:lpstr>
      <vt:lpstr>APPLICATIONS</vt:lpstr>
      <vt:lpstr>SETTING </vt:lpstr>
      <vt:lpstr>MODEL</vt:lpstr>
      <vt:lpstr>Loss Function</vt:lpstr>
      <vt:lpstr>Support Vector Machine</vt:lpstr>
      <vt:lpstr>Support Vector Machine</vt:lpstr>
      <vt:lpstr>Hyperlane</vt:lpstr>
      <vt:lpstr>MARGIN</vt:lpstr>
      <vt:lpstr>GOAL</vt:lpstr>
      <vt:lpstr>COMPETITIVE ADVANTAGE</vt:lpstr>
      <vt:lpstr>NONLINEAR SVM</vt:lpstr>
      <vt:lpstr>The Kenel Tricks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The Anh D21CN04</dc:creator>
  <cp:lastModifiedBy>Dinh The Anh D21CN04</cp:lastModifiedBy>
  <cp:revision>1</cp:revision>
  <dcterms:created xsi:type="dcterms:W3CDTF">2023-03-17T15:45:33Z</dcterms:created>
  <dcterms:modified xsi:type="dcterms:W3CDTF">2023-03-17T15:53:37Z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0x01010036D6437E9BA78948A5D0EDFA42A0589C</vt:lpwstr>
  </property>
</Properties>
</file>