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9F9F7-9C47-4FD9-B2FD-455063CBE9EE}" type="datetime1">
              <a:rPr lang="en-US" smtClean="0"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D812-E74E-470A-BFDF-3A6F77588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65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F6E4A-DE22-476B-85FA-487A0C34AF88}" type="datetime1">
              <a:rPr lang="en-US" smtClean="0"/>
              <a:t>5/26/2014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E5E52-C550-4144-A3BC-DE6BA4AD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409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E5E52-C550-4144-A3BC-DE6BA4ADC57A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44C0D8-6D5B-49A1-B5B0-C4FEA8059E60}" type="datetime1">
              <a:rPr lang="en-US" smtClean="0"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2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2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8CB0-0C02-4793-96B8-F9415F621DED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3C44-EE53-422C-802D-0EAD88FA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7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061" y="732247"/>
            <a:ext cx="4821384" cy="70788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BÁO CÁO BÀI TẬP LỚN</a:t>
            </a:r>
            <a:endParaRPr lang="en-US" sz="40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4396" y="1747763"/>
            <a:ext cx="382271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Môn</a:t>
            </a:r>
            <a:r>
              <a:rPr lang="en-US" sz="3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 LẬP TRÌNH JAVA</a:t>
            </a:r>
            <a:endParaRPr lang="en-US" sz="3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044" y="3983436"/>
            <a:ext cx="7444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GIẢNG VIÊN HƯỚNG DẪN</a:t>
            </a:r>
            <a:r>
              <a:rPr lang="en-US" sz="3200" dirty="0" smtClean="0"/>
              <a:t>: TS. PHẠM DOÃN TĨNH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87" y="2802244"/>
            <a:ext cx="6192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 smtClean="0"/>
              <a:t>Đề</a:t>
            </a:r>
            <a:r>
              <a:rPr lang="en-US" sz="3200" b="1" i="1" dirty="0" smtClean="0"/>
              <a:t> </a:t>
            </a:r>
            <a:r>
              <a:rPr lang="en-US" sz="3200" b="1" i="1" dirty="0" err="1" smtClean="0"/>
              <a:t>Tài</a:t>
            </a:r>
            <a:r>
              <a:rPr lang="en-US" sz="3200" b="1" i="1" dirty="0" smtClean="0"/>
              <a:t>: LẬP TRÌNH GAME ĐUA Ô TÔ</a:t>
            </a:r>
            <a:endParaRPr lang="en-US" sz="3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137584" y="4749130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NHÓM SINH VIÊN: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609736" y="4749130"/>
            <a:ext cx="7532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smtClean="0"/>
              <a:t>CHU TRỌNG KHANH 		2010		ĐTVT05 – K55</a:t>
            </a:r>
          </a:p>
          <a:p>
            <a:pPr algn="just"/>
            <a:r>
              <a:rPr lang="en-US" sz="2400" dirty="0" smtClean="0"/>
              <a:t>CAO ĐỨC TOÀN		2010		ĐTVT05 – K55</a:t>
            </a:r>
          </a:p>
          <a:p>
            <a:pPr algn="just"/>
            <a:r>
              <a:rPr lang="en-US" sz="2400" dirty="0" smtClean="0"/>
              <a:t>TRƯƠNG TRUNG THÀNH	20102172	 ĐTVT05 – K55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4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86" y="1719921"/>
            <a:ext cx="3703028" cy="4320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3206" y="858129"/>
            <a:ext cx="398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830" y="1357715"/>
            <a:ext cx="5840340" cy="52681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3545" y="675249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0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67" y="1713474"/>
            <a:ext cx="4876067" cy="48760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6935" y="886265"/>
            <a:ext cx="369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7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3906" y="534572"/>
            <a:ext cx="2184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2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56604" y="1550609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35012" y="1505242"/>
            <a:ext cx="916439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algn="just">
              <a:spcBef>
                <a:spcPts val="600"/>
              </a:spcBef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quỹ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" algn="r">
              <a:spcBef>
                <a:spcPts val="600"/>
              </a:spcBef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495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3901" y="605307"/>
            <a:ext cx="4221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DUNG BÁO CÁO</a:t>
            </a:r>
            <a:endParaRPr lang="en-US" sz="32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8344" y="1509007"/>
            <a:ext cx="315496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8344" y="2333904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8344" y="3158801"/>
            <a:ext cx="474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8344" y="3983698"/>
            <a:ext cx="659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8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iới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8344" y="4808596"/>
            <a:ext cx="781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DEMO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đua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1988" y="751927"/>
            <a:ext cx="6782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QUÁ TRÌNH THIẾT KẾ ỨNG DỤNG</a:t>
            </a:r>
            <a:endParaRPr lang="en-US" sz="32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7142" y="2350620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7142" y="3155533"/>
            <a:ext cx="658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Eclipse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5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1368" y="651451"/>
            <a:ext cx="3956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YÊU CẦU THIẾT KẾ</a:t>
            </a:r>
            <a:endParaRPr lang="en-US" sz="32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8718" y="3639661"/>
            <a:ext cx="7443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chướng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ngại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endParaRPr lang="en-US" sz="2800" dirty="0" smtClean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718" y="5372146"/>
            <a:ext cx="596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718" y="1907177"/>
            <a:ext cx="814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520" y="472601"/>
            <a:ext cx="342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TẢ THIẾT KẾ</a:t>
            </a:r>
            <a:endParaRPr lang="en-US" sz="32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0381" y="1252401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0381" y="3532686"/>
            <a:ext cx="4588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đua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0381" y="4292781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đua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lề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0381" y="5052876"/>
            <a:ext cx="668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0381" y="2012496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381" y="2772591"/>
            <a:ext cx="381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0381" y="5812971"/>
            <a:ext cx="4722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8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4130" y="445166"/>
            <a:ext cx="6269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HƯỚNG GIẢI QUYẾT BÀI TOÁN</a:t>
            </a:r>
            <a:endParaRPr lang="en-US" sz="32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1056" y="1246022"/>
            <a:ext cx="9995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algn="just">
              <a:spcBef>
                <a:spcPts val="600"/>
              </a:spcBef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692" y="2472891"/>
            <a:ext cx="10086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algn="just">
              <a:spcBef>
                <a:spcPts val="600"/>
              </a:spcBef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Javax.swing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692" y="4130647"/>
            <a:ext cx="100866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Car.java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CarEnermy.java,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image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Paint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đua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lề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0141" y="445166"/>
            <a:ext cx="6269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HƯỚNG GIẢI QUYẾT BÀI TOÁN</a:t>
            </a:r>
            <a:endParaRPr lang="en-US" sz="32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4735" y="1784924"/>
            <a:ext cx="641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4735" y="2434129"/>
            <a:ext cx="987581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GameAction.java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Music.java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them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đua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Live.java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Score.java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ScorePanel.java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6621" y="235580"/>
            <a:ext cx="7508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 QUẢ KHI DEMO CHƯƠNG TRÌNH</a:t>
            </a:r>
            <a:endParaRPr lang="en-US" sz="32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23" y="1593223"/>
            <a:ext cx="9144000" cy="51409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8623" y="904761"/>
            <a:ext cx="5360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5455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3292" y="745587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7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389</Words>
  <Application>Microsoft Office PowerPoint</Application>
  <PresentationFormat>Widescreen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Thanh</dc:creator>
  <cp:lastModifiedBy>Trung Thanh</cp:lastModifiedBy>
  <cp:revision>50</cp:revision>
  <dcterms:created xsi:type="dcterms:W3CDTF">2014-05-25T08:57:04Z</dcterms:created>
  <dcterms:modified xsi:type="dcterms:W3CDTF">2014-05-26T10:45:02Z</dcterms:modified>
</cp:coreProperties>
</file>