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0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07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766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88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59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8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625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90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6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9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27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6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33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1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42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84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DEFDA4-F319-43BE-867E-664BEA7249B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62E495-0B2B-4693-8A78-5A71AA66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689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05259-FB85-429B-AA7E-D5F6B4B50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/>
          <a:lstStyle/>
          <a:p>
            <a:r>
              <a:rPr lang="ru-RU" sz="5400" dirty="0">
                <a:latin typeface="Century" panose="02040604050505020304" pitchFamily="18" charset="0"/>
              </a:rPr>
              <a:t>Казино</a:t>
            </a:r>
            <a:br>
              <a:rPr lang="ru-RU" dirty="0">
                <a:latin typeface="Century" panose="02040604050505020304" pitchFamily="18" charset="0"/>
              </a:rPr>
            </a:br>
            <a:r>
              <a:rPr lang="en-US" sz="3600" dirty="0">
                <a:latin typeface="Century" panose="02040604050505020304" pitchFamily="18" charset="0"/>
              </a:rPr>
              <a:t>“</a:t>
            </a:r>
            <a:r>
              <a:rPr lang="ru-RU" sz="3600" dirty="0">
                <a:latin typeface="Century" panose="02040604050505020304" pitchFamily="18" charset="0"/>
              </a:rPr>
              <a:t>Прибежище афериста</a:t>
            </a:r>
            <a:r>
              <a:rPr lang="en-US" sz="3600" dirty="0">
                <a:latin typeface="Century" panose="02040604050505020304" pitchFamily="18" charset="0"/>
              </a:rPr>
              <a:t>”</a:t>
            </a:r>
            <a:endParaRPr lang="ru-RU" sz="3600" dirty="0">
              <a:latin typeface="Century" panose="020406040505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E3F6B-5872-4B1C-BAAA-416E678DF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sz="2800" dirty="0">
              <a:latin typeface="Century" panose="02040604050505020304" pitchFamily="18" charset="0"/>
            </a:endParaRPr>
          </a:p>
          <a:p>
            <a:r>
              <a:rPr lang="ru-RU" sz="2400" dirty="0">
                <a:solidFill>
                  <a:schemeClr val="tx1">
                    <a:lumMod val="95000"/>
                  </a:schemeClr>
                </a:solidFill>
                <a:latin typeface="Century" panose="02040604050505020304" pitchFamily="18" charset="0"/>
              </a:rPr>
              <a:t>Проект Голованова Дмитрия и коломейцева Арсения</a:t>
            </a:r>
          </a:p>
        </p:txBody>
      </p:sp>
    </p:spTree>
    <p:extLst>
      <p:ext uri="{BB962C8B-B14F-4D97-AF65-F5344CB8AC3E}">
        <p14:creationId xmlns:p14="http://schemas.microsoft.com/office/powerpoint/2010/main" val="197354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DDC5A-EC72-4743-A0E9-C5A46206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" panose="020406040505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74B52-F164-41AB-A2FC-6E0C80201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latin typeface="Century" panose="02040604050505020304" pitchFamily="18" charset="0"/>
              </a:rPr>
              <a:t>Цель: создать казино, используя </a:t>
            </a:r>
            <a:r>
              <a:rPr lang="en-US" sz="2800" dirty="0">
                <a:latin typeface="Century" panose="02040604050505020304" pitchFamily="18" charset="0"/>
              </a:rPr>
              <a:t>flask</a:t>
            </a:r>
            <a:r>
              <a:rPr lang="ru-RU" sz="2800" dirty="0">
                <a:latin typeface="Century" panose="02040604050505020304" pitchFamily="18" charset="0"/>
              </a:rPr>
              <a:t>, </a:t>
            </a:r>
            <a:r>
              <a:rPr lang="en-US" sz="2800" dirty="0">
                <a:latin typeface="Century" panose="02040604050505020304" pitchFamily="18" charset="0"/>
              </a:rPr>
              <a:t>jinja, </a:t>
            </a:r>
            <a:r>
              <a:rPr lang="en-US" sz="2800" dirty="0" err="1">
                <a:latin typeface="Century" panose="02040604050505020304" pitchFamily="18" charset="0"/>
              </a:rPr>
              <a:t>js</a:t>
            </a:r>
            <a:r>
              <a:rPr lang="en-US" sz="2800" dirty="0">
                <a:latin typeface="Century" panose="02040604050505020304" pitchFamily="18" charset="0"/>
              </a:rPr>
              <a:t>, </a:t>
            </a:r>
            <a:r>
              <a:rPr lang="ru-RU" sz="2800" dirty="0">
                <a:latin typeface="Century" panose="02040604050505020304" pitchFamily="18" charset="0"/>
              </a:rPr>
              <a:t>реализовав некоторые популярные азартные игры</a:t>
            </a:r>
          </a:p>
          <a:p>
            <a:r>
              <a:rPr lang="ru-RU" sz="2800" dirty="0">
                <a:latin typeface="Century" panose="02040604050505020304" pitchFamily="18" charset="0"/>
                <a:cs typeface="Times New Roman" panose="02020603050405020304" pitchFamily="18" charset="0"/>
              </a:rPr>
              <a:t>Проект решает следующие задачи</a:t>
            </a:r>
            <a:r>
              <a:rPr lang="en-US" sz="2800" dirty="0">
                <a:latin typeface="Century" panose="020406040505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strike="sngStrike" dirty="0">
                <a:latin typeface="Century" panose="02040604050505020304" pitchFamily="18" charset="0"/>
                <a:cs typeface="Times New Roman" panose="02020603050405020304" pitchFamily="18" charset="0"/>
              </a:rPr>
              <a:t>необходимость написать проект для лицея, </a:t>
            </a:r>
            <a:r>
              <a:rPr lang="ru-RU" sz="2800" dirty="0">
                <a:latin typeface="Century" panose="02040604050505020304" pitchFamily="18" charset="0"/>
                <a:cs typeface="Times New Roman" panose="02020603050405020304" pitchFamily="18" charset="0"/>
              </a:rPr>
              <a:t>получить опыт работы с библиотекой </a:t>
            </a:r>
            <a:r>
              <a:rPr lang="en-US" sz="2800" dirty="0">
                <a:latin typeface="Century" panose="02040604050505020304" pitchFamily="18" charset="0"/>
                <a:cs typeface="Times New Roman" panose="02020603050405020304" pitchFamily="18" charset="0"/>
              </a:rPr>
              <a:t>flask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383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133</TotalTime>
  <Words>47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</vt:lpstr>
      <vt:lpstr>Небесная</vt:lpstr>
      <vt:lpstr>Казино “Прибежище афериста”</vt:lpstr>
      <vt:lpstr>Введение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Казино “Прибежище афериста”</dc:title>
  <dc:creator>Igor Golovanov</dc:creator>
  <cp:lastModifiedBy>Igor Golovanov</cp:lastModifiedBy>
  <cp:revision>1</cp:revision>
  <dcterms:created xsi:type="dcterms:W3CDTF">2022-03-30T18:19:49Z</dcterms:created>
  <dcterms:modified xsi:type="dcterms:W3CDTF">2022-03-30T20:33:04Z</dcterms:modified>
</cp:coreProperties>
</file>