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etropix" charset="1" panose="000000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Italics" charset="1" panose="00000000000000000000"/>
      <p:regular r:id="rId17"/>
    </p:embeddedFont>
    <p:embeddedFont>
      <p:font typeface="Public Sans Bold" charset="1" panose="00000000000000000000"/>
      <p:regular r:id="rId18"/>
    </p:embeddedFont>
    <p:embeddedFont>
      <p:font typeface="Arcade Gamer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13" Target="../media/image31.png" Type="http://schemas.openxmlformats.org/officeDocument/2006/relationships/image"/><Relationship Id="rId14" Target="../media/image32.svg" Type="http://schemas.openxmlformats.org/officeDocument/2006/relationships/image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2" Target="../media/image20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2" Target="../media/image20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35.png" Type="http://schemas.openxmlformats.org/officeDocument/2006/relationships/image"/><Relationship Id="rId8" Target="../media/image28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27.pn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8.png" Type="http://schemas.openxmlformats.org/officeDocument/2006/relationships/image"/><Relationship Id="rId2" Target="../media/image36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C2B38">
                <a:alpha val="100000"/>
              </a:srgbClr>
            </a:gs>
            <a:gs pos="100000">
              <a:srgbClr val="2649B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4325" y="1028700"/>
            <a:ext cx="8749958" cy="3054531"/>
          </a:xfrm>
          <a:custGeom>
            <a:avLst/>
            <a:gdLst/>
            <a:ahLst/>
            <a:cxnLst/>
            <a:rect r="r" b="b" t="t" l="l"/>
            <a:pathLst>
              <a:path h="3054531" w="8749958">
                <a:moveTo>
                  <a:pt x="0" y="0"/>
                </a:moveTo>
                <a:lnTo>
                  <a:pt x="8749959" y="0"/>
                </a:lnTo>
                <a:lnTo>
                  <a:pt x="8749959" y="3054531"/>
                </a:lnTo>
                <a:lnTo>
                  <a:pt x="0" y="3054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771463" y="6417015"/>
            <a:ext cx="3247576" cy="1192330"/>
          </a:xfrm>
          <a:custGeom>
            <a:avLst/>
            <a:gdLst/>
            <a:ahLst/>
            <a:cxnLst/>
            <a:rect r="r" b="b" t="t" l="l"/>
            <a:pathLst>
              <a:path h="1192330" w="3247576">
                <a:moveTo>
                  <a:pt x="3247576" y="0"/>
                </a:moveTo>
                <a:lnTo>
                  <a:pt x="0" y="0"/>
                </a:lnTo>
                <a:lnTo>
                  <a:pt x="0" y="1192330"/>
                </a:lnTo>
                <a:lnTo>
                  <a:pt x="3247576" y="1192330"/>
                </a:lnTo>
                <a:lnTo>
                  <a:pt x="324757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605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9540" y="4607878"/>
            <a:ext cx="843858" cy="1098622"/>
          </a:xfrm>
          <a:custGeom>
            <a:avLst/>
            <a:gdLst/>
            <a:ahLst/>
            <a:cxnLst/>
            <a:rect r="r" b="b" t="t" l="l"/>
            <a:pathLst>
              <a:path h="1098622" w="843858">
                <a:moveTo>
                  <a:pt x="0" y="0"/>
                </a:moveTo>
                <a:lnTo>
                  <a:pt x="843858" y="0"/>
                </a:lnTo>
                <a:lnTo>
                  <a:pt x="843858" y="1098622"/>
                </a:lnTo>
                <a:lnTo>
                  <a:pt x="0" y="10986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67127" y="1469258"/>
            <a:ext cx="408670" cy="532049"/>
          </a:xfrm>
          <a:custGeom>
            <a:avLst/>
            <a:gdLst/>
            <a:ahLst/>
            <a:cxnLst/>
            <a:rect r="r" b="b" t="t" l="l"/>
            <a:pathLst>
              <a:path h="532049" w="408670">
                <a:moveTo>
                  <a:pt x="0" y="0"/>
                </a:moveTo>
                <a:lnTo>
                  <a:pt x="408671" y="0"/>
                </a:lnTo>
                <a:lnTo>
                  <a:pt x="408671" y="532049"/>
                </a:lnTo>
                <a:lnTo>
                  <a:pt x="0" y="532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88767" y="1416816"/>
            <a:ext cx="289870" cy="377383"/>
          </a:xfrm>
          <a:custGeom>
            <a:avLst/>
            <a:gdLst/>
            <a:ahLst/>
            <a:cxnLst/>
            <a:rect r="r" b="b" t="t" l="l"/>
            <a:pathLst>
              <a:path h="377383" w="289870">
                <a:moveTo>
                  <a:pt x="0" y="0"/>
                </a:moveTo>
                <a:lnTo>
                  <a:pt x="289870" y="0"/>
                </a:lnTo>
                <a:lnTo>
                  <a:pt x="289870" y="377383"/>
                </a:lnTo>
                <a:lnTo>
                  <a:pt x="0" y="377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95251" y="382572"/>
            <a:ext cx="496295" cy="646128"/>
          </a:xfrm>
          <a:custGeom>
            <a:avLst/>
            <a:gdLst/>
            <a:ahLst/>
            <a:cxnLst/>
            <a:rect r="r" b="b" t="t" l="l"/>
            <a:pathLst>
              <a:path h="646128" w="496295">
                <a:moveTo>
                  <a:pt x="0" y="0"/>
                </a:moveTo>
                <a:lnTo>
                  <a:pt x="496294" y="0"/>
                </a:lnTo>
                <a:lnTo>
                  <a:pt x="496294" y="646128"/>
                </a:lnTo>
                <a:lnTo>
                  <a:pt x="0" y="6461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50122" y="210490"/>
            <a:ext cx="926586" cy="1206326"/>
          </a:xfrm>
          <a:custGeom>
            <a:avLst/>
            <a:gdLst/>
            <a:ahLst/>
            <a:cxnLst/>
            <a:rect r="r" b="b" t="t" l="l"/>
            <a:pathLst>
              <a:path h="1206326" w="926586">
                <a:moveTo>
                  <a:pt x="0" y="0"/>
                </a:moveTo>
                <a:lnTo>
                  <a:pt x="926585" y="0"/>
                </a:lnTo>
                <a:lnTo>
                  <a:pt x="926585" y="1206326"/>
                </a:lnTo>
                <a:lnTo>
                  <a:pt x="0" y="1206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56010" y="3949094"/>
            <a:ext cx="408670" cy="532049"/>
          </a:xfrm>
          <a:custGeom>
            <a:avLst/>
            <a:gdLst/>
            <a:ahLst/>
            <a:cxnLst/>
            <a:rect r="r" b="b" t="t" l="l"/>
            <a:pathLst>
              <a:path h="532049" w="408670">
                <a:moveTo>
                  <a:pt x="0" y="0"/>
                </a:moveTo>
                <a:lnTo>
                  <a:pt x="408670" y="0"/>
                </a:lnTo>
                <a:lnTo>
                  <a:pt x="408670" y="532049"/>
                </a:lnTo>
                <a:lnTo>
                  <a:pt x="0" y="532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10970" y="1841967"/>
            <a:ext cx="244780" cy="318681"/>
          </a:xfrm>
          <a:custGeom>
            <a:avLst/>
            <a:gdLst/>
            <a:ahLst/>
            <a:cxnLst/>
            <a:rect r="r" b="b" t="t" l="l"/>
            <a:pathLst>
              <a:path h="318681" w="244780">
                <a:moveTo>
                  <a:pt x="0" y="0"/>
                </a:moveTo>
                <a:lnTo>
                  <a:pt x="244780" y="0"/>
                </a:lnTo>
                <a:lnTo>
                  <a:pt x="244780" y="318681"/>
                </a:lnTo>
                <a:lnTo>
                  <a:pt x="0" y="3186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65885" y="7119865"/>
            <a:ext cx="244780" cy="318681"/>
          </a:xfrm>
          <a:custGeom>
            <a:avLst/>
            <a:gdLst/>
            <a:ahLst/>
            <a:cxnLst/>
            <a:rect r="r" b="b" t="t" l="l"/>
            <a:pathLst>
              <a:path h="318681" w="244780">
                <a:moveTo>
                  <a:pt x="0" y="0"/>
                </a:moveTo>
                <a:lnTo>
                  <a:pt x="244781" y="0"/>
                </a:lnTo>
                <a:lnTo>
                  <a:pt x="244781" y="318680"/>
                </a:lnTo>
                <a:lnTo>
                  <a:pt x="0" y="318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03770" y="4417378"/>
            <a:ext cx="3680460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 Mimir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31715" y="7545230"/>
            <a:ext cx="3958174" cy="1461881"/>
          </a:xfrm>
          <a:custGeom>
            <a:avLst/>
            <a:gdLst/>
            <a:ahLst/>
            <a:cxnLst/>
            <a:rect r="r" b="b" t="t" l="l"/>
            <a:pathLst>
              <a:path h="1461881" w="3958174">
                <a:moveTo>
                  <a:pt x="0" y="0"/>
                </a:moveTo>
                <a:lnTo>
                  <a:pt x="3958174" y="0"/>
                </a:lnTo>
                <a:lnTo>
                  <a:pt x="3958174" y="1461881"/>
                </a:lnTo>
                <a:lnTo>
                  <a:pt x="0" y="1461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3371" t="0" r="-3906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224930" y="4997849"/>
            <a:ext cx="244780" cy="318681"/>
          </a:xfrm>
          <a:custGeom>
            <a:avLst/>
            <a:gdLst/>
            <a:ahLst/>
            <a:cxnLst/>
            <a:rect r="r" b="b" t="t" l="l"/>
            <a:pathLst>
              <a:path h="318681" w="244780">
                <a:moveTo>
                  <a:pt x="0" y="0"/>
                </a:moveTo>
                <a:lnTo>
                  <a:pt x="244781" y="0"/>
                </a:lnTo>
                <a:lnTo>
                  <a:pt x="244781" y="318680"/>
                </a:lnTo>
                <a:lnTo>
                  <a:pt x="0" y="318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68422" y="5706500"/>
            <a:ext cx="926586" cy="1206326"/>
          </a:xfrm>
          <a:custGeom>
            <a:avLst/>
            <a:gdLst/>
            <a:ahLst/>
            <a:cxnLst/>
            <a:rect r="r" b="b" t="t" l="l"/>
            <a:pathLst>
              <a:path h="1206326" w="926586">
                <a:moveTo>
                  <a:pt x="0" y="0"/>
                </a:moveTo>
                <a:lnTo>
                  <a:pt x="926586" y="0"/>
                </a:lnTo>
                <a:lnTo>
                  <a:pt x="926586" y="1206326"/>
                </a:lnTo>
                <a:lnTo>
                  <a:pt x="0" y="1206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81218" y="7279205"/>
            <a:ext cx="408670" cy="532049"/>
          </a:xfrm>
          <a:custGeom>
            <a:avLst/>
            <a:gdLst/>
            <a:ahLst/>
            <a:cxnLst/>
            <a:rect r="r" b="b" t="t" l="l"/>
            <a:pathLst>
              <a:path h="532049" w="408670">
                <a:moveTo>
                  <a:pt x="0" y="0"/>
                </a:moveTo>
                <a:lnTo>
                  <a:pt x="408671" y="0"/>
                </a:lnTo>
                <a:lnTo>
                  <a:pt x="408671" y="532049"/>
                </a:lnTo>
                <a:lnTo>
                  <a:pt x="0" y="532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792147" y="8342856"/>
            <a:ext cx="496295" cy="646128"/>
          </a:xfrm>
          <a:custGeom>
            <a:avLst/>
            <a:gdLst/>
            <a:ahLst/>
            <a:cxnLst/>
            <a:rect r="r" b="b" t="t" l="l"/>
            <a:pathLst>
              <a:path h="646128" w="496295">
                <a:moveTo>
                  <a:pt x="0" y="0"/>
                </a:moveTo>
                <a:lnTo>
                  <a:pt x="496294" y="0"/>
                </a:lnTo>
                <a:lnTo>
                  <a:pt x="496294" y="646128"/>
                </a:lnTo>
                <a:lnTo>
                  <a:pt x="0" y="6461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578637" y="5976206"/>
            <a:ext cx="289870" cy="377383"/>
          </a:xfrm>
          <a:custGeom>
            <a:avLst/>
            <a:gdLst/>
            <a:ahLst/>
            <a:cxnLst/>
            <a:rect r="r" b="b" t="t" l="l"/>
            <a:pathLst>
              <a:path h="377383" w="289870">
                <a:moveTo>
                  <a:pt x="0" y="0"/>
                </a:moveTo>
                <a:lnTo>
                  <a:pt x="289870" y="0"/>
                </a:lnTo>
                <a:lnTo>
                  <a:pt x="289870" y="377383"/>
                </a:lnTo>
                <a:lnTo>
                  <a:pt x="0" y="377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1530" r="-97277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455495" y="983679"/>
            <a:ext cx="2965415" cy="2965415"/>
          </a:xfrm>
          <a:custGeom>
            <a:avLst/>
            <a:gdLst/>
            <a:ahLst/>
            <a:cxnLst/>
            <a:rect r="r" b="b" t="t" l="l"/>
            <a:pathLst>
              <a:path h="2965415" w="2965415">
                <a:moveTo>
                  <a:pt x="0" y="0"/>
                </a:moveTo>
                <a:lnTo>
                  <a:pt x="2965414" y="0"/>
                </a:lnTo>
                <a:lnTo>
                  <a:pt x="2965414" y="2965415"/>
                </a:lnTo>
                <a:lnTo>
                  <a:pt x="0" y="29654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2583116" y="1825025"/>
            <a:ext cx="8204433" cy="1461881"/>
          </a:xfrm>
          <a:custGeom>
            <a:avLst/>
            <a:gdLst/>
            <a:ahLst/>
            <a:cxnLst/>
            <a:rect r="r" b="b" t="t" l="l"/>
            <a:pathLst>
              <a:path h="1461881" w="8204433">
                <a:moveTo>
                  <a:pt x="8204433" y="0"/>
                </a:moveTo>
                <a:lnTo>
                  <a:pt x="0" y="0"/>
                </a:lnTo>
                <a:lnTo>
                  <a:pt x="0" y="1461881"/>
                </a:lnTo>
                <a:lnTo>
                  <a:pt x="8204433" y="1461881"/>
                </a:lnTo>
                <a:lnTo>
                  <a:pt x="82044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44116" y="9258300"/>
            <a:ext cx="1623788" cy="596165"/>
          </a:xfrm>
          <a:custGeom>
            <a:avLst/>
            <a:gdLst/>
            <a:ahLst/>
            <a:cxnLst/>
            <a:rect r="r" b="b" t="t" l="l"/>
            <a:pathLst>
              <a:path h="596165" w="1623788">
                <a:moveTo>
                  <a:pt x="0" y="0"/>
                </a:moveTo>
                <a:lnTo>
                  <a:pt x="1623788" y="0"/>
                </a:lnTo>
                <a:lnTo>
                  <a:pt x="1623788" y="596165"/>
                </a:lnTo>
                <a:lnTo>
                  <a:pt x="0" y="596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605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C2B38">
                <a:alpha val="100000"/>
              </a:srgbClr>
            </a:gs>
            <a:gs pos="100000">
              <a:srgbClr val="2649B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3325" y="1028700"/>
            <a:ext cx="8749958" cy="3054531"/>
          </a:xfrm>
          <a:custGeom>
            <a:avLst/>
            <a:gdLst/>
            <a:ahLst/>
            <a:cxnLst/>
            <a:rect r="r" b="b" t="t" l="l"/>
            <a:pathLst>
              <a:path h="3054531" w="8749958">
                <a:moveTo>
                  <a:pt x="0" y="0"/>
                </a:moveTo>
                <a:lnTo>
                  <a:pt x="8749959" y="0"/>
                </a:lnTo>
                <a:lnTo>
                  <a:pt x="8749959" y="3054531"/>
                </a:lnTo>
                <a:lnTo>
                  <a:pt x="0" y="3054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33295" y="6439314"/>
            <a:ext cx="8204433" cy="1461881"/>
          </a:xfrm>
          <a:custGeom>
            <a:avLst/>
            <a:gdLst/>
            <a:ahLst/>
            <a:cxnLst/>
            <a:rect r="r" b="b" t="t" l="l"/>
            <a:pathLst>
              <a:path h="1461881" w="8204433">
                <a:moveTo>
                  <a:pt x="0" y="0"/>
                </a:moveTo>
                <a:lnTo>
                  <a:pt x="8204433" y="0"/>
                </a:lnTo>
                <a:lnTo>
                  <a:pt x="8204433" y="1461880"/>
                </a:lnTo>
                <a:lnTo>
                  <a:pt x="0" y="1461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297474" y="2555965"/>
            <a:ext cx="3247576" cy="1192330"/>
          </a:xfrm>
          <a:custGeom>
            <a:avLst/>
            <a:gdLst/>
            <a:ahLst/>
            <a:cxnLst/>
            <a:rect r="r" b="b" t="t" l="l"/>
            <a:pathLst>
              <a:path h="1192330" w="3247576">
                <a:moveTo>
                  <a:pt x="3247576" y="0"/>
                </a:moveTo>
                <a:lnTo>
                  <a:pt x="0" y="0"/>
                </a:lnTo>
                <a:lnTo>
                  <a:pt x="0" y="1192330"/>
                </a:lnTo>
                <a:lnTo>
                  <a:pt x="3247576" y="1192330"/>
                </a:lnTo>
                <a:lnTo>
                  <a:pt x="3247576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605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07965" y="7545230"/>
            <a:ext cx="3958174" cy="1461881"/>
          </a:xfrm>
          <a:custGeom>
            <a:avLst/>
            <a:gdLst/>
            <a:ahLst/>
            <a:cxnLst/>
            <a:rect r="r" b="b" t="t" l="l"/>
            <a:pathLst>
              <a:path h="1461881" w="3958174">
                <a:moveTo>
                  <a:pt x="0" y="0"/>
                </a:moveTo>
                <a:lnTo>
                  <a:pt x="3958174" y="0"/>
                </a:lnTo>
                <a:lnTo>
                  <a:pt x="3958174" y="1461881"/>
                </a:lnTo>
                <a:lnTo>
                  <a:pt x="0" y="1461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3371" t="0" r="-390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44116" y="9258300"/>
            <a:ext cx="1623788" cy="596165"/>
          </a:xfrm>
          <a:custGeom>
            <a:avLst/>
            <a:gdLst/>
            <a:ahLst/>
            <a:cxnLst/>
            <a:rect r="r" b="b" t="t" l="l"/>
            <a:pathLst>
              <a:path h="596165" w="1623788">
                <a:moveTo>
                  <a:pt x="0" y="0"/>
                </a:moveTo>
                <a:lnTo>
                  <a:pt x="1623788" y="0"/>
                </a:lnTo>
                <a:lnTo>
                  <a:pt x="1623788" y="596165"/>
                </a:lnTo>
                <a:lnTo>
                  <a:pt x="0" y="596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605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6675" y="8056860"/>
            <a:ext cx="18616256" cy="2257096"/>
            <a:chOff x="0" y="0"/>
            <a:chExt cx="24821675" cy="3009461"/>
          </a:xfrm>
        </p:grpSpPr>
        <p:sp>
          <p:nvSpPr>
            <p:cNvPr name="Freeform 8" id="8"/>
            <p:cNvSpPr/>
            <p:nvPr/>
          </p:nvSpPr>
          <p:spPr>
            <a:xfrm flipH="true" flipV="false" rot="0">
              <a:off x="0" y="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4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4" y="2996761"/>
                  </a:lnTo>
                  <a:lnTo>
                    <a:pt x="2980004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59853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0">
              <a:off x="3115177" y="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3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3" y="2996761"/>
                  </a:lnTo>
                  <a:lnTo>
                    <a:pt x="2980003" y="0"/>
                  </a:lnTo>
                  <a:close/>
                </a:path>
              </a:pathLst>
            </a:custGeom>
            <a:blipFill>
              <a:blip r:embed="rId6">
                <a:alphaModFix amt="9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0">
              <a:off x="6234880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4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4" y="2996761"/>
                  </a:lnTo>
                  <a:lnTo>
                    <a:pt x="2980004" y="0"/>
                  </a:lnTo>
                  <a:close/>
                </a:path>
              </a:pathLst>
            </a:custGeom>
            <a:blipFill>
              <a:blip r:embed="rId6">
                <a:alphaModFix amt="8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true" flipV="false" rot="0">
              <a:off x="9354584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4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4" y="2996761"/>
                  </a:lnTo>
                  <a:lnTo>
                    <a:pt x="2980004" y="0"/>
                  </a:lnTo>
                  <a:close/>
                </a:path>
              </a:pathLst>
            </a:custGeom>
            <a:blipFill>
              <a:blip r:embed="rId6">
                <a:alphaModFix amt="7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false" rot="0">
              <a:off x="12537788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3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3" y="2996761"/>
                  </a:lnTo>
                  <a:lnTo>
                    <a:pt x="2980003" y="0"/>
                  </a:lnTo>
                  <a:close/>
                </a:path>
              </a:pathLst>
            </a:custGeom>
            <a:blipFill>
              <a:blip r:embed="rId6">
                <a:alphaModFix amt="6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15629538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3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3" y="2996761"/>
                  </a:lnTo>
                  <a:lnTo>
                    <a:pt x="2980003" y="0"/>
                  </a:ln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true" flipV="false" rot="0">
              <a:off x="18735605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3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3" y="2996761"/>
                  </a:lnTo>
                  <a:lnTo>
                    <a:pt x="2980003" y="0"/>
                  </a:lnTo>
                  <a:close/>
                </a:path>
              </a:pathLst>
            </a:custGeom>
            <a:blipFill>
              <a:blip r:embed="rId6">
                <a:alphaModFix amt="4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true" flipV="false" rot="0">
              <a:off x="21841671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4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4" y="2996761"/>
                  </a:lnTo>
                  <a:lnTo>
                    <a:pt x="2980004" y="0"/>
                  </a:lnTo>
                  <a:close/>
                </a:path>
              </a:pathLst>
            </a:custGeom>
            <a:blipFill>
              <a:blip r:embed="rId6">
                <a:alphaModFix amt="30000"/>
              </a:blip>
              <a:stretch>
                <a:fillRect l="0" t="0" r="-159853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-438342" y="9869714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392255" y="9869714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01410" y="9869714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709170" y="4383454"/>
            <a:ext cx="7299945" cy="201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5"/>
              </a:lnSpc>
              <a:spcBef>
                <a:spcPct val="0"/>
              </a:spcBef>
            </a:pPr>
            <a:r>
              <a:rPr lang="en-US" sz="28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 objetivo é sobreviver derrotando a onda de inimigos até que o personagem consiga dormir. Em que cada minuto do jogo simboliza uma etapa do ciclo do sono.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70068">
            <a:off x="12422641" y="2574857"/>
            <a:ext cx="1873003" cy="1873003"/>
          </a:xfrm>
          <a:custGeom>
            <a:avLst/>
            <a:gdLst/>
            <a:ahLst/>
            <a:cxnLst/>
            <a:rect r="r" b="b" t="t" l="l"/>
            <a:pathLst>
              <a:path h="1873003" w="1873003">
                <a:moveTo>
                  <a:pt x="0" y="0"/>
                </a:moveTo>
                <a:lnTo>
                  <a:pt x="1873003" y="0"/>
                </a:lnTo>
                <a:lnTo>
                  <a:pt x="1873003" y="1873003"/>
                </a:lnTo>
                <a:lnTo>
                  <a:pt x="0" y="18730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366927" y="765783"/>
            <a:ext cx="5535096" cy="1361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3"/>
              </a:lnSpc>
            </a:pPr>
            <a:r>
              <a:rPr lang="en-US" sz="7145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Sobre o jogo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6985" y="4412029"/>
            <a:ext cx="8057818" cy="302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5"/>
              </a:lnSpc>
              <a:spcBef>
                <a:spcPct val="0"/>
              </a:spcBef>
            </a:pPr>
            <a:r>
              <a:rPr lang="en-US" sz="28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 projeto é inspirado em jogos como </a:t>
            </a:r>
            <a:r>
              <a:rPr lang="en-US" sz="2867" i="true">
                <a:solidFill>
                  <a:srgbClr val="FFFFFF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Vampire Survivors</a:t>
            </a:r>
            <a:r>
              <a:rPr lang="en-US" sz="28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, mas com uma temática educativa voltada ao sono. O jogador controla um personagem que precisa enfrentar inimigos que representam obstáculos para uma boa noite de sono, como ansiedade, cafeína e estresse.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111701" y="2723673"/>
            <a:ext cx="2561109" cy="1707406"/>
          </a:xfrm>
          <a:custGeom>
            <a:avLst/>
            <a:gdLst/>
            <a:ahLst/>
            <a:cxnLst/>
            <a:rect r="r" b="b" t="t" l="l"/>
            <a:pathLst>
              <a:path h="1707406" w="2561109">
                <a:moveTo>
                  <a:pt x="0" y="0"/>
                </a:moveTo>
                <a:lnTo>
                  <a:pt x="2561108" y="0"/>
                </a:lnTo>
                <a:lnTo>
                  <a:pt x="2561108" y="1707406"/>
                </a:lnTo>
                <a:lnTo>
                  <a:pt x="0" y="17074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C2B38">
                <a:alpha val="100000"/>
              </a:srgbClr>
            </a:gs>
            <a:gs pos="100000">
              <a:srgbClr val="2649B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32813" y="821753"/>
            <a:ext cx="9436894" cy="1361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3"/>
              </a:lnSpc>
            </a:pPr>
            <a:r>
              <a:rPr lang="en-US" sz="7145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Mecânica e pontuação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99897" y="1028700"/>
            <a:ext cx="8749958" cy="3054531"/>
          </a:xfrm>
          <a:custGeom>
            <a:avLst/>
            <a:gdLst/>
            <a:ahLst/>
            <a:cxnLst/>
            <a:rect r="r" b="b" t="t" l="l"/>
            <a:pathLst>
              <a:path h="3054531" w="8749958">
                <a:moveTo>
                  <a:pt x="0" y="0"/>
                </a:moveTo>
                <a:lnTo>
                  <a:pt x="8749958" y="0"/>
                </a:lnTo>
                <a:lnTo>
                  <a:pt x="8749958" y="3054531"/>
                </a:lnTo>
                <a:lnTo>
                  <a:pt x="0" y="3054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29380" y="2984383"/>
            <a:ext cx="2406036" cy="1604024"/>
          </a:xfrm>
          <a:custGeom>
            <a:avLst/>
            <a:gdLst/>
            <a:ahLst/>
            <a:cxnLst/>
            <a:rect r="r" b="b" t="t" l="l"/>
            <a:pathLst>
              <a:path h="1604024" w="2406036">
                <a:moveTo>
                  <a:pt x="0" y="0"/>
                </a:moveTo>
                <a:lnTo>
                  <a:pt x="2406037" y="0"/>
                </a:lnTo>
                <a:lnTo>
                  <a:pt x="2406037" y="1604024"/>
                </a:lnTo>
                <a:lnTo>
                  <a:pt x="0" y="1604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28215" y="6725064"/>
            <a:ext cx="8204433" cy="1461881"/>
          </a:xfrm>
          <a:custGeom>
            <a:avLst/>
            <a:gdLst/>
            <a:ahLst/>
            <a:cxnLst/>
            <a:rect r="r" b="b" t="t" l="l"/>
            <a:pathLst>
              <a:path h="1461881" w="8204433">
                <a:moveTo>
                  <a:pt x="0" y="0"/>
                </a:moveTo>
                <a:lnTo>
                  <a:pt x="8204433" y="0"/>
                </a:lnTo>
                <a:lnTo>
                  <a:pt x="8204433" y="1461880"/>
                </a:lnTo>
                <a:lnTo>
                  <a:pt x="0" y="1461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530605" y="2555965"/>
            <a:ext cx="3247576" cy="1192330"/>
          </a:xfrm>
          <a:custGeom>
            <a:avLst/>
            <a:gdLst/>
            <a:ahLst/>
            <a:cxnLst/>
            <a:rect r="r" b="b" t="t" l="l"/>
            <a:pathLst>
              <a:path h="1192330" w="3247576">
                <a:moveTo>
                  <a:pt x="3247576" y="0"/>
                </a:moveTo>
                <a:lnTo>
                  <a:pt x="0" y="0"/>
                </a:lnTo>
                <a:lnTo>
                  <a:pt x="0" y="1192330"/>
                </a:lnTo>
                <a:lnTo>
                  <a:pt x="3247576" y="1192330"/>
                </a:lnTo>
                <a:lnTo>
                  <a:pt x="3247576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10605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94406" y="6594980"/>
            <a:ext cx="3958174" cy="1461881"/>
          </a:xfrm>
          <a:custGeom>
            <a:avLst/>
            <a:gdLst/>
            <a:ahLst/>
            <a:cxnLst/>
            <a:rect r="r" b="b" t="t" l="l"/>
            <a:pathLst>
              <a:path h="1461881" w="3958174">
                <a:moveTo>
                  <a:pt x="0" y="0"/>
                </a:moveTo>
                <a:lnTo>
                  <a:pt x="3958173" y="0"/>
                </a:lnTo>
                <a:lnTo>
                  <a:pt x="3958173" y="1461880"/>
                </a:lnTo>
                <a:lnTo>
                  <a:pt x="0" y="1461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03371" t="0" r="-390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44116" y="9258300"/>
            <a:ext cx="1623788" cy="596165"/>
          </a:xfrm>
          <a:custGeom>
            <a:avLst/>
            <a:gdLst/>
            <a:ahLst/>
            <a:cxnLst/>
            <a:rect r="r" b="b" t="t" l="l"/>
            <a:pathLst>
              <a:path h="596165" w="1623788">
                <a:moveTo>
                  <a:pt x="0" y="0"/>
                </a:moveTo>
                <a:lnTo>
                  <a:pt x="1623788" y="0"/>
                </a:lnTo>
                <a:lnTo>
                  <a:pt x="1623788" y="596165"/>
                </a:lnTo>
                <a:lnTo>
                  <a:pt x="0" y="5961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10605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709170" y="4381500"/>
            <a:ext cx="7014127" cy="251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5"/>
              </a:lnSpc>
              <a:spcBef>
                <a:spcPct val="0"/>
              </a:spcBef>
            </a:pPr>
            <a:r>
              <a:rPr lang="en-US" sz="28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 pontuação é baseada em </a:t>
            </a:r>
            <a:r>
              <a:rPr lang="en-US" b="true" sz="28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derrotar inimigos</a:t>
            </a:r>
            <a:r>
              <a:rPr lang="en-US" sz="28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(inimigos mais fortes valem mais pontos) e </a:t>
            </a:r>
            <a:r>
              <a:rPr lang="en-US" b="true" sz="28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combos de ataque</a:t>
            </a:r>
            <a:r>
              <a:rPr lang="en-US" sz="28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(se o jogador conseguir derrotar múltiplos inimigos em sequência).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675" y="8056860"/>
            <a:ext cx="18616256" cy="2257096"/>
            <a:chOff x="0" y="0"/>
            <a:chExt cx="24821675" cy="3009461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4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4" y="2996761"/>
                  </a:lnTo>
                  <a:lnTo>
                    <a:pt x="2980004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59853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false" rot="0">
              <a:off x="3115177" y="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3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3" y="2996761"/>
                  </a:lnTo>
                  <a:lnTo>
                    <a:pt x="2980003" y="0"/>
                  </a:lnTo>
                  <a:close/>
                </a:path>
              </a:pathLst>
            </a:custGeom>
            <a:blipFill>
              <a:blip r:embed="rId7">
                <a:alphaModFix amt="9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6234880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4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4" y="2996761"/>
                  </a:lnTo>
                  <a:lnTo>
                    <a:pt x="2980004" y="0"/>
                  </a:lnTo>
                  <a:close/>
                </a:path>
              </a:pathLst>
            </a:custGeom>
            <a:blipFill>
              <a:blip r:embed="rId7">
                <a:alphaModFix amt="8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true" flipV="false" rot="0">
              <a:off x="9354584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4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4" y="2996761"/>
                  </a:lnTo>
                  <a:lnTo>
                    <a:pt x="2980004" y="0"/>
                  </a:lnTo>
                  <a:close/>
                </a:path>
              </a:pathLst>
            </a:custGeom>
            <a:blipFill>
              <a:blip r:embed="rId7">
                <a:alphaModFix amt="7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true" flipV="false" rot="0">
              <a:off x="12537788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3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3" y="2996761"/>
                  </a:lnTo>
                  <a:lnTo>
                    <a:pt x="2980003" y="0"/>
                  </a:lnTo>
                  <a:close/>
                </a:path>
              </a:pathLst>
            </a:custGeom>
            <a:blipFill>
              <a:blip r:embed="rId7">
                <a:alphaModFix amt="6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true" flipV="false" rot="0">
              <a:off x="15629538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3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3" y="2996761"/>
                  </a:lnTo>
                  <a:lnTo>
                    <a:pt x="2980003" y="0"/>
                  </a:ln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true" flipV="false" rot="0">
              <a:off x="18735605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3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3" y="2996761"/>
                  </a:lnTo>
                  <a:lnTo>
                    <a:pt x="2980003" y="0"/>
                  </a:lnTo>
                  <a:close/>
                </a:path>
              </a:pathLst>
            </a:custGeom>
            <a:blipFill>
              <a:blip r:embed="rId7">
                <a:alphaModFix amt="40000"/>
              </a:blip>
              <a:stretch>
                <a:fillRect l="0" t="0" r="-159853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true" flipV="false" rot="0">
              <a:off x="21841671" y="12700"/>
              <a:ext cx="2980004" cy="2996761"/>
            </a:xfrm>
            <a:custGeom>
              <a:avLst/>
              <a:gdLst/>
              <a:ahLst/>
              <a:cxnLst/>
              <a:rect r="r" b="b" t="t" l="l"/>
              <a:pathLst>
                <a:path h="2996761" w="2980004">
                  <a:moveTo>
                    <a:pt x="2980004" y="0"/>
                  </a:moveTo>
                  <a:lnTo>
                    <a:pt x="0" y="0"/>
                  </a:lnTo>
                  <a:lnTo>
                    <a:pt x="0" y="2996761"/>
                  </a:lnTo>
                  <a:lnTo>
                    <a:pt x="2980004" y="2996761"/>
                  </a:lnTo>
                  <a:lnTo>
                    <a:pt x="2980004" y="0"/>
                  </a:lnTo>
                  <a:close/>
                </a:path>
              </a:pathLst>
            </a:custGeom>
            <a:blipFill>
              <a:blip r:embed="rId7">
                <a:alphaModFix amt="30000"/>
              </a:blip>
              <a:stretch>
                <a:fillRect l="0" t="0" r="-159853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438342" y="9869714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392255" y="9869714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201410" y="9869714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316985" y="4412029"/>
            <a:ext cx="7827015" cy="302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5"/>
              </a:lnSpc>
              <a:spcBef>
                <a:spcPct val="0"/>
              </a:spcBef>
            </a:pPr>
            <a:r>
              <a:rPr lang="en-US" sz="28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 jogador ataca os inimigos com “Zs”, acumulando XP que o permite subir de nível e desbloquear upgrades, até finalizar o ciclo do sono. O visual da fase muda de acordo com a profundidade do sono, reforçando visualmente a experiência de relaxamento progressivo.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923346" y="2441665"/>
            <a:ext cx="2833425" cy="2315142"/>
            <a:chOff x="0" y="0"/>
            <a:chExt cx="3777901" cy="3086856"/>
          </a:xfrm>
        </p:grpSpPr>
        <p:sp>
          <p:nvSpPr>
            <p:cNvPr name="Freeform 24" id="24"/>
            <p:cNvSpPr/>
            <p:nvPr/>
          </p:nvSpPr>
          <p:spPr>
            <a:xfrm flipH="false" flipV="false" rot="1096957">
              <a:off x="258657" y="456566"/>
              <a:ext cx="3260586" cy="2173724"/>
            </a:xfrm>
            <a:custGeom>
              <a:avLst/>
              <a:gdLst/>
              <a:ahLst/>
              <a:cxnLst/>
              <a:rect r="r" b="b" t="t" l="l"/>
              <a:pathLst>
                <a:path h="2173724" w="3260586">
                  <a:moveTo>
                    <a:pt x="0" y="0"/>
                  </a:moveTo>
                  <a:lnTo>
                    <a:pt x="3260586" y="0"/>
                  </a:lnTo>
                  <a:lnTo>
                    <a:pt x="3260586" y="2173724"/>
                  </a:lnTo>
                  <a:lnTo>
                    <a:pt x="0" y="2173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1188923">
              <a:off x="1640825" y="1036080"/>
              <a:ext cx="261284" cy="261284"/>
            </a:xfrm>
            <a:custGeom>
              <a:avLst/>
              <a:gdLst/>
              <a:ahLst/>
              <a:cxnLst/>
              <a:rect r="r" b="b" t="t" l="l"/>
              <a:pathLst>
                <a:path h="261284" w="261284">
                  <a:moveTo>
                    <a:pt x="0" y="0"/>
                  </a:moveTo>
                  <a:lnTo>
                    <a:pt x="261284" y="0"/>
                  </a:lnTo>
                  <a:lnTo>
                    <a:pt x="261284" y="261284"/>
                  </a:lnTo>
                  <a:lnTo>
                    <a:pt x="0" y="26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-182334">
              <a:off x="2043387" y="1314380"/>
              <a:ext cx="228178" cy="261284"/>
            </a:xfrm>
            <a:custGeom>
              <a:avLst/>
              <a:gdLst/>
              <a:ahLst/>
              <a:cxnLst/>
              <a:rect r="r" b="b" t="t" l="l"/>
              <a:pathLst>
                <a:path h="261284" w="228178">
                  <a:moveTo>
                    <a:pt x="0" y="0"/>
                  </a:moveTo>
                  <a:lnTo>
                    <a:pt x="228178" y="0"/>
                  </a:lnTo>
                  <a:lnTo>
                    <a:pt x="228178" y="261283"/>
                  </a:lnTo>
                  <a:lnTo>
                    <a:pt x="0" y="2612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-14508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1138137">
              <a:off x="1972410" y="885649"/>
              <a:ext cx="261284" cy="173173"/>
            </a:xfrm>
            <a:custGeom>
              <a:avLst/>
              <a:gdLst/>
              <a:ahLst/>
              <a:cxnLst/>
              <a:rect r="r" b="b" t="t" l="l"/>
              <a:pathLst>
                <a:path h="173173" w="261284">
                  <a:moveTo>
                    <a:pt x="0" y="0"/>
                  </a:moveTo>
                  <a:lnTo>
                    <a:pt x="261284" y="0"/>
                  </a:lnTo>
                  <a:lnTo>
                    <a:pt x="261284" y="173173"/>
                  </a:lnTo>
                  <a:lnTo>
                    <a:pt x="0" y="173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-5088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1096957">
              <a:off x="2348777" y="1795488"/>
              <a:ext cx="451268" cy="521743"/>
            </a:xfrm>
            <a:custGeom>
              <a:avLst/>
              <a:gdLst/>
              <a:ahLst/>
              <a:cxnLst/>
              <a:rect r="r" b="b" t="t" l="l"/>
              <a:pathLst>
                <a:path h="521743" w="451268">
                  <a:moveTo>
                    <a:pt x="0" y="0"/>
                  </a:moveTo>
                  <a:lnTo>
                    <a:pt x="451268" y="0"/>
                  </a:lnTo>
                  <a:lnTo>
                    <a:pt x="451268" y="521743"/>
                  </a:lnTo>
                  <a:lnTo>
                    <a:pt x="0" y="521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490914" t="-209623" r="-131623" b="-107003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1068841">
              <a:off x="798942" y="1577590"/>
              <a:ext cx="1595693" cy="813271"/>
            </a:xfrm>
            <a:custGeom>
              <a:avLst/>
              <a:gdLst/>
              <a:ahLst/>
              <a:cxnLst/>
              <a:rect r="r" b="b" t="t" l="l"/>
              <a:pathLst>
                <a:path h="813271" w="1595693">
                  <a:moveTo>
                    <a:pt x="93894" y="0"/>
                  </a:moveTo>
                  <a:lnTo>
                    <a:pt x="1595693" y="250612"/>
                  </a:lnTo>
                  <a:lnTo>
                    <a:pt x="1501799" y="813271"/>
                  </a:lnTo>
                  <a:lnTo>
                    <a:pt x="0" y="562658"/>
                  </a:lnTo>
                  <a:lnTo>
                    <a:pt x="93894" y="0"/>
                  </a:lnTo>
                  <a:close/>
                </a:path>
              </a:pathLst>
            </a:custGeom>
            <a:blipFill>
              <a:blip r:embed="rId13"/>
              <a:stretch>
                <a:fillRect l="-42974" t="-146624" r="-61362" b="-20656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868640">
              <a:off x="1916801" y="1893021"/>
              <a:ext cx="372503" cy="182409"/>
            </a:xfrm>
            <a:custGeom>
              <a:avLst/>
              <a:gdLst/>
              <a:ahLst/>
              <a:cxnLst/>
              <a:rect r="r" b="b" t="t" l="l"/>
              <a:pathLst>
                <a:path h="182409" w="372503">
                  <a:moveTo>
                    <a:pt x="10953" y="0"/>
                  </a:moveTo>
                  <a:lnTo>
                    <a:pt x="372503" y="25188"/>
                  </a:lnTo>
                  <a:lnTo>
                    <a:pt x="361549" y="182409"/>
                  </a:lnTo>
                  <a:lnTo>
                    <a:pt x="0" y="157220"/>
                  </a:lnTo>
                  <a:lnTo>
                    <a:pt x="10953" y="0"/>
                  </a:lnTo>
                  <a:close/>
                </a:path>
              </a:pathLst>
            </a:custGeom>
            <a:blipFill>
              <a:blip r:embed="rId10"/>
              <a:stretch>
                <a:fillRect l="-477677" t="-738845" r="-297640" b="-352827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1148470">
              <a:off x="1088780" y="1533441"/>
              <a:ext cx="778310" cy="158891"/>
            </a:xfrm>
            <a:custGeom>
              <a:avLst/>
              <a:gdLst/>
              <a:ahLst/>
              <a:cxnLst/>
              <a:rect r="r" b="b" t="t" l="l"/>
              <a:pathLst>
                <a:path h="158891" w="778310">
                  <a:moveTo>
                    <a:pt x="0" y="0"/>
                  </a:moveTo>
                  <a:lnTo>
                    <a:pt x="778311" y="0"/>
                  </a:lnTo>
                  <a:lnTo>
                    <a:pt x="778311" y="158891"/>
                  </a:lnTo>
                  <a:lnTo>
                    <a:pt x="0" y="1588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12885" t="-741143" r="-206045" b="-526913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1881444">
              <a:off x="1339367" y="1343088"/>
              <a:ext cx="261284" cy="261284"/>
            </a:xfrm>
            <a:custGeom>
              <a:avLst/>
              <a:gdLst/>
              <a:ahLst/>
              <a:cxnLst/>
              <a:rect r="r" b="b" t="t" l="l"/>
              <a:pathLst>
                <a:path h="261284" w="261284">
                  <a:moveTo>
                    <a:pt x="0" y="0"/>
                  </a:moveTo>
                  <a:lnTo>
                    <a:pt x="261283" y="0"/>
                  </a:lnTo>
                  <a:lnTo>
                    <a:pt x="261283" y="261284"/>
                  </a:lnTo>
                  <a:lnTo>
                    <a:pt x="0" y="26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1527744">
              <a:off x="1725145" y="1618471"/>
              <a:ext cx="261284" cy="186514"/>
            </a:xfrm>
            <a:custGeom>
              <a:avLst/>
              <a:gdLst/>
              <a:ahLst/>
              <a:cxnLst/>
              <a:rect r="r" b="b" t="t" l="l"/>
              <a:pathLst>
                <a:path h="186514" w="261284">
                  <a:moveTo>
                    <a:pt x="0" y="0"/>
                  </a:moveTo>
                  <a:lnTo>
                    <a:pt x="261284" y="0"/>
                  </a:lnTo>
                  <a:lnTo>
                    <a:pt x="261284" y="186515"/>
                  </a:lnTo>
                  <a:lnTo>
                    <a:pt x="0" y="1865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-40088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C2B38">
                <a:alpha val="100000"/>
              </a:srgbClr>
            </a:gs>
            <a:gs pos="100000">
              <a:srgbClr val="2649B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792" y="1028700"/>
            <a:ext cx="8749958" cy="3054531"/>
          </a:xfrm>
          <a:custGeom>
            <a:avLst/>
            <a:gdLst/>
            <a:ahLst/>
            <a:cxnLst/>
            <a:rect r="r" b="b" t="t" l="l"/>
            <a:pathLst>
              <a:path h="3054531" w="8749958">
                <a:moveTo>
                  <a:pt x="0" y="0"/>
                </a:moveTo>
                <a:lnTo>
                  <a:pt x="8749958" y="0"/>
                </a:lnTo>
                <a:lnTo>
                  <a:pt x="8749958" y="3054531"/>
                </a:lnTo>
                <a:lnTo>
                  <a:pt x="0" y="3054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61715" y="6725064"/>
            <a:ext cx="8204433" cy="1461881"/>
          </a:xfrm>
          <a:custGeom>
            <a:avLst/>
            <a:gdLst/>
            <a:ahLst/>
            <a:cxnLst/>
            <a:rect r="r" b="b" t="t" l="l"/>
            <a:pathLst>
              <a:path h="1461881" w="8204433">
                <a:moveTo>
                  <a:pt x="0" y="0"/>
                </a:moveTo>
                <a:lnTo>
                  <a:pt x="8204433" y="0"/>
                </a:lnTo>
                <a:lnTo>
                  <a:pt x="8204433" y="1461880"/>
                </a:lnTo>
                <a:lnTo>
                  <a:pt x="0" y="1461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583224" y="1813288"/>
            <a:ext cx="2676076" cy="982507"/>
          </a:xfrm>
          <a:custGeom>
            <a:avLst/>
            <a:gdLst/>
            <a:ahLst/>
            <a:cxnLst/>
            <a:rect r="r" b="b" t="t" l="l"/>
            <a:pathLst>
              <a:path h="982507" w="2676076">
                <a:moveTo>
                  <a:pt x="2676076" y="0"/>
                </a:moveTo>
                <a:lnTo>
                  <a:pt x="0" y="0"/>
                </a:lnTo>
                <a:lnTo>
                  <a:pt x="0" y="982507"/>
                </a:lnTo>
                <a:lnTo>
                  <a:pt x="2676076" y="982507"/>
                </a:lnTo>
                <a:lnTo>
                  <a:pt x="2676076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605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07965" y="7646504"/>
            <a:ext cx="3958174" cy="1461881"/>
          </a:xfrm>
          <a:custGeom>
            <a:avLst/>
            <a:gdLst/>
            <a:ahLst/>
            <a:cxnLst/>
            <a:rect r="r" b="b" t="t" l="l"/>
            <a:pathLst>
              <a:path h="1461881" w="3958174">
                <a:moveTo>
                  <a:pt x="0" y="0"/>
                </a:moveTo>
                <a:lnTo>
                  <a:pt x="3958174" y="0"/>
                </a:lnTo>
                <a:lnTo>
                  <a:pt x="3958174" y="1461881"/>
                </a:lnTo>
                <a:lnTo>
                  <a:pt x="0" y="1461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3371" t="0" r="-390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4684" y="5367244"/>
            <a:ext cx="2676076" cy="982507"/>
          </a:xfrm>
          <a:custGeom>
            <a:avLst/>
            <a:gdLst/>
            <a:ahLst/>
            <a:cxnLst/>
            <a:rect r="r" b="b" t="t" l="l"/>
            <a:pathLst>
              <a:path h="982507" w="2676076">
                <a:moveTo>
                  <a:pt x="0" y="0"/>
                </a:moveTo>
                <a:lnTo>
                  <a:pt x="2676076" y="0"/>
                </a:lnTo>
                <a:lnTo>
                  <a:pt x="2676076" y="982507"/>
                </a:lnTo>
                <a:lnTo>
                  <a:pt x="0" y="982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605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5567" y="234731"/>
            <a:ext cx="7810500" cy="9703453"/>
          </a:xfrm>
          <a:custGeom>
            <a:avLst/>
            <a:gdLst/>
            <a:ahLst/>
            <a:cxnLst/>
            <a:rect r="r" b="b" t="t" l="l"/>
            <a:pathLst>
              <a:path h="9703453" w="7810500">
                <a:moveTo>
                  <a:pt x="0" y="0"/>
                </a:moveTo>
                <a:lnTo>
                  <a:pt x="7810500" y="0"/>
                </a:lnTo>
                <a:lnTo>
                  <a:pt x="7810500" y="9703453"/>
                </a:lnTo>
                <a:lnTo>
                  <a:pt x="0" y="97034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85" b="-95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C2B38">
                <a:alpha val="100000"/>
              </a:srgbClr>
            </a:gs>
            <a:gs pos="100000">
              <a:srgbClr val="2649B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68306" y="822545"/>
            <a:ext cx="8749958" cy="3054531"/>
          </a:xfrm>
          <a:custGeom>
            <a:avLst/>
            <a:gdLst/>
            <a:ahLst/>
            <a:cxnLst/>
            <a:rect r="r" b="b" t="t" l="l"/>
            <a:pathLst>
              <a:path h="3054531" w="8749958">
                <a:moveTo>
                  <a:pt x="0" y="0"/>
                </a:moveTo>
                <a:lnTo>
                  <a:pt x="8749958" y="0"/>
                </a:lnTo>
                <a:lnTo>
                  <a:pt x="8749958" y="3054531"/>
                </a:lnTo>
                <a:lnTo>
                  <a:pt x="0" y="3054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872042" y="7487837"/>
            <a:ext cx="8204433" cy="1461881"/>
          </a:xfrm>
          <a:custGeom>
            <a:avLst/>
            <a:gdLst/>
            <a:ahLst/>
            <a:cxnLst/>
            <a:rect r="r" b="b" t="t" l="l"/>
            <a:pathLst>
              <a:path h="1461881" w="8204433">
                <a:moveTo>
                  <a:pt x="8204433" y="0"/>
                </a:moveTo>
                <a:lnTo>
                  <a:pt x="0" y="0"/>
                </a:lnTo>
                <a:lnTo>
                  <a:pt x="0" y="1461881"/>
                </a:lnTo>
                <a:lnTo>
                  <a:pt x="8204433" y="1461881"/>
                </a:lnTo>
                <a:lnTo>
                  <a:pt x="8204433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65633" y="3095372"/>
            <a:ext cx="3247576" cy="1192330"/>
          </a:xfrm>
          <a:custGeom>
            <a:avLst/>
            <a:gdLst/>
            <a:ahLst/>
            <a:cxnLst/>
            <a:rect r="r" b="b" t="t" l="l"/>
            <a:pathLst>
              <a:path h="1192330" w="3247576">
                <a:moveTo>
                  <a:pt x="3247577" y="0"/>
                </a:moveTo>
                <a:lnTo>
                  <a:pt x="0" y="0"/>
                </a:lnTo>
                <a:lnTo>
                  <a:pt x="0" y="1192329"/>
                </a:lnTo>
                <a:lnTo>
                  <a:pt x="3247577" y="1192329"/>
                </a:lnTo>
                <a:lnTo>
                  <a:pt x="3247577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605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55670" y="6436393"/>
            <a:ext cx="3674304" cy="1357039"/>
          </a:xfrm>
          <a:custGeom>
            <a:avLst/>
            <a:gdLst/>
            <a:ahLst/>
            <a:cxnLst/>
            <a:rect r="r" b="b" t="t" l="l"/>
            <a:pathLst>
              <a:path h="1357039" w="3674304">
                <a:moveTo>
                  <a:pt x="0" y="0"/>
                </a:moveTo>
                <a:lnTo>
                  <a:pt x="3674305" y="0"/>
                </a:lnTo>
                <a:lnTo>
                  <a:pt x="3674305" y="1357038"/>
                </a:lnTo>
                <a:lnTo>
                  <a:pt x="0" y="1357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3371" t="0" r="-390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38750" y="288417"/>
            <a:ext cx="7810500" cy="9710167"/>
          </a:xfrm>
          <a:custGeom>
            <a:avLst/>
            <a:gdLst/>
            <a:ahLst/>
            <a:cxnLst/>
            <a:rect r="r" b="b" t="t" l="l"/>
            <a:pathLst>
              <a:path h="9710167" w="7810500">
                <a:moveTo>
                  <a:pt x="0" y="0"/>
                </a:moveTo>
                <a:lnTo>
                  <a:pt x="7810500" y="0"/>
                </a:lnTo>
                <a:lnTo>
                  <a:pt x="7810500" y="9710166"/>
                </a:lnTo>
                <a:lnTo>
                  <a:pt x="0" y="97101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2F7FF">
                <a:alpha val="100000"/>
              </a:srgbClr>
            </a:gs>
            <a:gs pos="100000">
              <a:srgbClr val="2B6ABF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03681" y="4383852"/>
            <a:ext cx="838290" cy="1623449"/>
          </a:xfrm>
          <a:custGeom>
            <a:avLst/>
            <a:gdLst/>
            <a:ahLst/>
            <a:cxnLst/>
            <a:rect r="r" b="b" t="t" l="l"/>
            <a:pathLst>
              <a:path h="1623449" w="838290">
                <a:moveTo>
                  <a:pt x="0" y="0"/>
                </a:moveTo>
                <a:lnTo>
                  <a:pt x="838290" y="0"/>
                </a:lnTo>
                <a:lnTo>
                  <a:pt x="838290" y="1623449"/>
                </a:lnTo>
                <a:lnTo>
                  <a:pt x="0" y="1623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16398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83079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4930652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2732927" y="0"/>
                </a:moveTo>
                <a:lnTo>
                  <a:pt x="0" y="0"/>
                </a:lnTo>
                <a:lnTo>
                  <a:pt x="0" y="556562"/>
                </a:lnTo>
                <a:lnTo>
                  <a:pt x="2732927" y="556562"/>
                </a:lnTo>
                <a:lnTo>
                  <a:pt x="273292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8364" y="9527159"/>
            <a:ext cx="2488633" cy="556562"/>
          </a:xfrm>
          <a:custGeom>
            <a:avLst/>
            <a:gdLst/>
            <a:ahLst/>
            <a:cxnLst/>
            <a:rect r="r" b="b" t="t" l="l"/>
            <a:pathLst>
              <a:path h="556562" w="2488633">
                <a:moveTo>
                  <a:pt x="0" y="0"/>
                </a:moveTo>
                <a:lnTo>
                  <a:pt x="2488633" y="0"/>
                </a:lnTo>
                <a:lnTo>
                  <a:pt x="2488633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1037" t="0" r="-981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4886" y="9527159"/>
            <a:ext cx="1767530" cy="556562"/>
          </a:xfrm>
          <a:custGeom>
            <a:avLst/>
            <a:gdLst/>
            <a:ahLst/>
            <a:cxnLst/>
            <a:rect r="r" b="b" t="t" l="l"/>
            <a:pathLst>
              <a:path h="556562" w="1767530">
                <a:moveTo>
                  <a:pt x="0" y="0"/>
                </a:moveTo>
                <a:lnTo>
                  <a:pt x="1767530" y="0"/>
                </a:lnTo>
                <a:lnTo>
                  <a:pt x="1767530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8423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31769" y="116436"/>
            <a:ext cx="849446" cy="826279"/>
          </a:xfrm>
          <a:custGeom>
            <a:avLst/>
            <a:gdLst/>
            <a:ahLst/>
            <a:cxnLst/>
            <a:rect r="r" b="b" t="t" l="l"/>
            <a:pathLst>
              <a:path h="826279" w="849446">
                <a:moveTo>
                  <a:pt x="0" y="0"/>
                </a:moveTo>
                <a:lnTo>
                  <a:pt x="849446" y="0"/>
                </a:lnTo>
                <a:lnTo>
                  <a:pt x="849446" y="826279"/>
                </a:lnTo>
                <a:lnTo>
                  <a:pt x="0" y="826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44747" y="7538114"/>
            <a:ext cx="2204488" cy="2267326"/>
            <a:chOff x="0" y="0"/>
            <a:chExt cx="2939317" cy="30231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66858" y="0"/>
              <a:ext cx="1297499" cy="3023102"/>
              <a:chOff x="0" y="0"/>
              <a:chExt cx="1301044" cy="303136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616060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12" id="12"/>
            <p:cNvGrpSpPr/>
            <p:nvPr/>
          </p:nvGrpSpPr>
          <p:grpSpPr>
            <a:xfrm rot="5400000">
              <a:off x="838889" y="54592"/>
              <a:ext cx="1261539" cy="2939317"/>
              <a:chOff x="0" y="0"/>
              <a:chExt cx="1301044" cy="303136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616060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153036" y="-59070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W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92156" y="78943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74689" y="832397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194386" y="175349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44747" y="7467560"/>
            <a:ext cx="2204488" cy="2267326"/>
            <a:chOff x="0" y="0"/>
            <a:chExt cx="2939317" cy="3023102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766858" y="0"/>
              <a:ext cx="1297499" cy="3023102"/>
              <a:chOff x="0" y="0"/>
              <a:chExt cx="1301044" cy="303136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BEB6AF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21" id="21"/>
            <p:cNvGrpSpPr/>
            <p:nvPr/>
          </p:nvGrpSpPr>
          <p:grpSpPr>
            <a:xfrm rot="5400000">
              <a:off x="838889" y="54592"/>
              <a:ext cx="1261539" cy="2939317"/>
              <a:chOff x="0" y="0"/>
              <a:chExt cx="1301044" cy="303136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BEB6AF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153036" y="-59070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W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92156" y="78943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174689" y="832397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194386" y="175349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4920641" y="7528561"/>
            <a:ext cx="2146721" cy="2088174"/>
          </a:xfrm>
          <a:custGeom>
            <a:avLst/>
            <a:gdLst/>
            <a:ahLst/>
            <a:cxnLst/>
            <a:rect r="r" b="b" t="t" l="l"/>
            <a:pathLst>
              <a:path h="2088174" w="2146721">
                <a:moveTo>
                  <a:pt x="0" y="0"/>
                </a:moveTo>
                <a:lnTo>
                  <a:pt x="2146721" y="0"/>
                </a:lnTo>
                <a:lnTo>
                  <a:pt x="2146721" y="2088174"/>
                </a:lnTo>
                <a:lnTo>
                  <a:pt x="0" y="20881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444747" y="1028700"/>
            <a:ext cx="905754" cy="1292209"/>
            <a:chOff x="0" y="0"/>
            <a:chExt cx="1207672" cy="1722945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211231" y="100849"/>
              <a:ext cx="614186" cy="433231"/>
              <a:chOff x="0" y="0"/>
              <a:chExt cx="959399" cy="676714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07672" cy="1722945"/>
            </a:xfrm>
            <a:custGeom>
              <a:avLst/>
              <a:gdLst/>
              <a:ahLst/>
              <a:cxnLst/>
              <a:rect r="r" b="b" t="t" l="l"/>
              <a:pathLst>
                <a:path h="1722945" w="1207672">
                  <a:moveTo>
                    <a:pt x="0" y="0"/>
                  </a:moveTo>
                  <a:lnTo>
                    <a:pt x="1207672" y="0"/>
                  </a:lnTo>
                  <a:lnTo>
                    <a:pt x="1207672" y="1722945"/>
                  </a:lnTo>
                  <a:lnTo>
                    <a:pt x="0" y="172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710681" y="4266268"/>
            <a:ext cx="905754" cy="1292209"/>
            <a:chOff x="0" y="0"/>
            <a:chExt cx="1207672" cy="1722945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211231" y="100849"/>
              <a:ext cx="614186" cy="433231"/>
              <a:chOff x="0" y="0"/>
              <a:chExt cx="959399" cy="676714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07672" cy="1722945"/>
            </a:xfrm>
            <a:custGeom>
              <a:avLst/>
              <a:gdLst/>
              <a:ahLst/>
              <a:cxnLst/>
              <a:rect r="r" b="b" t="t" l="l"/>
              <a:pathLst>
                <a:path h="1722945" w="1207672">
                  <a:moveTo>
                    <a:pt x="0" y="0"/>
                  </a:moveTo>
                  <a:lnTo>
                    <a:pt x="1207672" y="0"/>
                  </a:lnTo>
                  <a:lnTo>
                    <a:pt x="1207672" y="1722945"/>
                  </a:lnTo>
                  <a:lnTo>
                    <a:pt x="0" y="172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5204857" y="2121192"/>
            <a:ext cx="905754" cy="1292209"/>
            <a:chOff x="0" y="0"/>
            <a:chExt cx="1207672" cy="1722945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211231" y="100849"/>
              <a:ext cx="614186" cy="433231"/>
              <a:chOff x="0" y="0"/>
              <a:chExt cx="959399" cy="676714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07672" cy="1722945"/>
            </a:xfrm>
            <a:custGeom>
              <a:avLst/>
              <a:gdLst/>
              <a:ahLst/>
              <a:cxnLst/>
              <a:rect r="r" b="b" t="t" l="l"/>
              <a:pathLst>
                <a:path h="1722945" w="1207672">
                  <a:moveTo>
                    <a:pt x="0" y="0"/>
                  </a:moveTo>
                  <a:lnTo>
                    <a:pt x="1207672" y="0"/>
                  </a:lnTo>
                  <a:lnTo>
                    <a:pt x="1207672" y="1722945"/>
                  </a:lnTo>
                  <a:lnTo>
                    <a:pt x="0" y="172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0763936" y="6892009"/>
            <a:ext cx="905754" cy="1292209"/>
            <a:chOff x="0" y="0"/>
            <a:chExt cx="1207672" cy="1722945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211231" y="100849"/>
              <a:ext cx="614186" cy="433231"/>
              <a:chOff x="0" y="0"/>
              <a:chExt cx="959399" cy="676714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07672" cy="1722945"/>
            </a:xfrm>
            <a:custGeom>
              <a:avLst/>
              <a:gdLst/>
              <a:ahLst/>
              <a:cxnLst/>
              <a:rect r="r" b="b" t="t" l="l"/>
              <a:pathLst>
                <a:path h="1722945" w="1207672">
                  <a:moveTo>
                    <a:pt x="0" y="0"/>
                  </a:moveTo>
                  <a:lnTo>
                    <a:pt x="1207672" y="0"/>
                  </a:lnTo>
                  <a:lnTo>
                    <a:pt x="1207672" y="1722945"/>
                  </a:lnTo>
                  <a:lnTo>
                    <a:pt x="0" y="172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9997261" y="529576"/>
            <a:ext cx="905754" cy="1292209"/>
            <a:chOff x="0" y="0"/>
            <a:chExt cx="1207672" cy="1722945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211231" y="100849"/>
              <a:ext cx="614186" cy="433231"/>
              <a:chOff x="0" y="0"/>
              <a:chExt cx="959399" cy="676714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207672" cy="1722945"/>
            </a:xfrm>
            <a:custGeom>
              <a:avLst/>
              <a:gdLst/>
              <a:ahLst/>
              <a:cxnLst/>
              <a:rect r="r" b="b" t="t" l="l"/>
              <a:pathLst>
                <a:path h="1722945" w="1207672">
                  <a:moveTo>
                    <a:pt x="0" y="0"/>
                  </a:moveTo>
                  <a:lnTo>
                    <a:pt x="1207672" y="0"/>
                  </a:lnTo>
                  <a:lnTo>
                    <a:pt x="1207672" y="1722945"/>
                  </a:lnTo>
                  <a:lnTo>
                    <a:pt x="0" y="172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3303831" y="3091643"/>
            <a:ext cx="905754" cy="1292209"/>
            <a:chOff x="0" y="0"/>
            <a:chExt cx="1207672" cy="1722945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211231" y="100849"/>
              <a:ext cx="614186" cy="433231"/>
              <a:chOff x="0" y="0"/>
              <a:chExt cx="959399" cy="676714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207672" cy="1722945"/>
            </a:xfrm>
            <a:custGeom>
              <a:avLst/>
              <a:gdLst/>
              <a:ahLst/>
              <a:cxnLst/>
              <a:rect r="r" b="b" t="t" l="l"/>
              <a:pathLst>
                <a:path h="1722945" w="1207672">
                  <a:moveTo>
                    <a:pt x="0" y="0"/>
                  </a:moveTo>
                  <a:lnTo>
                    <a:pt x="1207672" y="0"/>
                  </a:lnTo>
                  <a:lnTo>
                    <a:pt x="1207672" y="1722945"/>
                  </a:lnTo>
                  <a:lnTo>
                    <a:pt x="0" y="172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6353546" y="1028700"/>
            <a:ext cx="905754" cy="1292209"/>
            <a:chOff x="0" y="0"/>
            <a:chExt cx="1207672" cy="1722945"/>
          </a:xfrm>
        </p:grpSpPr>
        <p:grpSp>
          <p:nvGrpSpPr>
            <p:cNvPr name="Group 59" id="59"/>
            <p:cNvGrpSpPr/>
            <p:nvPr/>
          </p:nvGrpSpPr>
          <p:grpSpPr>
            <a:xfrm rot="0">
              <a:off x="211231" y="100849"/>
              <a:ext cx="614186" cy="433231"/>
              <a:chOff x="0" y="0"/>
              <a:chExt cx="959399" cy="676714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07672" cy="1722945"/>
            </a:xfrm>
            <a:custGeom>
              <a:avLst/>
              <a:gdLst/>
              <a:ahLst/>
              <a:cxnLst/>
              <a:rect r="r" b="b" t="t" l="l"/>
              <a:pathLst>
                <a:path h="1722945" w="1207672">
                  <a:moveTo>
                    <a:pt x="0" y="0"/>
                  </a:moveTo>
                  <a:lnTo>
                    <a:pt x="1207672" y="0"/>
                  </a:lnTo>
                  <a:lnTo>
                    <a:pt x="1207672" y="1722945"/>
                  </a:lnTo>
                  <a:lnTo>
                    <a:pt x="0" y="172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16806423" y="5558477"/>
            <a:ext cx="905754" cy="1292209"/>
            <a:chOff x="0" y="0"/>
            <a:chExt cx="1207672" cy="1722945"/>
          </a:xfrm>
        </p:grpSpPr>
        <p:grpSp>
          <p:nvGrpSpPr>
            <p:cNvPr name="Group 64" id="64"/>
            <p:cNvGrpSpPr/>
            <p:nvPr/>
          </p:nvGrpSpPr>
          <p:grpSpPr>
            <a:xfrm rot="0">
              <a:off x="211231" y="100849"/>
              <a:ext cx="614186" cy="433231"/>
              <a:chOff x="0" y="0"/>
              <a:chExt cx="959399" cy="676714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207672" cy="1722945"/>
            </a:xfrm>
            <a:custGeom>
              <a:avLst/>
              <a:gdLst/>
              <a:ahLst/>
              <a:cxnLst/>
              <a:rect r="r" b="b" t="t" l="l"/>
              <a:pathLst>
                <a:path h="1722945" w="1207672">
                  <a:moveTo>
                    <a:pt x="0" y="0"/>
                  </a:moveTo>
                  <a:lnTo>
                    <a:pt x="1207672" y="0"/>
                  </a:lnTo>
                  <a:lnTo>
                    <a:pt x="1207672" y="1722945"/>
                  </a:lnTo>
                  <a:lnTo>
                    <a:pt x="0" y="172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0394" t="-20923" r="-158551" b="-18770"/>
              </a:stretch>
            </a:blipFill>
          </p:spPr>
        </p:sp>
      </p:grpSp>
      <p:sp>
        <p:nvSpPr>
          <p:cNvPr name="Freeform 68" id="68"/>
          <p:cNvSpPr/>
          <p:nvPr/>
        </p:nvSpPr>
        <p:spPr>
          <a:xfrm flipH="false" flipV="false" rot="0">
            <a:off x="10179303" y="4123038"/>
            <a:ext cx="164922" cy="164922"/>
          </a:xfrm>
          <a:custGeom>
            <a:avLst/>
            <a:gdLst/>
            <a:ahLst/>
            <a:cxnLst/>
            <a:rect r="r" b="b" t="t" l="l"/>
            <a:pathLst>
              <a:path h="164922" w="164922">
                <a:moveTo>
                  <a:pt x="0" y="0"/>
                </a:moveTo>
                <a:lnTo>
                  <a:pt x="164922" y="0"/>
                </a:lnTo>
                <a:lnTo>
                  <a:pt x="164922" y="164922"/>
                </a:lnTo>
                <a:lnTo>
                  <a:pt x="0" y="1649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9603403" y="5874571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262734" y="6281366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8290739" y="-62017"/>
            <a:ext cx="1706523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04:42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4188774" y="9252912"/>
            <a:ext cx="696158" cy="86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5"/>
              </a:lnSpc>
            </a:pPr>
            <a:r>
              <a:rPr lang="en-US" sz="45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XP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5209144" y="8225848"/>
            <a:ext cx="1636395" cy="55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sz="306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MOUSE</a:t>
            </a:r>
          </a:p>
        </p:txBody>
      </p:sp>
      <p:sp>
        <p:nvSpPr>
          <p:cNvPr name="Freeform 74" id="74"/>
          <p:cNvSpPr/>
          <p:nvPr/>
        </p:nvSpPr>
        <p:spPr>
          <a:xfrm flipH="false" flipV="false" rot="0">
            <a:off x="10282223" y="4726805"/>
            <a:ext cx="164922" cy="164922"/>
          </a:xfrm>
          <a:custGeom>
            <a:avLst/>
            <a:gdLst/>
            <a:ahLst/>
            <a:cxnLst/>
            <a:rect r="r" b="b" t="t" l="l"/>
            <a:pathLst>
              <a:path h="164922" w="164922">
                <a:moveTo>
                  <a:pt x="0" y="0"/>
                </a:moveTo>
                <a:lnTo>
                  <a:pt x="164922" y="0"/>
                </a:lnTo>
                <a:lnTo>
                  <a:pt x="164922" y="164922"/>
                </a:lnTo>
                <a:lnTo>
                  <a:pt x="0" y="1649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10703789" y="4363905"/>
            <a:ext cx="164922" cy="164922"/>
          </a:xfrm>
          <a:custGeom>
            <a:avLst/>
            <a:gdLst/>
            <a:ahLst/>
            <a:cxnLst/>
            <a:rect r="r" b="b" t="t" l="l"/>
            <a:pathLst>
              <a:path h="164922" w="164922">
                <a:moveTo>
                  <a:pt x="0" y="0"/>
                </a:moveTo>
                <a:lnTo>
                  <a:pt x="164922" y="0"/>
                </a:lnTo>
                <a:lnTo>
                  <a:pt x="164922" y="164921"/>
                </a:lnTo>
                <a:lnTo>
                  <a:pt x="0" y="1649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6" id="76"/>
          <p:cNvGrpSpPr/>
          <p:nvPr/>
        </p:nvGrpSpPr>
        <p:grpSpPr>
          <a:xfrm rot="0">
            <a:off x="8257415" y="6057630"/>
            <a:ext cx="1182529" cy="300482"/>
            <a:chOff x="0" y="0"/>
            <a:chExt cx="1576705" cy="400643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731319" y="0"/>
              <a:ext cx="845386" cy="400643"/>
            </a:xfrm>
            <a:custGeom>
              <a:avLst/>
              <a:gdLst/>
              <a:ahLst/>
              <a:cxnLst/>
              <a:rect r="r" b="b" t="t" l="l"/>
              <a:pathLst>
                <a:path h="400643" w="845386">
                  <a:moveTo>
                    <a:pt x="0" y="0"/>
                  </a:moveTo>
                  <a:lnTo>
                    <a:pt x="845386" y="0"/>
                  </a:lnTo>
                  <a:lnTo>
                    <a:pt x="845386" y="400643"/>
                  </a:lnTo>
                  <a:lnTo>
                    <a:pt x="0" y="400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-86507" t="0" r="-74147" b="0"/>
              </a:stretch>
            </a:blip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1033680" cy="400643"/>
            </a:xfrm>
            <a:custGeom>
              <a:avLst/>
              <a:gdLst/>
              <a:ahLst/>
              <a:cxnLst/>
              <a:rect r="r" b="b" t="t" l="l"/>
              <a:pathLst>
                <a:path h="400643" w="1033680">
                  <a:moveTo>
                    <a:pt x="0" y="0"/>
                  </a:moveTo>
                  <a:lnTo>
                    <a:pt x="1033680" y="0"/>
                  </a:lnTo>
                  <a:lnTo>
                    <a:pt x="1033680" y="400643"/>
                  </a:lnTo>
                  <a:lnTo>
                    <a:pt x="0" y="400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-113173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2CAD1">
                <a:alpha val="100000"/>
              </a:srgbClr>
            </a:gs>
            <a:gs pos="100000">
              <a:srgbClr val="083F89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03681" y="4383852"/>
            <a:ext cx="838290" cy="1623449"/>
          </a:xfrm>
          <a:custGeom>
            <a:avLst/>
            <a:gdLst/>
            <a:ahLst/>
            <a:cxnLst/>
            <a:rect r="r" b="b" t="t" l="l"/>
            <a:pathLst>
              <a:path h="1623449" w="838290">
                <a:moveTo>
                  <a:pt x="0" y="0"/>
                </a:moveTo>
                <a:lnTo>
                  <a:pt x="838290" y="0"/>
                </a:lnTo>
                <a:lnTo>
                  <a:pt x="838290" y="1623449"/>
                </a:lnTo>
                <a:lnTo>
                  <a:pt x="0" y="1623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52404" y="2045195"/>
            <a:ext cx="819391" cy="1227970"/>
          </a:xfrm>
          <a:custGeom>
            <a:avLst/>
            <a:gdLst/>
            <a:ahLst/>
            <a:cxnLst/>
            <a:rect r="r" b="b" t="t" l="l"/>
            <a:pathLst>
              <a:path h="1227970" w="819391">
                <a:moveTo>
                  <a:pt x="0" y="0"/>
                </a:moveTo>
                <a:lnTo>
                  <a:pt x="819391" y="0"/>
                </a:lnTo>
                <a:lnTo>
                  <a:pt x="819391" y="1227970"/>
                </a:lnTo>
                <a:lnTo>
                  <a:pt x="0" y="1227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62332" y="1642685"/>
            <a:ext cx="832093" cy="1247006"/>
          </a:xfrm>
          <a:custGeom>
            <a:avLst/>
            <a:gdLst/>
            <a:ahLst/>
            <a:cxnLst/>
            <a:rect r="r" b="b" t="t" l="l"/>
            <a:pathLst>
              <a:path h="1247006" w="832093">
                <a:moveTo>
                  <a:pt x="0" y="0"/>
                </a:moveTo>
                <a:lnTo>
                  <a:pt x="832093" y="0"/>
                </a:lnTo>
                <a:lnTo>
                  <a:pt x="832093" y="1247006"/>
                </a:lnTo>
                <a:lnTo>
                  <a:pt x="0" y="1247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58916" y="571486"/>
            <a:ext cx="819391" cy="1227970"/>
          </a:xfrm>
          <a:custGeom>
            <a:avLst/>
            <a:gdLst/>
            <a:ahLst/>
            <a:cxnLst/>
            <a:rect r="r" b="b" t="t" l="l"/>
            <a:pathLst>
              <a:path h="1227970" w="819391">
                <a:moveTo>
                  <a:pt x="0" y="0"/>
                </a:moveTo>
                <a:lnTo>
                  <a:pt x="819391" y="0"/>
                </a:lnTo>
                <a:lnTo>
                  <a:pt x="819391" y="1227970"/>
                </a:lnTo>
                <a:lnTo>
                  <a:pt x="0" y="1227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88317" y="2745948"/>
            <a:ext cx="819391" cy="1227970"/>
          </a:xfrm>
          <a:custGeom>
            <a:avLst/>
            <a:gdLst/>
            <a:ahLst/>
            <a:cxnLst/>
            <a:rect r="r" b="b" t="t" l="l"/>
            <a:pathLst>
              <a:path h="1227970" w="819391">
                <a:moveTo>
                  <a:pt x="0" y="0"/>
                </a:moveTo>
                <a:lnTo>
                  <a:pt x="819391" y="0"/>
                </a:lnTo>
                <a:lnTo>
                  <a:pt x="819391" y="1227970"/>
                </a:lnTo>
                <a:lnTo>
                  <a:pt x="0" y="1227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7623" y="4930131"/>
            <a:ext cx="832093" cy="1247006"/>
          </a:xfrm>
          <a:custGeom>
            <a:avLst/>
            <a:gdLst/>
            <a:ahLst/>
            <a:cxnLst/>
            <a:rect r="r" b="b" t="t" l="l"/>
            <a:pathLst>
              <a:path h="1247006" w="832093">
                <a:moveTo>
                  <a:pt x="0" y="0"/>
                </a:moveTo>
                <a:lnTo>
                  <a:pt x="832093" y="0"/>
                </a:lnTo>
                <a:lnTo>
                  <a:pt x="832093" y="1247006"/>
                </a:lnTo>
                <a:lnTo>
                  <a:pt x="0" y="1247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55871" y="7895405"/>
            <a:ext cx="832093" cy="1247006"/>
          </a:xfrm>
          <a:custGeom>
            <a:avLst/>
            <a:gdLst/>
            <a:ahLst/>
            <a:cxnLst/>
            <a:rect r="r" b="b" t="t" l="l"/>
            <a:pathLst>
              <a:path h="1247006" w="832093">
                <a:moveTo>
                  <a:pt x="0" y="0"/>
                </a:moveTo>
                <a:lnTo>
                  <a:pt x="832093" y="0"/>
                </a:lnTo>
                <a:lnTo>
                  <a:pt x="832093" y="1247006"/>
                </a:lnTo>
                <a:lnTo>
                  <a:pt x="0" y="1247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71834" y="7503837"/>
            <a:ext cx="832093" cy="1247006"/>
          </a:xfrm>
          <a:custGeom>
            <a:avLst/>
            <a:gdLst/>
            <a:ahLst/>
            <a:cxnLst/>
            <a:rect r="r" b="b" t="t" l="l"/>
            <a:pathLst>
              <a:path h="1247006" w="832093">
                <a:moveTo>
                  <a:pt x="0" y="0"/>
                </a:moveTo>
                <a:lnTo>
                  <a:pt x="832093" y="0"/>
                </a:lnTo>
                <a:lnTo>
                  <a:pt x="832093" y="1247006"/>
                </a:lnTo>
                <a:lnTo>
                  <a:pt x="0" y="1247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5298750"/>
            <a:ext cx="832093" cy="1247006"/>
          </a:xfrm>
          <a:custGeom>
            <a:avLst/>
            <a:gdLst/>
            <a:ahLst/>
            <a:cxnLst/>
            <a:rect r="r" b="b" t="t" l="l"/>
            <a:pathLst>
              <a:path h="1247006" w="832093">
                <a:moveTo>
                  <a:pt x="0" y="0"/>
                </a:moveTo>
                <a:lnTo>
                  <a:pt x="832093" y="0"/>
                </a:lnTo>
                <a:lnTo>
                  <a:pt x="832093" y="1247006"/>
                </a:lnTo>
                <a:lnTo>
                  <a:pt x="0" y="1247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9050" y="414715"/>
            <a:ext cx="832093" cy="1247006"/>
          </a:xfrm>
          <a:custGeom>
            <a:avLst/>
            <a:gdLst/>
            <a:ahLst/>
            <a:cxnLst/>
            <a:rect r="r" b="b" t="t" l="l"/>
            <a:pathLst>
              <a:path h="1247006" w="832093">
                <a:moveTo>
                  <a:pt x="0" y="0"/>
                </a:moveTo>
                <a:lnTo>
                  <a:pt x="832093" y="0"/>
                </a:lnTo>
                <a:lnTo>
                  <a:pt x="832093" y="1247006"/>
                </a:lnTo>
                <a:lnTo>
                  <a:pt x="0" y="1247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16398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283079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4930652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2732927" y="0"/>
                </a:moveTo>
                <a:lnTo>
                  <a:pt x="0" y="0"/>
                </a:lnTo>
                <a:lnTo>
                  <a:pt x="0" y="556562"/>
                </a:lnTo>
                <a:lnTo>
                  <a:pt x="2732927" y="556562"/>
                </a:lnTo>
                <a:lnTo>
                  <a:pt x="273292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68364" y="9527159"/>
            <a:ext cx="2488633" cy="556562"/>
          </a:xfrm>
          <a:custGeom>
            <a:avLst/>
            <a:gdLst/>
            <a:ahLst/>
            <a:cxnLst/>
            <a:rect r="r" b="b" t="t" l="l"/>
            <a:pathLst>
              <a:path h="556562" w="2488633">
                <a:moveTo>
                  <a:pt x="0" y="0"/>
                </a:moveTo>
                <a:lnTo>
                  <a:pt x="2488633" y="0"/>
                </a:lnTo>
                <a:lnTo>
                  <a:pt x="2488633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1037" t="0" r="-9816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589994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331769" y="116436"/>
            <a:ext cx="849446" cy="826279"/>
          </a:xfrm>
          <a:custGeom>
            <a:avLst/>
            <a:gdLst/>
            <a:ahLst/>
            <a:cxnLst/>
            <a:rect r="r" b="b" t="t" l="l"/>
            <a:pathLst>
              <a:path h="826279" w="849446">
                <a:moveTo>
                  <a:pt x="0" y="0"/>
                </a:moveTo>
                <a:lnTo>
                  <a:pt x="849446" y="0"/>
                </a:lnTo>
                <a:lnTo>
                  <a:pt x="849446" y="826279"/>
                </a:lnTo>
                <a:lnTo>
                  <a:pt x="0" y="8262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322921" y="3493283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38399" y="3044565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34828" y="2567272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71689" y="-62017"/>
            <a:ext cx="1706523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03:36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88774" y="9252912"/>
            <a:ext cx="696158" cy="86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5"/>
              </a:lnSpc>
            </a:pPr>
            <a:r>
              <a:rPr lang="en-US" sz="45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XP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44747" y="7538114"/>
            <a:ext cx="2204488" cy="2267326"/>
            <a:chOff x="0" y="0"/>
            <a:chExt cx="2939317" cy="3023102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766858" y="0"/>
              <a:ext cx="1297499" cy="3023102"/>
              <a:chOff x="0" y="0"/>
              <a:chExt cx="1301044" cy="303136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616060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26" id="26"/>
            <p:cNvGrpSpPr/>
            <p:nvPr/>
          </p:nvGrpSpPr>
          <p:grpSpPr>
            <a:xfrm rot="5400000">
              <a:off x="838889" y="54592"/>
              <a:ext cx="1261539" cy="2939317"/>
              <a:chOff x="0" y="0"/>
              <a:chExt cx="1301044" cy="303136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616060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153036" y="-59070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W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292156" y="78943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2174689" y="832397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194386" y="175349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44747" y="7467560"/>
            <a:ext cx="2204488" cy="2267326"/>
            <a:chOff x="0" y="0"/>
            <a:chExt cx="2939317" cy="302310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766858" y="0"/>
              <a:ext cx="1297499" cy="3023102"/>
              <a:chOff x="0" y="0"/>
              <a:chExt cx="1301044" cy="3031361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BEB6AF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35" id="35"/>
            <p:cNvGrpSpPr/>
            <p:nvPr/>
          </p:nvGrpSpPr>
          <p:grpSpPr>
            <a:xfrm rot="5400000">
              <a:off x="838889" y="54592"/>
              <a:ext cx="1261539" cy="2939317"/>
              <a:chOff x="0" y="0"/>
              <a:chExt cx="1301044" cy="3031361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BEB6AF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153036" y="-59070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W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292156" y="78943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2174689" y="832397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194386" y="175349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</a:t>
              </a: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4920641" y="7528561"/>
            <a:ext cx="2146721" cy="2088174"/>
          </a:xfrm>
          <a:custGeom>
            <a:avLst/>
            <a:gdLst/>
            <a:ahLst/>
            <a:cxnLst/>
            <a:rect r="r" b="b" t="t" l="l"/>
            <a:pathLst>
              <a:path h="2088174" w="2146721">
                <a:moveTo>
                  <a:pt x="0" y="0"/>
                </a:moveTo>
                <a:lnTo>
                  <a:pt x="2146721" y="0"/>
                </a:lnTo>
                <a:lnTo>
                  <a:pt x="2146721" y="2088174"/>
                </a:lnTo>
                <a:lnTo>
                  <a:pt x="0" y="20881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5209144" y="8225848"/>
            <a:ext cx="1636395" cy="55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sz="306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MOUSE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8276465" y="6057630"/>
            <a:ext cx="1182529" cy="300482"/>
            <a:chOff x="0" y="0"/>
            <a:chExt cx="1576705" cy="40064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731319" y="0"/>
              <a:ext cx="845386" cy="400643"/>
            </a:xfrm>
            <a:custGeom>
              <a:avLst/>
              <a:gdLst/>
              <a:ahLst/>
              <a:cxnLst/>
              <a:rect r="r" b="b" t="t" l="l"/>
              <a:pathLst>
                <a:path h="400643" w="845386">
                  <a:moveTo>
                    <a:pt x="0" y="0"/>
                  </a:moveTo>
                  <a:lnTo>
                    <a:pt x="845386" y="0"/>
                  </a:lnTo>
                  <a:lnTo>
                    <a:pt x="845386" y="400643"/>
                  </a:lnTo>
                  <a:lnTo>
                    <a:pt x="0" y="400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-86507" t="0" r="-74147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033680" cy="400643"/>
            </a:xfrm>
            <a:custGeom>
              <a:avLst/>
              <a:gdLst/>
              <a:ahLst/>
              <a:cxnLst/>
              <a:rect r="r" b="b" t="t" l="l"/>
              <a:pathLst>
                <a:path h="400643" w="1033680">
                  <a:moveTo>
                    <a:pt x="0" y="0"/>
                  </a:moveTo>
                  <a:lnTo>
                    <a:pt x="1033680" y="0"/>
                  </a:lnTo>
                  <a:lnTo>
                    <a:pt x="1033680" y="400643"/>
                  </a:lnTo>
                  <a:lnTo>
                    <a:pt x="0" y="400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-113173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8B7BD">
                <a:alpha val="100000"/>
              </a:srgbClr>
            </a:gs>
            <a:gs pos="100000">
              <a:srgbClr val="021B6E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81214" y="4383852"/>
            <a:ext cx="838290" cy="1623449"/>
          </a:xfrm>
          <a:custGeom>
            <a:avLst/>
            <a:gdLst/>
            <a:ahLst/>
            <a:cxnLst/>
            <a:rect r="r" b="b" t="t" l="l"/>
            <a:pathLst>
              <a:path h="1623449" w="838290">
                <a:moveTo>
                  <a:pt x="0" y="0"/>
                </a:moveTo>
                <a:lnTo>
                  <a:pt x="838290" y="0"/>
                </a:lnTo>
                <a:lnTo>
                  <a:pt x="838290" y="1623449"/>
                </a:lnTo>
                <a:lnTo>
                  <a:pt x="0" y="1623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16398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83079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4930652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2732927" y="0"/>
                </a:moveTo>
                <a:lnTo>
                  <a:pt x="0" y="0"/>
                </a:lnTo>
                <a:lnTo>
                  <a:pt x="0" y="556562"/>
                </a:lnTo>
                <a:lnTo>
                  <a:pt x="2732927" y="556562"/>
                </a:lnTo>
                <a:lnTo>
                  <a:pt x="273292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157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49339" y="8305724"/>
            <a:ext cx="1707352" cy="1429162"/>
            <a:chOff x="0" y="0"/>
            <a:chExt cx="2276469" cy="19055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60788"/>
              <a:ext cx="2276469" cy="1215258"/>
            </a:xfrm>
            <a:custGeom>
              <a:avLst/>
              <a:gdLst/>
              <a:ahLst/>
              <a:cxnLst/>
              <a:rect r="r" b="b" t="t" l="l"/>
              <a:pathLst>
                <a:path h="1215258" w="2276469">
                  <a:moveTo>
                    <a:pt x="0" y="0"/>
                  </a:moveTo>
                  <a:lnTo>
                    <a:pt x="2276469" y="0"/>
                  </a:lnTo>
                  <a:lnTo>
                    <a:pt x="2276469" y="1215258"/>
                  </a:lnTo>
                  <a:lnTo>
                    <a:pt x="0" y="121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759434" y="111537"/>
              <a:ext cx="679279" cy="479146"/>
              <a:chOff x="0" y="0"/>
              <a:chExt cx="959399" cy="67671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525816" y="0"/>
              <a:ext cx="1335665" cy="1905549"/>
            </a:xfrm>
            <a:custGeom>
              <a:avLst/>
              <a:gdLst/>
              <a:ahLst/>
              <a:cxnLst/>
              <a:rect r="r" b="b" t="t" l="l"/>
              <a:pathLst>
                <a:path h="1905549" w="1335665">
                  <a:moveTo>
                    <a:pt x="0" y="0"/>
                  </a:moveTo>
                  <a:lnTo>
                    <a:pt x="1335666" y="0"/>
                  </a:lnTo>
                  <a:lnTo>
                    <a:pt x="1335666" y="1905549"/>
                  </a:lnTo>
                  <a:lnTo>
                    <a:pt x="0" y="190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0394" t="-20923" r="-158551" b="-1877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368364" y="9527159"/>
            <a:ext cx="2488633" cy="556562"/>
          </a:xfrm>
          <a:custGeom>
            <a:avLst/>
            <a:gdLst/>
            <a:ahLst/>
            <a:cxnLst/>
            <a:rect r="r" b="b" t="t" l="l"/>
            <a:pathLst>
              <a:path h="556562" w="2488633">
                <a:moveTo>
                  <a:pt x="0" y="0"/>
                </a:moveTo>
                <a:lnTo>
                  <a:pt x="2488633" y="0"/>
                </a:lnTo>
                <a:lnTo>
                  <a:pt x="2488633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1037" t="0" r="-981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63747" y="9527159"/>
            <a:ext cx="2860261" cy="556562"/>
          </a:xfrm>
          <a:custGeom>
            <a:avLst/>
            <a:gdLst/>
            <a:ahLst/>
            <a:cxnLst/>
            <a:rect r="r" b="b" t="t" l="l"/>
            <a:pathLst>
              <a:path h="556562" w="2860261">
                <a:moveTo>
                  <a:pt x="0" y="0"/>
                </a:moveTo>
                <a:lnTo>
                  <a:pt x="2860262" y="0"/>
                </a:lnTo>
                <a:lnTo>
                  <a:pt x="2860262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3852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31769" y="116436"/>
            <a:ext cx="849446" cy="826279"/>
          </a:xfrm>
          <a:custGeom>
            <a:avLst/>
            <a:gdLst/>
            <a:ahLst/>
            <a:cxnLst/>
            <a:rect r="r" b="b" t="t" l="l"/>
            <a:pathLst>
              <a:path h="826279" w="849446">
                <a:moveTo>
                  <a:pt x="0" y="0"/>
                </a:moveTo>
                <a:lnTo>
                  <a:pt x="849446" y="0"/>
                </a:lnTo>
                <a:lnTo>
                  <a:pt x="849446" y="826279"/>
                </a:lnTo>
                <a:lnTo>
                  <a:pt x="0" y="8262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20641" y="7528561"/>
            <a:ext cx="2146721" cy="2088174"/>
          </a:xfrm>
          <a:custGeom>
            <a:avLst/>
            <a:gdLst/>
            <a:ahLst/>
            <a:cxnLst/>
            <a:rect r="r" b="b" t="t" l="l"/>
            <a:pathLst>
              <a:path h="2088174" w="2146721">
                <a:moveTo>
                  <a:pt x="0" y="0"/>
                </a:moveTo>
                <a:lnTo>
                  <a:pt x="2146721" y="0"/>
                </a:lnTo>
                <a:lnTo>
                  <a:pt x="2146721" y="2088174"/>
                </a:lnTo>
                <a:lnTo>
                  <a:pt x="0" y="20881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8700" y="5292720"/>
            <a:ext cx="1707352" cy="1429162"/>
            <a:chOff x="0" y="0"/>
            <a:chExt cx="2276469" cy="1905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60788"/>
              <a:ext cx="2276469" cy="1215258"/>
            </a:xfrm>
            <a:custGeom>
              <a:avLst/>
              <a:gdLst/>
              <a:ahLst/>
              <a:cxnLst/>
              <a:rect r="r" b="b" t="t" l="l"/>
              <a:pathLst>
                <a:path h="1215258" w="2276469">
                  <a:moveTo>
                    <a:pt x="0" y="0"/>
                  </a:moveTo>
                  <a:lnTo>
                    <a:pt x="2276469" y="0"/>
                  </a:lnTo>
                  <a:lnTo>
                    <a:pt x="2276469" y="1215258"/>
                  </a:lnTo>
                  <a:lnTo>
                    <a:pt x="0" y="121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759434" y="111537"/>
              <a:ext cx="679279" cy="479146"/>
              <a:chOff x="0" y="0"/>
              <a:chExt cx="959399" cy="67671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525816" y="0"/>
              <a:ext cx="1335665" cy="1905549"/>
            </a:xfrm>
            <a:custGeom>
              <a:avLst/>
              <a:gdLst/>
              <a:ahLst/>
              <a:cxnLst/>
              <a:rect r="r" b="b" t="t" l="l"/>
              <a:pathLst>
                <a:path h="1905549" w="1335665">
                  <a:moveTo>
                    <a:pt x="0" y="0"/>
                  </a:moveTo>
                  <a:lnTo>
                    <a:pt x="1335666" y="0"/>
                  </a:lnTo>
                  <a:lnTo>
                    <a:pt x="1335666" y="1905549"/>
                  </a:lnTo>
                  <a:lnTo>
                    <a:pt x="0" y="190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0394" t="-20923" r="-158551" b="-1877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0447759" y="5924840"/>
            <a:ext cx="164922" cy="164922"/>
          </a:xfrm>
          <a:custGeom>
            <a:avLst/>
            <a:gdLst/>
            <a:ahLst/>
            <a:cxnLst/>
            <a:rect r="r" b="b" t="t" l="l"/>
            <a:pathLst>
              <a:path h="164922" w="164922">
                <a:moveTo>
                  <a:pt x="0" y="0"/>
                </a:moveTo>
                <a:lnTo>
                  <a:pt x="164922" y="0"/>
                </a:lnTo>
                <a:lnTo>
                  <a:pt x="164922" y="164922"/>
                </a:lnTo>
                <a:lnTo>
                  <a:pt x="0" y="1649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612681" y="6440573"/>
            <a:ext cx="164922" cy="164922"/>
          </a:xfrm>
          <a:custGeom>
            <a:avLst/>
            <a:gdLst/>
            <a:ahLst/>
            <a:cxnLst/>
            <a:rect r="r" b="b" t="t" l="l"/>
            <a:pathLst>
              <a:path h="164922" w="164922">
                <a:moveTo>
                  <a:pt x="0" y="0"/>
                </a:moveTo>
                <a:lnTo>
                  <a:pt x="164921" y="0"/>
                </a:lnTo>
                <a:lnTo>
                  <a:pt x="164921" y="164922"/>
                </a:lnTo>
                <a:lnTo>
                  <a:pt x="0" y="1649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049339" y="6358112"/>
            <a:ext cx="164922" cy="164922"/>
          </a:xfrm>
          <a:custGeom>
            <a:avLst/>
            <a:gdLst/>
            <a:ahLst/>
            <a:cxnLst/>
            <a:rect r="r" b="b" t="t" l="l"/>
            <a:pathLst>
              <a:path h="164922" w="164922">
                <a:moveTo>
                  <a:pt x="0" y="0"/>
                </a:moveTo>
                <a:lnTo>
                  <a:pt x="164922" y="0"/>
                </a:lnTo>
                <a:lnTo>
                  <a:pt x="164922" y="164922"/>
                </a:lnTo>
                <a:lnTo>
                  <a:pt x="0" y="1649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444747" y="7538114"/>
            <a:ext cx="2204488" cy="2267326"/>
            <a:chOff x="0" y="0"/>
            <a:chExt cx="2939317" cy="302310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766858" y="0"/>
              <a:ext cx="1297499" cy="3023102"/>
              <a:chOff x="0" y="0"/>
              <a:chExt cx="1301044" cy="303136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616060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28" id="28"/>
            <p:cNvGrpSpPr/>
            <p:nvPr/>
          </p:nvGrpSpPr>
          <p:grpSpPr>
            <a:xfrm rot="5400000">
              <a:off x="838889" y="54592"/>
              <a:ext cx="1261539" cy="2939317"/>
              <a:chOff x="0" y="0"/>
              <a:chExt cx="1301044" cy="303136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616060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153036" y="-59070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W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292156" y="78943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2174689" y="832397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1194386" y="175349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44747" y="7467560"/>
            <a:ext cx="2204488" cy="2267326"/>
            <a:chOff x="0" y="0"/>
            <a:chExt cx="2939317" cy="3023102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766858" y="0"/>
              <a:ext cx="1297499" cy="3023102"/>
              <a:chOff x="0" y="0"/>
              <a:chExt cx="1301044" cy="3031361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BEB6AF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37" id="37"/>
            <p:cNvGrpSpPr/>
            <p:nvPr/>
          </p:nvGrpSpPr>
          <p:grpSpPr>
            <a:xfrm rot="5400000">
              <a:off x="838889" y="54592"/>
              <a:ext cx="1261539" cy="2939317"/>
              <a:chOff x="0" y="0"/>
              <a:chExt cx="1301044" cy="3031361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BEB6AF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153036" y="-59070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W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292156" y="78943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2174689" y="832397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1194386" y="175349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</a:t>
              </a: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6354265" y="3005233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995061" y="3537722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370153" y="-62017"/>
            <a:ext cx="1509593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02:51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188774" y="9252912"/>
            <a:ext cx="696158" cy="86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5"/>
              </a:lnSpc>
            </a:pPr>
            <a:r>
              <a:rPr lang="en-US" sz="45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XP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209144" y="8225848"/>
            <a:ext cx="1636395" cy="55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sz="306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MOUSE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028700" y="891747"/>
            <a:ext cx="1707352" cy="1429162"/>
            <a:chOff x="0" y="0"/>
            <a:chExt cx="2276469" cy="190554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60788"/>
              <a:ext cx="2276469" cy="1215258"/>
            </a:xfrm>
            <a:custGeom>
              <a:avLst/>
              <a:gdLst/>
              <a:ahLst/>
              <a:cxnLst/>
              <a:rect r="r" b="b" t="t" l="l"/>
              <a:pathLst>
                <a:path h="1215258" w="2276469">
                  <a:moveTo>
                    <a:pt x="0" y="0"/>
                  </a:moveTo>
                  <a:lnTo>
                    <a:pt x="2276469" y="0"/>
                  </a:lnTo>
                  <a:lnTo>
                    <a:pt x="2276469" y="1215258"/>
                  </a:lnTo>
                  <a:lnTo>
                    <a:pt x="0" y="121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50" id="50"/>
            <p:cNvGrpSpPr/>
            <p:nvPr/>
          </p:nvGrpSpPr>
          <p:grpSpPr>
            <a:xfrm rot="0">
              <a:off x="759434" y="111537"/>
              <a:ext cx="679279" cy="479146"/>
              <a:chOff x="0" y="0"/>
              <a:chExt cx="959399" cy="676714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525816" y="0"/>
              <a:ext cx="1335665" cy="1905549"/>
            </a:xfrm>
            <a:custGeom>
              <a:avLst/>
              <a:gdLst/>
              <a:ahLst/>
              <a:cxnLst/>
              <a:rect r="r" b="b" t="t" l="l"/>
              <a:pathLst>
                <a:path h="1905549" w="1335665">
                  <a:moveTo>
                    <a:pt x="0" y="0"/>
                  </a:moveTo>
                  <a:lnTo>
                    <a:pt x="1335666" y="0"/>
                  </a:lnTo>
                  <a:lnTo>
                    <a:pt x="1335666" y="1905549"/>
                  </a:lnTo>
                  <a:lnTo>
                    <a:pt x="0" y="190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4983622" y="2139089"/>
            <a:ext cx="1707352" cy="1429162"/>
            <a:chOff x="0" y="0"/>
            <a:chExt cx="2276469" cy="190554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60788"/>
              <a:ext cx="2276469" cy="1215258"/>
            </a:xfrm>
            <a:custGeom>
              <a:avLst/>
              <a:gdLst/>
              <a:ahLst/>
              <a:cxnLst/>
              <a:rect r="r" b="b" t="t" l="l"/>
              <a:pathLst>
                <a:path h="1215258" w="2276469">
                  <a:moveTo>
                    <a:pt x="0" y="0"/>
                  </a:moveTo>
                  <a:lnTo>
                    <a:pt x="2276469" y="0"/>
                  </a:lnTo>
                  <a:lnTo>
                    <a:pt x="2276469" y="1215258"/>
                  </a:lnTo>
                  <a:lnTo>
                    <a:pt x="0" y="121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56" id="56"/>
            <p:cNvGrpSpPr/>
            <p:nvPr/>
          </p:nvGrpSpPr>
          <p:grpSpPr>
            <a:xfrm rot="0">
              <a:off x="759434" y="111537"/>
              <a:ext cx="679279" cy="479146"/>
              <a:chOff x="0" y="0"/>
              <a:chExt cx="959399" cy="676714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false" rot="0">
              <a:off x="525816" y="0"/>
              <a:ext cx="1335665" cy="1905549"/>
            </a:xfrm>
            <a:custGeom>
              <a:avLst/>
              <a:gdLst/>
              <a:ahLst/>
              <a:cxnLst/>
              <a:rect r="r" b="b" t="t" l="l"/>
              <a:pathLst>
                <a:path h="1905549" w="1335665">
                  <a:moveTo>
                    <a:pt x="0" y="0"/>
                  </a:moveTo>
                  <a:lnTo>
                    <a:pt x="1335666" y="0"/>
                  </a:lnTo>
                  <a:lnTo>
                    <a:pt x="1335666" y="1905549"/>
                  </a:lnTo>
                  <a:lnTo>
                    <a:pt x="0" y="190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1169188" y="960224"/>
            <a:ext cx="1707352" cy="1429162"/>
            <a:chOff x="0" y="0"/>
            <a:chExt cx="2276469" cy="190554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60788"/>
              <a:ext cx="2276469" cy="1215258"/>
            </a:xfrm>
            <a:custGeom>
              <a:avLst/>
              <a:gdLst/>
              <a:ahLst/>
              <a:cxnLst/>
              <a:rect r="r" b="b" t="t" l="l"/>
              <a:pathLst>
                <a:path h="1215258" w="2276469">
                  <a:moveTo>
                    <a:pt x="0" y="0"/>
                  </a:moveTo>
                  <a:lnTo>
                    <a:pt x="2276469" y="0"/>
                  </a:lnTo>
                  <a:lnTo>
                    <a:pt x="2276469" y="1215258"/>
                  </a:lnTo>
                  <a:lnTo>
                    <a:pt x="0" y="121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62" id="62"/>
            <p:cNvGrpSpPr/>
            <p:nvPr/>
          </p:nvGrpSpPr>
          <p:grpSpPr>
            <a:xfrm rot="0">
              <a:off x="759434" y="111537"/>
              <a:ext cx="679279" cy="479146"/>
              <a:chOff x="0" y="0"/>
              <a:chExt cx="959399" cy="676714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5" id="65"/>
            <p:cNvSpPr/>
            <p:nvPr/>
          </p:nvSpPr>
          <p:spPr>
            <a:xfrm flipH="false" flipV="false" rot="0">
              <a:off x="525816" y="0"/>
              <a:ext cx="1335665" cy="1905549"/>
            </a:xfrm>
            <a:custGeom>
              <a:avLst/>
              <a:gdLst/>
              <a:ahLst/>
              <a:cxnLst/>
              <a:rect r="r" b="b" t="t" l="l"/>
              <a:pathLst>
                <a:path h="1905549" w="1335665">
                  <a:moveTo>
                    <a:pt x="0" y="0"/>
                  </a:moveTo>
                  <a:lnTo>
                    <a:pt x="1335666" y="0"/>
                  </a:lnTo>
                  <a:lnTo>
                    <a:pt x="1335666" y="1905549"/>
                  </a:lnTo>
                  <a:lnTo>
                    <a:pt x="0" y="190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3345306" y="5143500"/>
            <a:ext cx="1707352" cy="1429162"/>
            <a:chOff x="0" y="0"/>
            <a:chExt cx="2276469" cy="190554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60788"/>
              <a:ext cx="2276469" cy="1215258"/>
            </a:xfrm>
            <a:custGeom>
              <a:avLst/>
              <a:gdLst/>
              <a:ahLst/>
              <a:cxnLst/>
              <a:rect r="r" b="b" t="t" l="l"/>
              <a:pathLst>
                <a:path h="1215258" w="2276469">
                  <a:moveTo>
                    <a:pt x="0" y="0"/>
                  </a:moveTo>
                  <a:lnTo>
                    <a:pt x="2276469" y="0"/>
                  </a:lnTo>
                  <a:lnTo>
                    <a:pt x="2276469" y="1215258"/>
                  </a:lnTo>
                  <a:lnTo>
                    <a:pt x="0" y="121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68" id="68"/>
            <p:cNvGrpSpPr/>
            <p:nvPr/>
          </p:nvGrpSpPr>
          <p:grpSpPr>
            <a:xfrm rot="0">
              <a:off x="759434" y="111537"/>
              <a:ext cx="679279" cy="479146"/>
              <a:chOff x="0" y="0"/>
              <a:chExt cx="959399" cy="676714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1" id="71"/>
            <p:cNvSpPr/>
            <p:nvPr/>
          </p:nvSpPr>
          <p:spPr>
            <a:xfrm flipH="false" flipV="false" rot="0">
              <a:off x="525816" y="0"/>
              <a:ext cx="1335665" cy="1905549"/>
            </a:xfrm>
            <a:custGeom>
              <a:avLst/>
              <a:gdLst/>
              <a:ahLst/>
              <a:cxnLst/>
              <a:rect r="r" b="b" t="t" l="l"/>
              <a:pathLst>
                <a:path h="1905549" w="1335665">
                  <a:moveTo>
                    <a:pt x="0" y="0"/>
                  </a:moveTo>
                  <a:lnTo>
                    <a:pt x="1335666" y="0"/>
                  </a:lnTo>
                  <a:lnTo>
                    <a:pt x="1335666" y="1905549"/>
                  </a:lnTo>
                  <a:lnTo>
                    <a:pt x="0" y="190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0394" t="-20923" r="-158551" b="-18770"/>
              </a:stretch>
            </a:blip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581764" y="2365736"/>
            <a:ext cx="1707352" cy="1429162"/>
            <a:chOff x="0" y="0"/>
            <a:chExt cx="2276469" cy="190554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60788"/>
              <a:ext cx="2276469" cy="1215258"/>
            </a:xfrm>
            <a:custGeom>
              <a:avLst/>
              <a:gdLst/>
              <a:ahLst/>
              <a:cxnLst/>
              <a:rect r="r" b="b" t="t" l="l"/>
              <a:pathLst>
                <a:path h="1215258" w="2276469">
                  <a:moveTo>
                    <a:pt x="0" y="0"/>
                  </a:moveTo>
                  <a:lnTo>
                    <a:pt x="2276469" y="0"/>
                  </a:lnTo>
                  <a:lnTo>
                    <a:pt x="2276469" y="1215258"/>
                  </a:lnTo>
                  <a:lnTo>
                    <a:pt x="0" y="121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74" id="74"/>
            <p:cNvGrpSpPr/>
            <p:nvPr/>
          </p:nvGrpSpPr>
          <p:grpSpPr>
            <a:xfrm rot="0">
              <a:off x="759434" y="111537"/>
              <a:ext cx="679279" cy="479146"/>
              <a:chOff x="0" y="0"/>
              <a:chExt cx="959399" cy="676714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959399" cy="676714"/>
              </a:xfrm>
              <a:custGeom>
                <a:avLst/>
                <a:gdLst/>
                <a:ahLst/>
                <a:cxnLst/>
                <a:rect r="r" b="b" t="t" l="l"/>
                <a:pathLst>
                  <a:path h="676714" w="959399">
                    <a:moveTo>
                      <a:pt x="719549" y="45467"/>
                    </a:moveTo>
                    <a:lnTo>
                      <a:pt x="736676" y="52486"/>
                    </a:lnTo>
                    <a:cubicBezTo>
                      <a:pt x="798253" y="77725"/>
                      <a:pt x="852625" y="117815"/>
                      <a:pt x="894939" y="169179"/>
                    </a:cubicBezTo>
                    <a:lnTo>
                      <a:pt x="901580" y="177239"/>
                    </a:lnTo>
                    <a:cubicBezTo>
                      <a:pt x="938959" y="222612"/>
                      <a:pt x="959399" y="279570"/>
                      <a:pt x="959399" y="338357"/>
                    </a:cubicBezTo>
                    <a:lnTo>
                      <a:pt x="959399" y="338357"/>
                    </a:lnTo>
                    <a:cubicBezTo>
                      <a:pt x="959399" y="397144"/>
                      <a:pt x="938959" y="454102"/>
                      <a:pt x="901580" y="499475"/>
                    </a:cubicBezTo>
                    <a:lnTo>
                      <a:pt x="894939" y="507536"/>
                    </a:lnTo>
                    <a:cubicBezTo>
                      <a:pt x="852625" y="558899"/>
                      <a:pt x="798253" y="598989"/>
                      <a:pt x="736676" y="624228"/>
                    </a:cubicBezTo>
                    <a:lnTo>
                      <a:pt x="719549" y="631247"/>
                    </a:lnTo>
                    <a:cubicBezTo>
                      <a:pt x="646299" y="661270"/>
                      <a:pt x="567896" y="676714"/>
                      <a:pt x="488732" y="676714"/>
                    </a:cubicBezTo>
                    <a:lnTo>
                      <a:pt x="470667" y="676714"/>
                    </a:lnTo>
                    <a:cubicBezTo>
                      <a:pt x="391503" y="676714"/>
                      <a:pt x="313100" y="661270"/>
                      <a:pt x="239850" y="631247"/>
                    </a:cubicBezTo>
                    <a:lnTo>
                      <a:pt x="222723" y="624228"/>
                    </a:lnTo>
                    <a:cubicBezTo>
                      <a:pt x="161146" y="598989"/>
                      <a:pt x="106774" y="558899"/>
                      <a:pt x="64460" y="507536"/>
                    </a:cubicBezTo>
                    <a:lnTo>
                      <a:pt x="57819" y="499475"/>
                    </a:lnTo>
                    <a:cubicBezTo>
                      <a:pt x="20440" y="454102"/>
                      <a:pt x="0" y="397144"/>
                      <a:pt x="0" y="338357"/>
                    </a:cubicBezTo>
                    <a:lnTo>
                      <a:pt x="0" y="338357"/>
                    </a:lnTo>
                    <a:cubicBezTo>
                      <a:pt x="0" y="279570"/>
                      <a:pt x="20440" y="222612"/>
                      <a:pt x="57819" y="177239"/>
                    </a:cubicBezTo>
                    <a:lnTo>
                      <a:pt x="64460" y="169179"/>
                    </a:lnTo>
                    <a:cubicBezTo>
                      <a:pt x="106774" y="117815"/>
                      <a:pt x="161146" y="77725"/>
                      <a:pt x="222723" y="52486"/>
                    </a:cubicBezTo>
                    <a:lnTo>
                      <a:pt x="239850" y="45467"/>
                    </a:lnTo>
                    <a:cubicBezTo>
                      <a:pt x="313100" y="15444"/>
                      <a:pt x="391503" y="0"/>
                      <a:pt x="470667" y="0"/>
                    </a:cubicBezTo>
                    <a:lnTo>
                      <a:pt x="488732" y="0"/>
                    </a:lnTo>
                    <a:cubicBezTo>
                      <a:pt x="567896" y="0"/>
                      <a:pt x="646299" y="15444"/>
                      <a:pt x="719549" y="45467"/>
                    </a:cubicBez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TextBox 76" id="76"/>
              <p:cNvSpPr txBox="true"/>
              <p:nvPr/>
            </p:nvSpPr>
            <p:spPr>
              <a:xfrm>
                <a:off x="128919" y="43308"/>
                <a:ext cx="701561" cy="5424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7" id="77"/>
            <p:cNvSpPr/>
            <p:nvPr/>
          </p:nvSpPr>
          <p:spPr>
            <a:xfrm flipH="false" flipV="false" rot="0">
              <a:off x="525816" y="0"/>
              <a:ext cx="1335665" cy="1905549"/>
            </a:xfrm>
            <a:custGeom>
              <a:avLst/>
              <a:gdLst/>
              <a:ahLst/>
              <a:cxnLst/>
              <a:rect r="r" b="b" t="t" l="l"/>
              <a:pathLst>
                <a:path h="1905549" w="1335665">
                  <a:moveTo>
                    <a:pt x="0" y="0"/>
                  </a:moveTo>
                  <a:lnTo>
                    <a:pt x="1335666" y="0"/>
                  </a:lnTo>
                  <a:lnTo>
                    <a:pt x="1335666" y="1905549"/>
                  </a:lnTo>
                  <a:lnTo>
                    <a:pt x="0" y="190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0394" t="-20923" r="-158551" b="-18770"/>
              </a:stretch>
            </a:blipFill>
          </p:spPr>
        </p:sp>
      </p:grpSp>
      <p:sp>
        <p:nvSpPr>
          <p:cNvPr name="TextBox 78" id="78"/>
          <p:cNvSpPr txBox="true"/>
          <p:nvPr/>
        </p:nvSpPr>
        <p:spPr>
          <a:xfrm rot="0">
            <a:off x="7663579" y="3929291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grpSp>
        <p:nvGrpSpPr>
          <p:cNvPr name="Group 79" id="79"/>
          <p:cNvGrpSpPr/>
          <p:nvPr/>
        </p:nvGrpSpPr>
        <p:grpSpPr>
          <a:xfrm rot="0">
            <a:off x="8066963" y="6057630"/>
            <a:ext cx="1182529" cy="300482"/>
            <a:chOff x="0" y="0"/>
            <a:chExt cx="1576705" cy="400643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731319" y="0"/>
              <a:ext cx="845386" cy="400643"/>
            </a:xfrm>
            <a:custGeom>
              <a:avLst/>
              <a:gdLst/>
              <a:ahLst/>
              <a:cxnLst/>
              <a:rect r="r" b="b" t="t" l="l"/>
              <a:pathLst>
                <a:path h="400643" w="845386">
                  <a:moveTo>
                    <a:pt x="0" y="0"/>
                  </a:moveTo>
                  <a:lnTo>
                    <a:pt x="845386" y="0"/>
                  </a:lnTo>
                  <a:lnTo>
                    <a:pt x="845386" y="400643"/>
                  </a:lnTo>
                  <a:lnTo>
                    <a:pt x="0" y="400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-86507" t="0" r="-74147" b="0"/>
              </a:stretch>
            </a:blip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033680" cy="400643"/>
            </a:xfrm>
            <a:custGeom>
              <a:avLst/>
              <a:gdLst/>
              <a:ahLst/>
              <a:cxnLst/>
              <a:rect r="r" b="b" t="t" l="l"/>
              <a:pathLst>
                <a:path h="400643" w="1033680">
                  <a:moveTo>
                    <a:pt x="0" y="0"/>
                  </a:moveTo>
                  <a:lnTo>
                    <a:pt x="1033680" y="0"/>
                  </a:lnTo>
                  <a:lnTo>
                    <a:pt x="1033680" y="400643"/>
                  </a:lnTo>
                  <a:lnTo>
                    <a:pt x="0" y="400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-113173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4D417">
                <a:alpha val="100000"/>
              </a:srgbClr>
            </a:gs>
            <a:gs pos="100000">
              <a:srgbClr val="ED3BCB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30326" y="-392205"/>
            <a:ext cx="18548653" cy="11175563"/>
          </a:xfrm>
          <a:custGeom>
            <a:avLst/>
            <a:gdLst/>
            <a:ahLst/>
            <a:cxnLst/>
            <a:rect r="r" b="b" t="t" l="l"/>
            <a:pathLst>
              <a:path h="11175563" w="18548653">
                <a:moveTo>
                  <a:pt x="18548652" y="11175563"/>
                </a:moveTo>
                <a:lnTo>
                  <a:pt x="0" y="11175563"/>
                </a:lnTo>
                <a:lnTo>
                  <a:pt x="0" y="0"/>
                </a:lnTo>
                <a:lnTo>
                  <a:pt x="18548652" y="0"/>
                </a:lnTo>
                <a:lnTo>
                  <a:pt x="18548652" y="1117556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81214" y="4383852"/>
            <a:ext cx="838290" cy="1623449"/>
          </a:xfrm>
          <a:custGeom>
            <a:avLst/>
            <a:gdLst/>
            <a:ahLst/>
            <a:cxnLst/>
            <a:rect r="r" b="b" t="t" l="l"/>
            <a:pathLst>
              <a:path h="1623449" w="838290">
                <a:moveTo>
                  <a:pt x="0" y="0"/>
                </a:moveTo>
                <a:lnTo>
                  <a:pt x="838290" y="0"/>
                </a:lnTo>
                <a:lnTo>
                  <a:pt x="838290" y="1623449"/>
                </a:lnTo>
                <a:lnTo>
                  <a:pt x="0" y="16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16398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83079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4930652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2732927" y="0"/>
                </a:moveTo>
                <a:lnTo>
                  <a:pt x="0" y="0"/>
                </a:lnTo>
                <a:lnTo>
                  <a:pt x="0" y="556562"/>
                </a:lnTo>
                <a:lnTo>
                  <a:pt x="2732927" y="556562"/>
                </a:lnTo>
                <a:lnTo>
                  <a:pt x="27329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68364" y="9527159"/>
            <a:ext cx="2488633" cy="556562"/>
          </a:xfrm>
          <a:custGeom>
            <a:avLst/>
            <a:gdLst/>
            <a:ahLst/>
            <a:cxnLst/>
            <a:rect r="r" b="b" t="t" l="l"/>
            <a:pathLst>
              <a:path h="556562" w="2488633">
                <a:moveTo>
                  <a:pt x="0" y="0"/>
                </a:moveTo>
                <a:lnTo>
                  <a:pt x="2488633" y="0"/>
                </a:lnTo>
                <a:lnTo>
                  <a:pt x="2488633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1037" t="0" r="-981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31769" y="116436"/>
            <a:ext cx="849446" cy="826279"/>
          </a:xfrm>
          <a:custGeom>
            <a:avLst/>
            <a:gdLst/>
            <a:ahLst/>
            <a:cxnLst/>
            <a:rect r="r" b="b" t="t" l="l"/>
            <a:pathLst>
              <a:path h="826279" w="849446">
                <a:moveTo>
                  <a:pt x="0" y="0"/>
                </a:moveTo>
                <a:lnTo>
                  <a:pt x="849446" y="0"/>
                </a:lnTo>
                <a:lnTo>
                  <a:pt x="849446" y="826279"/>
                </a:lnTo>
                <a:lnTo>
                  <a:pt x="0" y="826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59170" y="7021742"/>
            <a:ext cx="2004842" cy="2004842"/>
          </a:xfrm>
          <a:custGeom>
            <a:avLst/>
            <a:gdLst/>
            <a:ahLst/>
            <a:cxnLst/>
            <a:rect r="r" b="b" t="t" l="l"/>
            <a:pathLst>
              <a:path h="2004842" w="2004842">
                <a:moveTo>
                  <a:pt x="0" y="0"/>
                </a:moveTo>
                <a:lnTo>
                  <a:pt x="2004842" y="0"/>
                </a:lnTo>
                <a:lnTo>
                  <a:pt x="2004842" y="2004842"/>
                </a:lnTo>
                <a:lnTo>
                  <a:pt x="0" y="2004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20641" y="7528561"/>
            <a:ext cx="2146721" cy="2088174"/>
          </a:xfrm>
          <a:custGeom>
            <a:avLst/>
            <a:gdLst/>
            <a:ahLst/>
            <a:cxnLst/>
            <a:rect r="r" b="b" t="t" l="l"/>
            <a:pathLst>
              <a:path h="2088174" w="2146721">
                <a:moveTo>
                  <a:pt x="0" y="0"/>
                </a:moveTo>
                <a:lnTo>
                  <a:pt x="2146721" y="0"/>
                </a:lnTo>
                <a:lnTo>
                  <a:pt x="2146721" y="2088174"/>
                </a:lnTo>
                <a:lnTo>
                  <a:pt x="0" y="20881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44747" y="7538114"/>
            <a:ext cx="2204488" cy="2267326"/>
            <a:chOff x="0" y="0"/>
            <a:chExt cx="2939317" cy="302310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66858" y="0"/>
              <a:ext cx="1297499" cy="3023102"/>
              <a:chOff x="0" y="0"/>
              <a:chExt cx="1301044" cy="303136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616060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14" id="14"/>
            <p:cNvGrpSpPr/>
            <p:nvPr/>
          </p:nvGrpSpPr>
          <p:grpSpPr>
            <a:xfrm rot="5400000">
              <a:off x="838889" y="54592"/>
              <a:ext cx="1261539" cy="2939317"/>
              <a:chOff x="0" y="0"/>
              <a:chExt cx="1301044" cy="303136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616060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53036" y="-59070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W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92156" y="78943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174689" y="832397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194386" y="175349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44747" y="7467560"/>
            <a:ext cx="2204488" cy="2267326"/>
            <a:chOff x="0" y="0"/>
            <a:chExt cx="2939317" cy="302310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766858" y="0"/>
              <a:ext cx="1297499" cy="3023102"/>
              <a:chOff x="0" y="0"/>
              <a:chExt cx="1301044" cy="303136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BEB6AF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23" id="23"/>
            <p:cNvGrpSpPr/>
            <p:nvPr/>
          </p:nvGrpSpPr>
          <p:grpSpPr>
            <a:xfrm rot="5400000">
              <a:off x="838889" y="54592"/>
              <a:ext cx="1261539" cy="2939317"/>
              <a:chOff x="0" y="0"/>
              <a:chExt cx="1301044" cy="303136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301044" cy="3031361"/>
              </a:xfrm>
              <a:custGeom>
                <a:avLst/>
                <a:gdLst/>
                <a:ahLst/>
                <a:cxnLst/>
                <a:rect r="r" b="b" t="t" l="l"/>
                <a:pathLst>
                  <a:path h="3031361" w="1301044">
                    <a:moveTo>
                      <a:pt x="1273939" y="303136"/>
                    </a:moveTo>
                    <a:cubicBezTo>
                      <a:pt x="1273939" y="272822"/>
                      <a:pt x="1273939" y="212195"/>
                      <a:pt x="1273939" y="181882"/>
                    </a:cubicBezTo>
                    <a:lnTo>
                      <a:pt x="1246834" y="181882"/>
                    </a:lnTo>
                    <a:lnTo>
                      <a:pt x="1246834" y="121254"/>
                    </a:lnTo>
                    <a:lnTo>
                      <a:pt x="1219729" y="121254"/>
                    </a:lnTo>
                    <a:lnTo>
                      <a:pt x="1219729" y="60627"/>
                    </a:lnTo>
                    <a:cubicBezTo>
                      <a:pt x="1206176" y="60627"/>
                      <a:pt x="1179071" y="60627"/>
                      <a:pt x="1165519" y="60627"/>
                    </a:cubicBezTo>
                    <a:lnTo>
                      <a:pt x="1165519" y="0"/>
                    </a:lnTo>
                    <a:cubicBezTo>
                      <a:pt x="822368" y="0"/>
                      <a:pt x="478676" y="0"/>
                      <a:pt x="135525" y="0"/>
                    </a:cubicBezTo>
                    <a:lnTo>
                      <a:pt x="135525" y="60627"/>
                    </a:lnTo>
                    <a:cubicBezTo>
                      <a:pt x="121973" y="60627"/>
                      <a:pt x="94868" y="60627"/>
                      <a:pt x="81315" y="60627"/>
                    </a:cubicBezTo>
                    <a:lnTo>
                      <a:pt x="81315" y="121254"/>
                    </a:lnTo>
                    <a:lnTo>
                      <a:pt x="54210" y="121254"/>
                    </a:lnTo>
                    <a:lnTo>
                      <a:pt x="54210" y="181882"/>
                    </a:lnTo>
                    <a:lnTo>
                      <a:pt x="27105" y="181882"/>
                    </a:lnTo>
                    <a:cubicBezTo>
                      <a:pt x="27105" y="212195"/>
                      <a:pt x="27105" y="272822"/>
                      <a:pt x="27105" y="303136"/>
                    </a:cubicBezTo>
                    <a:lnTo>
                      <a:pt x="0" y="303136"/>
                    </a:lnTo>
                    <a:cubicBezTo>
                      <a:pt x="0" y="1111297"/>
                      <a:pt x="0" y="1920064"/>
                      <a:pt x="0" y="2728225"/>
                    </a:cubicBezTo>
                    <a:lnTo>
                      <a:pt x="27105" y="2728225"/>
                    </a:lnTo>
                    <a:cubicBezTo>
                      <a:pt x="27105" y="2758538"/>
                      <a:pt x="27105" y="2819165"/>
                      <a:pt x="27105" y="2849479"/>
                    </a:cubicBezTo>
                    <a:lnTo>
                      <a:pt x="54210" y="2849479"/>
                    </a:lnTo>
                    <a:lnTo>
                      <a:pt x="54210" y="2910106"/>
                    </a:lnTo>
                    <a:lnTo>
                      <a:pt x="81315" y="2910106"/>
                    </a:lnTo>
                    <a:lnTo>
                      <a:pt x="81315" y="2970733"/>
                    </a:lnTo>
                    <a:cubicBezTo>
                      <a:pt x="94868" y="2970733"/>
                      <a:pt x="121973" y="2970733"/>
                      <a:pt x="135525" y="2970733"/>
                    </a:cubicBezTo>
                    <a:lnTo>
                      <a:pt x="135525" y="3031361"/>
                    </a:lnTo>
                    <a:cubicBezTo>
                      <a:pt x="478676" y="3031361"/>
                      <a:pt x="822368" y="3031361"/>
                      <a:pt x="1165519" y="3031361"/>
                    </a:cubicBezTo>
                    <a:lnTo>
                      <a:pt x="1165519" y="2970733"/>
                    </a:lnTo>
                    <a:cubicBezTo>
                      <a:pt x="1179071" y="2970733"/>
                      <a:pt x="1206176" y="2970733"/>
                      <a:pt x="1219729" y="2970733"/>
                    </a:cubicBezTo>
                    <a:lnTo>
                      <a:pt x="1219729" y="2910106"/>
                    </a:lnTo>
                    <a:lnTo>
                      <a:pt x="1246834" y="2910106"/>
                    </a:lnTo>
                    <a:lnTo>
                      <a:pt x="1246834" y="2849479"/>
                    </a:lnTo>
                    <a:lnTo>
                      <a:pt x="1273939" y="2849479"/>
                    </a:lnTo>
                    <a:cubicBezTo>
                      <a:pt x="1273939" y="2819165"/>
                      <a:pt x="1273939" y="2758538"/>
                      <a:pt x="1273939" y="2728225"/>
                    </a:cubicBezTo>
                    <a:lnTo>
                      <a:pt x="1301044" y="2728225"/>
                    </a:lnTo>
                    <a:cubicBezTo>
                      <a:pt x="1301044" y="1920064"/>
                      <a:pt x="1301044" y="1111297"/>
                      <a:pt x="1301044" y="303136"/>
                    </a:cubicBezTo>
                    <a:lnTo>
                      <a:pt x="1273939" y="303136"/>
                    </a:lnTo>
                    <a:close/>
                  </a:path>
                </a:pathLst>
              </a:custGeom>
              <a:solidFill>
                <a:srgbClr val="BEB6AF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153036" y="-59070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W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92156" y="78943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2174689" y="832397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194386" y="1753495"/>
              <a:ext cx="525145" cy="12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5"/>
                </a:lnSpc>
              </a:pPr>
              <a:r>
                <a:rPr lang="en-US" sz="516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066963" y="6057630"/>
            <a:ext cx="1182529" cy="300482"/>
            <a:chOff x="0" y="0"/>
            <a:chExt cx="1576705" cy="40064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731319" y="0"/>
              <a:ext cx="845386" cy="400643"/>
            </a:xfrm>
            <a:custGeom>
              <a:avLst/>
              <a:gdLst/>
              <a:ahLst/>
              <a:cxnLst/>
              <a:rect r="r" b="b" t="t" l="l"/>
              <a:pathLst>
                <a:path h="400643" w="845386">
                  <a:moveTo>
                    <a:pt x="0" y="0"/>
                  </a:moveTo>
                  <a:lnTo>
                    <a:pt x="845386" y="0"/>
                  </a:lnTo>
                  <a:lnTo>
                    <a:pt x="845386" y="400643"/>
                  </a:lnTo>
                  <a:lnTo>
                    <a:pt x="0" y="400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-86507" t="0" r="-74147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33680" cy="400643"/>
            </a:xfrm>
            <a:custGeom>
              <a:avLst/>
              <a:gdLst/>
              <a:ahLst/>
              <a:cxnLst/>
              <a:rect r="r" b="b" t="t" l="l"/>
              <a:pathLst>
                <a:path h="400643" w="1033680">
                  <a:moveTo>
                    <a:pt x="0" y="0"/>
                  </a:moveTo>
                  <a:lnTo>
                    <a:pt x="1033680" y="0"/>
                  </a:lnTo>
                  <a:lnTo>
                    <a:pt x="1033680" y="400643"/>
                  </a:lnTo>
                  <a:lnTo>
                    <a:pt x="0" y="400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-113173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7663579" y="9527159"/>
            <a:ext cx="2732927" cy="556562"/>
          </a:xfrm>
          <a:custGeom>
            <a:avLst/>
            <a:gdLst/>
            <a:ahLst/>
            <a:cxnLst/>
            <a:rect r="r" b="b" t="t" l="l"/>
            <a:pathLst>
              <a:path h="556562" w="2732927">
                <a:moveTo>
                  <a:pt x="0" y="0"/>
                </a:moveTo>
                <a:lnTo>
                  <a:pt x="2732927" y="0"/>
                </a:lnTo>
                <a:lnTo>
                  <a:pt x="2732927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157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116267" y="9527159"/>
            <a:ext cx="2860261" cy="556562"/>
          </a:xfrm>
          <a:custGeom>
            <a:avLst/>
            <a:gdLst/>
            <a:ahLst/>
            <a:cxnLst/>
            <a:rect r="r" b="b" t="t" l="l"/>
            <a:pathLst>
              <a:path h="556562" w="2860261">
                <a:moveTo>
                  <a:pt x="0" y="0"/>
                </a:moveTo>
                <a:lnTo>
                  <a:pt x="2860261" y="0"/>
                </a:lnTo>
                <a:lnTo>
                  <a:pt x="2860261" y="556562"/>
                </a:lnTo>
                <a:lnTo>
                  <a:pt x="0" y="55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3852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195766" y="5857605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841854" y="5374951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370153" y="-62017"/>
            <a:ext cx="1509593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01:27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188774" y="9252912"/>
            <a:ext cx="696158" cy="86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5"/>
              </a:lnSpc>
            </a:pPr>
            <a:r>
              <a:rPr lang="en-US" sz="45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XP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209144" y="8225848"/>
            <a:ext cx="1636395" cy="55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sz="306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MOUSE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559563" y="4941679"/>
            <a:ext cx="393859" cy="98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7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Z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2031112" y="3588426"/>
            <a:ext cx="2469205" cy="2469205"/>
          </a:xfrm>
          <a:custGeom>
            <a:avLst/>
            <a:gdLst/>
            <a:ahLst/>
            <a:cxnLst/>
            <a:rect r="r" b="b" t="t" l="l"/>
            <a:pathLst>
              <a:path h="2469205" w="2469205">
                <a:moveTo>
                  <a:pt x="0" y="0"/>
                </a:moveTo>
                <a:lnTo>
                  <a:pt x="2469204" y="0"/>
                </a:lnTo>
                <a:lnTo>
                  <a:pt x="2469204" y="2469204"/>
                </a:lnTo>
                <a:lnTo>
                  <a:pt x="0" y="24692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884932" y="563415"/>
            <a:ext cx="2469205" cy="2469205"/>
          </a:xfrm>
          <a:custGeom>
            <a:avLst/>
            <a:gdLst/>
            <a:ahLst/>
            <a:cxnLst/>
            <a:rect r="r" b="b" t="t" l="l"/>
            <a:pathLst>
              <a:path h="2469205" w="2469205">
                <a:moveTo>
                  <a:pt x="0" y="0"/>
                </a:moveTo>
                <a:lnTo>
                  <a:pt x="2469205" y="0"/>
                </a:lnTo>
                <a:lnTo>
                  <a:pt x="2469205" y="2469204"/>
                </a:lnTo>
                <a:lnTo>
                  <a:pt x="0" y="24692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558137" y="0"/>
            <a:ext cx="2469205" cy="2469205"/>
          </a:xfrm>
          <a:custGeom>
            <a:avLst/>
            <a:gdLst/>
            <a:ahLst/>
            <a:cxnLst/>
            <a:rect r="r" b="b" t="t" l="l"/>
            <a:pathLst>
              <a:path h="2469205" w="2469205">
                <a:moveTo>
                  <a:pt x="0" y="0"/>
                </a:moveTo>
                <a:lnTo>
                  <a:pt x="2469204" y="0"/>
                </a:lnTo>
                <a:lnTo>
                  <a:pt x="2469204" y="2469205"/>
                </a:lnTo>
                <a:lnTo>
                  <a:pt x="0" y="2469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5847182" y="2606000"/>
            <a:ext cx="2469205" cy="2469205"/>
          </a:xfrm>
          <a:custGeom>
            <a:avLst/>
            <a:gdLst/>
            <a:ahLst/>
            <a:cxnLst/>
            <a:rect r="r" b="b" t="t" l="l"/>
            <a:pathLst>
              <a:path h="2469205" w="2469205">
                <a:moveTo>
                  <a:pt x="0" y="0"/>
                </a:moveTo>
                <a:lnTo>
                  <a:pt x="2469205" y="0"/>
                </a:lnTo>
                <a:lnTo>
                  <a:pt x="2469205" y="2469205"/>
                </a:lnTo>
                <a:lnTo>
                  <a:pt x="0" y="2469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9044704" y="7463012"/>
            <a:ext cx="2469205" cy="2469205"/>
          </a:xfrm>
          <a:custGeom>
            <a:avLst/>
            <a:gdLst/>
            <a:ahLst/>
            <a:cxnLst/>
            <a:rect r="r" b="b" t="t" l="l"/>
            <a:pathLst>
              <a:path h="2469205" w="2469205">
                <a:moveTo>
                  <a:pt x="0" y="0"/>
                </a:moveTo>
                <a:lnTo>
                  <a:pt x="2469204" y="0"/>
                </a:lnTo>
                <a:lnTo>
                  <a:pt x="2469204" y="2469205"/>
                </a:lnTo>
                <a:lnTo>
                  <a:pt x="0" y="2469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2649542" y="5355692"/>
            <a:ext cx="2004842" cy="2004842"/>
          </a:xfrm>
          <a:custGeom>
            <a:avLst/>
            <a:gdLst/>
            <a:ahLst/>
            <a:cxnLst/>
            <a:rect r="r" b="b" t="t" l="l"/>
            <a:pathLst>
              <a:path h="2004842" w="2004842">
                <a:moveTo>
                  <a:pt x="0" y="0"/>
                </a:moveTo>
                <a:lnTo>
                  <a:pt x="2004842" y="0"/>
                </a:lnTo>
                <a:lnTo>
                  <a:pt x="2004842" y="2004841"/>
                </a:lnTo>
                <a:lnTo>
                  <a:pt x="0" y="20048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0511487" y="1992576"/>
            <a:ext cx="2004842" cy="2004842"/>
          </a:xfrm>
          <a:custGeom>
            <a:avLst/>
            <a:gdLst/>
            <a:ahLst/>
            <a:cxnLst/>
            <a:rect r="r" b="b" t="t" l="l"/>
            <a:pathLst>
              <a:path h="2004842" w="2004842">
                <a:moveTo>
                  <a:pt x="0" y="0"/>
                </a:moveTo>
                <a:lnTo>
                  <a:pt x="2004842" y="0"/>
                </a:lnTo>
                <a:lnTo>
                  <a:pt x="2004842" y="2004842"/>
                </a:lnTo>
                <a:lnTo>
                  <a:pt x="0" y="2004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028691" y="464363"/>
            <a:ext cx="2004842" cy="2004842"/>
          </a:xfrm>
          <a:custGeom>
            <a:avLst/>
            <a:gdLst/>
            <a:ahLst/>
            <a:cxnLst/>
            <a:rect r="r" b="b" t="t" l="l"/>
            <a:pathLst>
              <a:path h="2004842" w="2004842">
                <a:moveTo>
                  <a:pt x="0" y="0"/>
                </a:moveTo>
                <a:lnTo>
                  <a:pt x="2004842" y="0"/>
                </a:lnTo>
                <a:lnTo>
                  <a:pt x="2004842" y="2004842"/>
                </a:lnTo>
                <a:lnTo>
                  <a:pt x="0" y="2004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4827487" y="6316256"/>
            <a:ext cx="2004842" cy="2004842"/>
          </a:xfrm>
          <a:custGeom>
            <a:avLst/>
            <a:gdLst/>
            <a:ahLst/>
            <a:cxnLst/>
            <a:rect r="r" b="b" t="t" l="l"/>
            <a:pathLst>
              <a:path h="2004842" w="2004842">
                <a:moveTo>
                  <a:pt x="0" y="0"/>
                </a:moveTo>
                <a:lnTo>
                  <a:pt x="2004842" y="0"/>
                </a:lnTo>
                <a:lnTo>
                  <a:pt x="2004842" y="2004842"/>
                </a:lnTo>
                <a:lnTo>
                  <a:pt x="0" y="2004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DAGyBewKS8I</dc:identifier>
  <dcterms:modified xsi:type="dcterms:W3CDTF">2011-08-01T06:04:30Z</dcterms:modified>
  <cp:revision>1</cp:revision>
  <dc:title>AP2_jogos_projeto</dc:title>
</cp:coreProperties>
</file>