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294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Deduplication Problem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Amey Muley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Visualization- gender classification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4339325"/>
            <a:ext cx="70389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26 females and 77 males found in the dataset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12575" l="32030" r="32033" t="15482"/>
          <a:stretch/>
        </p:blipFill>
        <p:spPr>
          <a:xfrm>
            <a:off x="1802288" y="1007750"/>
            <a:ext cx="6029323" cy="33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Visualization- Descriptive Statistics of the data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4389125"/>
            <a:ext cx="70389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8476" l="10556" r="35333" t="29101"/>
          <a:stretch/>
        </p:blipFill>
        <p:spPr>
          <a:xfrm>
            <a:off x="0" y="1307850"/>
            <a:ext cx="9144000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 the problem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Fuzzy-wuzzy matching has been used for the cost calculation. It uses Levenshtein distance to calculate the differences between sequences in a simple-to-use package. “fuzz.ratio()” is used in the code which gives the percentage similarity between two strings.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closeness of a match is often measured in terms of edit distance, which is the number of primitive operations necessary to convert the string into an exact match. Primitive operations are usually: insertion (to insert a new character at a given position), deletion (to delete a particular character) and substitution (to replace a character with a new one).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and Testing Data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given sample data has been distributed into two datasets- training data and testing data. The training data file contains the data used to train the file. The training and the test data is further distributed into two dataframes as a part of the code- one containing the male patients and the other containing female patients, which reduces the time complexity of the code(as compared to when entire data as a whole is  selected and run).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testing data contains the same features as the training data and it is taken by the data_deduplication_code.py file which gives the output i.e. number of unique entries of the data.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extdata.py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This file contains all the required data which has been externally used by the data_deduplication_code.py file as parameters. The names of the training and the testing file has also been written in this file. The file names can be changed as per the convenience.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deduplication.py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the main code which contains the entire model for the procedure. The fuzzy-wuzzy string matching has been used for the calculation of costs, which helps us in </a:t>
            </a:r>
            <a:r>
              <a:rPr lang="en" sz="1800"/>
              <a:t>calculating</a:t>
            </a:r>
            <a:r>
              <a:rPr lang="en" sz="1800"/>
              <a:t> the percentage similarity and thus, the score. The male and female entries are separated in the beginning, and both the </a:t>
            </a:r>
            <a:r>
              <a:rPr lang="en" sz="1800"/>
              <a:t>data frames</a:t>
            </a:r>
            <a:r>
              <a:rPr lang="en" sz="1800"/>
              <a:t> are trained </a:t>
            </a:r>
            <a:r>
              <a:rPr lang="en" sz="1800"/>
              <a:t>separately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number of unique names in the training data and names of training file, input file and output file are imported from data.py file. The system is trained and a specific optimum threshold is calculated, which is further applied on the testing data.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