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8" r:id="rId6"/>
    <p:sldId id="279" r:id="rId7"/>
    <p:sldId id="280" r:id="rId8"/>
    <p:sldId id="274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34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B74EE-BCF9-4312-A200-1EFE19A889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E32CD-2A17-4837-91D9-289BA960B6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F395-C063-4CD6-92B8-E4C473FA76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E32CD-2A17-4837-91D9-289BA960B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005576"/>
            <a:ext cx="323528" cy="30243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8856985" y="1005576"/>
            <a:ext cx="323528" cy="30243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005576"/>
            <a:ext cx="323528" cy="302433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8856985" y="1005576"/>
            <a:ext cx="323528" cy="30243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005576"/>
            <a:ext cx="323528" cy="302433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8856985" y="1005576"/>
            <a:ext cx="323528" cy="30243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005576"/>
            <a:ext cx="323528" cy="302433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8856985" y="1005576"/>
            <a:ext cx="323528" cy="30243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23728" y="2499742"/>
            <a:ext cx="4698522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71676" y="1851465"/>
            <a:ext cx="3164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实验六 表处理程序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2627913" y="1780031"/>
            <a:ext cx="135015" cy="135015"/>
          </a:xfrm>
          <a:prstGeom prst="rt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6200000">
            <a:off x="6084021" y="2283718"/>
            <a:ext cx="135015" cy="135015"/>
          </a:xfrm>
          <a:prstGeom prst="rt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7717" y="268248"/>
            <a:ext cx="7021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、对已知长度的无符号字节数组进行从小到大排序（冒泡排序法）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6099" y="1019120"/>
            <a:ext cx="8060851" cy="5962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比较所有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相邻的元素（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）。如果第一个比第二个大，就交换。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重复以上的步骤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476038" y="2483666"/>
          <a:ext cx="17281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1476673" y="2500811"/>
            <a:ext cx="8640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476038" y="2982002"/>
          <a:ext cx="17281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1902813" y="2987722"/>
            <a:ext cx="8640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467113" y="3563786"/>
          <a:ext cx="17281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2320459" y="3563786"/>
            <a:ext cx="8640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476683" y="4084858"/>
          <a:ext cx="17281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780294" y="2451324"/>
          <a:ext cx="17281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3780294" y="2428240"/>
            <a:ext cx="8640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780294" y="2981343"/>
          <a:ext cx="17281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4212342" y="2977343"/>
            <a:ext cx="8640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780294" y="3563786"/>
          <a:ext cx="17281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940534" y="2428240"/>
          <a:ext cx="17281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5940534" y="2428240"/>
            <a:ext cx="8640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5940534" y="2971623"/>
          <a:ext cx="17281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619885" y="4588510"/>
            <a:ext cx="138874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第一次循环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24300" y="4516755"/>
            <a:ext cx="138874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第二次循环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28715" y="4516755"/>
            <a:ext cx="138874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第三次循环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9620" y="683895"/>
            <a:ext cx="272224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假设有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ldLvl="0" animBg="1"/>
      <p:bldP spid="22" grpId="0" bldLvl="0" animBg="1"/>
      <p:bldP spid="24" grpId="0" bldLvl="0" animBg="1"/>
      <p:bldP spid="30" grpId="0" bldLvl="0" animBg="1"/>
      <p:bldP spid="32" grpId="0" bldLvl="0" animBg="1"/>
      <p:bldP spid="3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3"/>
          <p:cNvSpPr>
            <a:spLocks noChangeArrowheads="1"/>
          </p:cNvSpPr>
          <p:nvPr/>
        </p:nvSpPr>
        <p:spPr bwMode="auto">
          <a:xfrm>
            <a:off x="434633" y="173663"/>
            <a:ext cx="3191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实验六 实验内容二</a:t>
            </a:r>
            <a:r>
              <a:rPr lang="en-US" altLang="zh-CN" sz="2400" b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2400" b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</a:t>
            </a:r>
            <a:endParaRPr lang="zh-CN" altLang="en-US" sz="2400" b="1" u="sng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5206" y="627534"/>
            <a:ext cx="8060851" cy="2554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熟悉串操作指令：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基本串操作指令中源操作数地址由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DS:SI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提供，目的操作数由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ES:DI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提供。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串操作的方向是递增还是递减由标志位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DF=1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，按递减方向进行，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DF=0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，按递增方向进行。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串传送指令：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MOVS(MOVSB/MOVSW)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取串指令：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LODS(LODSB/LODSW)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存串指令：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STOS(STOSB/STOSW)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串比较指令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:CMPS(CMPSB/CMPSW)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串搜索指令：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SCAS(SCASB/SCASW)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3075806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熟悉重复前缀指令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(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重复次数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:CX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无条件重复前缀指令格式：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条件重复前缀指令格式：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REPE/REPZ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REPNE/REPNZ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63" y="-161"/>
            <a:ext cx="6096000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、比较两个字符串，找出其中第一个不相等字符的地址</a:t>
            </a:r>
            <a:endParaRPr lang="zh-CN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605" y="483870"/>
            <a:ext cx="8154670" cy="4513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  </a:t>
            </a:r>
            <a:r>
              <a:rPr lang="zh-CN" altLang="en-US" sz="1600" b="1"/>
              <a:t> START:  MOV       AX,DATA</a:t>
            </a:r>
            <a:endParaRPr lang="zh-CN" altLang="en-US" sz="1600" b="1"/>
          </a:p>
          <a:p>
            <a:r>
              <a:rPr lang="zh-CN" altLang="en-US" sz="1600" b="1"/>
              <a:t>              MOV       DS,AX</a:t>
            </a:r>
            <a:endParaRPr lang="zh-CN" altLang="en-US" sz="1600" b="1"/>
          </a:p>
          <a:p>
            <a:r>
              <a:rPr lang="zh-CN" altLang="en-US" sz="1600" b="1"/>
              <a:t>              MOV       ES,AX</a:t>
            </a:r>
            <a:endParaRPr lang="zh-CN" altLang="en-US" sz="1600" b="1"/>
          </a:p>
          <a:p>
            <a:r>
              <a:rPr lang="zh-CN" altLang="en-US" sz="1600" b="1"/>
              <a:t>              LEA       SI,DATA1</a:t>
            </a:r>
            <a:endParaRPr lang="zh-CN" altLang="en-US" sz="1600" b="1"/>
          </a:p>
          <a:p>
            <a:r>
              <a:rPr lang="zh-CN" altLang="en-US" sz="1600" b="1"/>
              <a:t>              LEA       DI,DATA2</a:t>
            </a:r>
            <a:endParaRPr lang="zh-CN" altLang="en-US" sz="1600" b="1"/>
          </a:p>
          <a:p>
            <a:r>
              <a:rPr lang="zh-CN" altLang="en-US" sz="1600" b="1"/>
              <a:t>              MOV       CX,DATA2-DATA1</a:t>
            </a:r>
            <a:endParaRPr lang="zh-CN" altLang="en-US" sz="1600" b="1"/>
          </a:p>
          <a:p>
            <a:r>
              <a:rPr lang="zh-CN" altLang="en-US" sz="1600" b="1"/>
              <a:t>              CLD                   ;将标志寄存器flag的方向寄存器df置0</a:t>
            </a:r>
            <a:endParaRPr lang="zh-CN" altLang="en-US" sz="1600" b="1"/>
          </a:p>
          <a:p>
            <a:r>
              <a:rPr lang="zh-CN" altLang="en-US" sz="1600" b="1"/>
              <a:t>              REPE      CMPSB       ;重复cmpsb</a:t>
            </a:r>
            <a:endParaRPr lang="zh-CN" altLang="en-US" sz="1600" b="1"/>
          </a:p>
          <a:p>
            <a:r>
              <a:rPr lang="zh-CN" altLang="en-US" sz="1600" b="1"/>
              <a:t>              JCXZ      ALL         ;cx=0，则跳转，全部比较完毕，两个字符串完全相等</a:t>
            </a:r>
            <a:endParaRPr lang="zh-CN" altLang="en-US" sz="1600" b="1"/>
          </a:p>
          <a:p>
            <a:r>
              <a:rPr lang="zh-CN" altLang="en-US" sz="1600" b="1"/>
              <a:t>              DEC       SI</a:t>
            </a:r>
            <a:r>
              <a:rPr lang="en-US" altLang="zh-CN" sz="1600" b="1"/>
              <a:t>	;</a:t>
            </a:r>
            <a:r>
              <a:rPr lang="zh-CN" altLang="en-US" sz="1600" b="1"/>
              <a:t>第一个不</a:t>
            </a:r>
            <a:r>
              <a:rPr lang="zh-CN" altLang="en-US" sz="1600" b="1"/>
              <a:t>相等字符的地址</a:t>
            </a:r>
            <a:endParaRPr lang="zh-CN" altLang="en-US" sz="1600" b="1"/>
          </a:p>
          <a:p>
            <a:r>
              <a:rPr lang="zh-CN" altLang="en-US" sz="1600" b="1"/>
              <a:t>              DEC       DI</a:t>
            </a:r>
            <a:endParaRPr lang="zh-CN" altLang="en-US" sz="1600" b="1"/>
          </a:p>
          <a:p>
            <a:r>
              <a:rPr lang="zh-CN" altLang="en-US" sz="1600" b="1"/>
              <a:t>              JMP       EXIT</a:t>
            </a:r>
            <a:endParaRPr lang="zh-CN" altLang="en-US" sz="1600" b="1"/>
          </a:p>
          <a:p>
            <a:r>
              <a:rPr lang="zh-CN" altLang="en-US" sz="1600" b="1"/>
              <a:t>        ALL:  MOV       SI,-1   </a:t>
            </a:r>
            <a:r>
              <a:rPr lang="en-US" altLang="zh-CN" sz="1600" b="1"/>
              <a:t>;</a:t>
            </a:r>
            <a:r>
              <a:rPr lang="zh-CN" altLang="en-US" sz="1600" b="1"/>
              <a:t>表示两个字符串完全相等</a:t>
            </a:r>
            <a:endParaRPr lang="zh-CN" altLang="en-US" sz="1600" b="1"/>
          </a:p>
          <a:p>
            <a:r>
              <a:rPr lang="zh-CN" altLang="en-US" sz="1600" b="1"/>
              <a:t>              MOV       DI,-1</a:t>
            </a:r>
            <a:endParaRPr lang="zh-CN" altLang="en-US" sz="1600" b="1"/>
          </a:p>
          <a:p>
            <a:r>
              <a:rPr lang="zh-CN" altLang="en-US" sz="1600" b="1"/>
              <a:t>       EXIT:  MOV       AH,4CH</a:t>
            </a:r>
            <a:endParaRPr lang="zh-CN" altLang="en-US" sz="1600" b="1"/>
          </a:p>
          <a:p>
            <a:r>
              <a:rPr lang="zh-CN" altLang="en-US" sz="1600" b="1"/>
              <a:t>              INT       21H</a:t>
            </a:r>
            <a:endParaRPr lang="zh-CN" altLang="en-US" sz="1600" b="1"/>
          </a:p>
          <a:p>
            <a:r>
              <a:rPr lang="zh-CN" altLang="en-US" sz="1600" b="1"/>
              <a:t>        CODE  ENDS</a:t>
            </a:r>
            <a:endParaRPr lang="zh-CN" altLang="en-US" sz="1600" b="1"/>
          </a:p>
          <a:p>
            <a:r>
              <a:rPr lang="zh-CN" altLang="en-US" sz="1600" b="1"/>
              <a:t>              END       START</a:t>
            </a:r>
            <a:endParaRPr lang="zh-CN" alt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63" y="-161"/>
            <a:ext cx="7984490" cy="659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对已知长度的从小到大的带符号字节数组查找关键字，未找到则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DX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置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 algn="l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找到则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DX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置查找次数，地址放在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BX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中。（普通算法）</a:t>
            </a:r>
            <a:endParaRPr lang="zh-CN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605" y="483870"/>
            <a:ext cx="8154670" cy="4483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 DATA  SEGMENT</a:t>
            </a:r>
            <a:endParaRPr lang="zh-CN" altLang="en-US"/>
          </a:p>
          <a:p>
            <a:r>
              <a:rPr lang="zh-CN" altLang="en-US"/>
              <a:t>     STRING1  DB        "ABCDEFG"</a:t>
            </a:r>
            <a:endParaRPr lang="zh-CN" altLang="en-US"/>
          </a:p>
          <a:p>
            <a:r>
              <a:rPr lang="zh-CN" altLang="en-US"/>
              <a:t>        DATA  ENDS 。。。</a:t>
            </a:r>
            <a:endParaRPr lang="zh-CN" altLang="en-US"/>
          </a:p>
          <a:p>
            <a:r>
              <a:rPr lang="zh-CN" altLang="en-US"/>
              <a:t>             </a:t>
            </a:r>
            <a:r>
              <a:rPr lang="zh-CN" altLang="en-US" b="1"/>
              <a:t>START:  MOV       AX,DATA</a:t>
            </a:r>
            <a:endParaRPr lang="zh-CN" altLang="en-US" b="1"/>
          </a:p>
          <a:p>
            <a:r>
              <a:rPr lang="zh-CN" altLang="en-US" b="1"/>
              <a:t>              MOV       DS,AX</a:t>
            </a:r>
            <a:endParaRPr lang="zh-CN" altLang="en-US" b="1"/>
          </a:p>
          <a:p>
            <a:r>
              <a:rPr lang="zh-CN" altLang="en-US" b="1"/>
              <a:t>              MOV       ES,AX</a:t>
            </a:r>
            <a:endParaRPr lang="zh-CN" altLang="en-US" b="1"/>
          </a:p>
          <a:p>
            <a:r>
              <a:rPr lang="zh-CN" altLang="en-US" b="1"/>
              <a:t>              LEA       DI,STRING1</a:t>
            </a:r>
            <a:endParaRPr lang="zh-CN" altLang="en-US" b="1"/>
          </a:p>
          <a:p>
            <a:r>
              <a:rPr lang="zh-CN" altLang="en-US" b="1"/>
              <a:t>              CLD</a:t>
            </a:r>
            <a:endParaRPr lang="zh-CN" altLang="en-US" b="1"/>
          </a:p>
          <a:p>
            <a:r>
              <a:rPr lang="zh-CN" altLang="en-US" b="1"/>
              <a:t>              MOV       AL,"C"      ;输入要搜索的字符</a:t>
            </a:r>
            <a:endParaRPr lang="zh-CN" altLang="en-US" b="1"/>
          </a:p>
          <a:p>
            <a:r>
              <a:rPr lang="zh-CN" altLang="en-US" b="1"/>
              <a:t>              REPNE     SCASB       ;cx=0,或zf!=0时结束计算  al-es：(di)</a:t>
            </a:r>
            <a:endParaRPr lang="zh-CN" altLang="en-US" b="1"/>
          </a:p>
          <a:p>
            <a:r>
              <a:rPr lang="zh-CN" altLang="en-US" b="1"/>
              <a:t>              JCXZ      ALL         ;cx=0是跳转，否则执行下一条</a:t>
            </a:r>
            <a:endParaRPr lang="zh-CN" altLang="en-US" b="1"/>
          </a:p>
          <a:p>
            <a:r>
              <a:rPr lang="zh-CN" altLang="en-US" b="1"/>
              <a:t>              DEC       DI          ;获得比较的次数</a:t>
            </a:r>
            <a:endParaRPr lang="zh-CN" altLang="en-US" b="1"/>
          </a:p>
          <a:p>
            <a:r>
              <a:rPr lang="zh-CN" altLang="en-US" b="1"/>
              <a:t>              MOV       BX,DI</a:t>
            </a:r>
            <a:endParaRPr lang="zh-CN" altLang="en-US" b="1"/>
          </a:p>
          <a:p>
            <a:r>
              <a:rPr lang="zh-CN" altLang="en-US" b="1"/>
              <a:t>              JMP       EXIT</a:t>
            </a:r>
            <a:endParaRPr lang="zh-CN" altLang="en-US" b="1"/>
          </a:p>
          <a:p>
            <a:r>
              <a:rPr lang="zh-CN" altLang="en-US" b="1"/>
              <a:t>        ALL:  MOV       BX,-1       ;不存在这个数，bx=-1</a:t>
            </a:r>
            <a:endParaRPr lang="zh-CN" altLang="en-US" b="1"/>
          </a:p>
          <a:p>
            <a:r>
              <a:rPr lang="zh-CN" altLang="en-US"/>
              <a:t>       EXIT:  。。。</a:t>
            </a:r>
            <a:endParaRPr lang="zh-CN" alt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9472" y="195858"/>
            <a:ext cx="7984490" cy="933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、对已知长度的从小到大的带符号字节数组查找关键字，未找到则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DX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置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找到则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DX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置查找次数，地址放在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BX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中。（二分搜索法）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/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0580" y="988060"/>
            <a:ext cx="651954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前提条件：已知长度的从小到大排序！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99795" y="1419860"/>
            <a:ext cx="651954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目标：输入一个数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，在数组中查找是否存在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3" name="图片 12" descr="2(RZ]20O2NU6~O{FVP0D)}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31595" y="1923415"/>
            <a:ext cx="5238115" cy="1143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5605" y="3147695"/>
            <a:ext cx="7926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步骤：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、确定三个关键字的初值，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bott,top,mid=(bott+top)/2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305" y="3507740"/>
            <a:ext cx="764032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(1)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x=a[mid],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结束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(2)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x&gt;a[mid],</a:t>
            </a:r>
            <a:r>
              <a:rPr lang="zh-CN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mid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top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继续查找，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top=top,bott=mid+1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(3)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x&lt;a[mid],</a:t>
            </a:r>
            <a:r>
              <a:rPr lang="zh-CN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bott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mid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继续查找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,bott=bott,top=mid-1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1990</Words>
  <Application>WPS 演示</Application>
  <PresentationFormat>全屏显示(16:9)</PresentationFormat>
  <Paragraphs>159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Cruzechen</dc:creator>
  <cp:lastModifiedBy>binbin</cp:lastModifiedBy>
  <cp:revision>42</cp:revision>
  <dcterms:created xsi:type="dcterms:W3CDTF">2013-11-09T11:37:00Z</dcterms:created>
  <dcterms:modified xsi:type="dcterms:W3CDTF">2016-11-14T08:04:52Z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