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86"/>
  </p:normalViewPr>
  <p:slideViewPr>
    <p:cSldViewPr snapToGrid="0" snapToObjects="1">
      <p:cViewPr>
        <p:scale>
          <a:sx n="66" d="100"/>
          <a:sy n="66" d="100"/>
        </p:scale>
        <p:origin x="2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B29-1E7F-D44A-B121-5BAF44F37CE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56EA-A097-6C4E-9214-1ABF32ECF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64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B29-1E7F-D44A-B121-5BAF44F37CE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56EA-A097-6C4E-9214-1ABF32ECF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94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B29-1E7F-D44A-B121-5BAF44F37CE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56EA-A097-6C4E-9214-1ABF32ECF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6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B29-1E7F-D44A-B121-5BAF44F37CE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56EA-A097-6C4E-9214-1ABF32ECF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2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B29-1E7F-D44A-B121-5BAF44F37CE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56EA-A097-6C4E-9214-1ABF32ECF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5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B29-1E7F-D44A-B121-5BAF44F37CE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56EA-A097-6C4E-9214-1ABF32ECF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52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B29-1E7F-D44A-B121-5BAF44F37CE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56EA-A097-6C4E-9214-1ABF32ECF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81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B29-1E7F-D44A-B121-5BAF44F37CE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56EA-A097-6C4E-9214-1ABF32ECF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B29-1E7F-D44A-B121-5BAF44F37CE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56EA-A097-6C4E-9214-1ABF32ECF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53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B29-1E7F-D44A-B121-5BAF44F37CE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56EA-A097-6C4E-9214-1ABF32ECF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98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B29-1E7F-D44A-B121-5BAF44F37CE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56EA-A097-6C4E-9214-1ABF32ECF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42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65B29-1E7F-D44A-B121-5BAF44F37CED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56EA-A097-6C4E-9214-1ABF32ECF1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40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svg"/><Relationship Id="rId18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jpg"/><Relationship Id="rId16" Type="http://schemas.openxmlformats.org/officeDocument/2006/relationships/image" Target="../media/image12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sv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40" y="1831491"/>
            <a:ext cx="6858000" cy="807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33" y="-13596"/>
            <a:ext cx="6858000" cy="16853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31604" t="32764" r="36613" b="26870"/>
          <a:stretch/>
        </p:blipFill>
        <p:spPr>
          <a:xfrm rot="5400000">
            <a:off x="2412110" y="386755"/>
            <a:ext cx="1797275" cy="1712022"/>
          </a:xfrm>
          <a:prstGeom prst="ellipse">
            <a:avLst/>
          </a:prstGeom>
          <a:ln w="38100">
            <a:solidFill>
              <a:schemeClr val="bg1"/>
            </a:solidFill>
          </a:ln>
        </p:spPr>
      </p:pic>
      <p:pic>
        <p:nvPicPr>
          <p:cNvPr id="8" name="Picture 3" descr="C:\Users\ikkinallego\Downloads\location76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9" y="631838"/>
            <a:ext cx="305578" cy="30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ikkinallego\Downloads\telephone5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794" y="724086"/>
            <a:ext cx="314603" cy="31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ikkinallego\Downloads\email5 (1)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510" y="1181204"/>
            <a:ext cx="383645" cy="38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428963" y="565891"/>
            <a:ext cx="1963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9 BOULEVARD DES MINIMES</a:t>
            </a:r>
          </a:p>
          <a:p>
            <a:r>
              <a:rPr lang="fr-FR" sz="1200" dirty="0">
                <a:solidFill>
                  <a:schemeClr val="bg1"/>
                </a:solidFill>
              </a:rPr>
              <a:t>31200 TOULOUSE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48245" y="767756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FFFF"/>
                </a:solidFill>
              </a:rPr>
              <a:t>07 86 10 80 05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4748285" y="1249560"/>
            <a:ext cx="2140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FFFFFF"/>
                </a:solidFill>
              </a:rPr>
              <a:t>thomassadurni06@gmail.com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244341" y="-17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Thomas</a:t>
            </a: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064002"/>
              </p:ext>
            </p:extLst>
          </p:nvPr>
        </p:nvGraphicFramePr>
        <p:xfrm>
          <a:off x="0" y="2266735"/>
          <a:ext cx="68564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0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3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i="1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Informations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i="1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Expériences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69">
                <a:tc rowSpan="4">
                  <a:txBody>
                    <a:bodyPr/>
                    <a:lstStyle/>
                    <a:p>
                      <a:pPr algn="just"/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Né à Cannes le 3 avril 1999, 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je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suis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actuellement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étudiant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en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Sciences du Numérique à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l’ENSEEIHT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.</a:t>
                      </a:r>
                    </a:p>
                    <a:p>
                      <a:pPr algn="just"/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Dynamique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et sportif,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j’ai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un esprit co</a:t>
                      </a:r>
                    </a:p>
                    <a:p>
                      <a:pPr algn="just"/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Mes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voyages à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l’étranger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m’ont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permis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de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découvrir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certaines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régions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du monde et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leurs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 cultures,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m’apportant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ainsi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une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certaine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ouverture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d’esprit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.</a:t>
                      </a:r>
                    </a:p>
                    <a:p>
                      <a:r>
                        <a:rPr lang="en-GB" sz="24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Formations</a:t>
                      </a:r>
                    </a:p>
                    <a:p>
                      <a:r>
                        <a:rPr lang="en-GB" sz="12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INP-ENSEEIHT / 2019-2022</a:t>
                      </a:r>
                      <a:endParaRPr lang="fr-FR" sz="12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Sciences du Numérique | Mathématiques Appliquées </a:t>
                      </a:r>
                    </a:p>
                    <a:p>
                      <a:endParaRPr lang="fr-FR" sz="12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/>
                      </a:endParaRPr>
                    </a:p>
                    <a:p>
                      <a:r>
                        <a:rPr lang="en-GB" sz="1200" b="1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Lycée Stanislas Cannes </a:t>
                      </a:r>
                      <a:r>
                        <a:rPr lang="en-GB" sz="12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/ 2017-2019</a:t>
                      </a:r>
                      <a:endParaRPr lang="fr-FR" sz="12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r>
                        <a:rPr lang="fr-F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Classes Préparatoires aux Grandes Ecoles |     MPSI – PSI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/>
                      </a:endParaRPr>
                    </a:p>
                    <a:p>
                      <a:r>
                        <a:rPr lang="en-GB" sz="1200" b="1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Bac </a:t>
                      </a:r>
                      <a:r>
                        <a:rPr lang="en-GB" sz="1200" b="1" i="1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Scientifique</a:t>
                      </a:r>
                      <a:r>
                        <a:rPr lang="en-GB" sz="1200" b="1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/ 2014-2017</a:t>
                      </a:r>
                      <a:endParaRPr lang="fr-FR" sz="12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Bac mention Bien Section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Européenne</a:t>
                      </a:r>
                      <a:r>
                        <a:rPr lang="en-GB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anglais</a:t>
                      </a:r>
                      <a:endParaRPr lang="en-GB" sz="12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endParaRPr lang="en-GB" sz="24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i="0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Stage Cabinet Architecture / 2014</a:t>
                      </a: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Deux semaines dans un cabinet d’architecture m’ont fait découvrir ce métier </a:t>
                      </a:r>
                      <a:r>
                        <a:rPr lang="fr-FR" sz="1200" b="0" i="0" kern="120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dans tous </a:t>
                      </a:r>
                      <a:r>
                        <a:rPr lang="fr-FR" sz="1200" b="0" i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ses aspects, et comprendre qu’avoir un vaste réseau est essentiel dans toute activité professionnelle, et que l’organisation et le management sont les clefs pour réussir.</a:t>
                      </a:r>
                      <a:endParaRPr lang="fr-FR" sz="1200" b="0" i="0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kern="1200" baseline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Entraînement</a:t>
                      </a:r>
                      <a:r>
                        <a:rPr lang="en-GB" sz="1400" b="1" i="0" kern="1200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TED Talks  / 2016-2017</a:t>
                      </a: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i="0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Durant un trimestre, je me suis entrainé pour un TED Talk en anglais  sur la dualité onde-corpuscule, un domaine important de la physique.</a:t>
                      </a:r>
                      <a:endParaRPr lang="fr-FR" sz="1200" b="0" i="0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69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b="1" i="1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Objectif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393">
                <a:tc v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Je 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souhaite</a:t>
                      </a: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intégrer</a:t>
                      </a: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N7Consulting pour 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pouvoir</a:t>
                      </a: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acquérir</a:t>
                      </a: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les 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meilleurs</a:t>
                      </a: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compétences</a:t>
                      </a: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possibles</a:t>
                      </a: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en</a:t>
                      </a: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management et 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en</a:t>
                      </a: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savoir-faire 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afin</a:t>
                      </a: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d’obtenir</a:t>
                      </a: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le double-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diplôme</a:t>
                      </a: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“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Ingénieur</a:t>
                      </a: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en</a:t>
                      </a:r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 management” grâce au cursus de Toulouse Business School.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61613"/>
              </p:ext>
            </p:extLst>
          </p:nvPr>
        </p:nvGraphicFramePr>
        <p:xfrm>
          <a:off x="3589951" y="6820072"/>
          <a:ext cx="2636286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Suite Microsoft Office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Programmation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Mathématiques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Sony Vegas Pro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au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71526"/>
              </p:ext>
            </p:extLst>
          </p:nvPr>
        </p:nvGraphicFramePr>
        <p:xfrm>
          <a:off x="83481" y="8896558"/>
          <a:ext cx="2576407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1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       Anglais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       Italien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       Français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Ellipse 38"/>
          <p:cNvSpPr/>
          <p:nvPr/>
        </p:nvSpPr>
        <p:spPr>
          <a:xfrm>
            <a:off x="1713715" y="8948553"/>
            <a:ext cx="172725" cy="1727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Ellipse 39"/>
          <p:cNvSpPr/>
          <p:nvPr/>
        </p:nvSpPr>
        <p:spPr>
          <a:xfrm>
            <a:off x="1950781" y="8948553"/>
            <a:ext cx="172725" cy="1727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1479052" y="8948553"/>
            <a:ext cx="172725" cy="1727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83481" y="8426432"/>
            <a:ext cx="1234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i="1" dirty="0">
                <a:cs typeface="Calibri"/>
              </a:rPr>
              <a:t>Langues</a:t>
            </a:r>
            <a:endParaRPr lang="fr-FR" sz="2400" b="1" i="1" dirty="0"/>
          </a:p>
        </p:txBody>
      </p:sp>
      <p:sp>
        <p:nvSpPr>
          <p:cNvPr id="55" name="Rectangle 54"/>
          <p:cNvSpPr/>
          <p:nvPr/>
        </p:nvSpPr>
        <p:spPr>
          <a:xfrm>
            <a:off x="4244731" y="6423003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i="1" dirty="0">
                <a:cs typeface="Calibri"/>
              </a:rPr>
              <a:t>Hard </a:t>
            </a:r>
            <a:r>
              <a:rPr lang="fr-FR" sz="2400" b="1" i="1" dirty="0" err="1">
                <a:cs typeface="Calibri"/>
              </a:rPr>
              <a:t>Skills</a:t>
            </a:r>
            <a:endParaRPr lang="fr-FR" sz="2400" b="1" i="1" dirty="0"/>
          </a:p>
        </p:txBody>
      </p:sp>
      <p:sp>
        <p:nvSpPr>
          <p:cNvPr id="56" name="Rectangle 55"/>
          <p:cNvSpPr/>
          <p:nvPr/>
        </p:nvSpPr>
        <p:spPr>
          <a:xfrm>
            <a:off x="149514" y="7157173"/>
            <a:ext cx="353539" cy="1124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518509" y="7289684"/>
            <a:ext cx="353539" cy="9978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888412" y="7053822"/>
            <a:ext cx="353539" cy="1233741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1762514" y="7255825"/>
            <a:ext cx="110638" cy="1088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1762514" y="7517084"/>
            <a:ext cx="110638" cy="1088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1762728" y="7778343"/>
            <a:ext cx="110638" cy="108859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1963327" y="7172038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Dynamisme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1963327" y="7421802"/>
            <a:ext cx="1177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Communication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1957792" y="7681607"/>
            <a:ext cx="877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Adaptation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37193" y="6233658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i="1" dirty="0">
                <a:cs typeface="Calibri"/>
              </a:rPr>
              <a:t>Soft </a:t>
            </a:r>
            <a:r>
              <a:rPr lang="fr-FR" sz="2400" b="1" i="1" dirty="0" err="1">
                <a:cs typeface="Calibri"/>
              </a:rPr>
              <a:t>Skills</a:t>
            </a:r>
            <a:endParaRPr lang="fr-FR" sz="2400" b="1" i="1" dirty="0"/>
          </a:p>
        </p:txBody>
      </p:sp>
      <p:sp>
        <p:nvSpPr>
          <p:cNvPr id="66" name="Rectangle 65"/>
          <p:cNvSpPr/>
          <p:nvPr/>
        </p:nvSpPr>
        <p:spPr>
          <a:xfrm>
            <a:off x="3856996" y="-44970"/>
            <a:ext cx="1906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SADURNI</a:t>
            </a:r>
            <a:endParaRPr lang="fr-FR" sz="3600" dirty="0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00ADD3D-8863-422D-9046-03FE61AB86C2}"/>
              </a:ext>
            </a:extLst>
          </p:cNvPr>
          <p:cNvSpPr/>
          <p:nvPr/>
        </p:nvSpPr>
        <p:spPr>
          <a:xfrm>
            <a:off x="1713715" y="8946902"/>
            <a:ext cx="172725" cy="1727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D2D2491A-0A74-420A-87FA-E9504C544408}"/>
              </a:ext>
            </a:extLst>
          </p:cNvPr>
          <p:cNvSpPr/>
          <p:nvPr/>
        </p:nvSpPr>
        <p:spPr>
          <a:xfrm>
            <a:off x="1950781" y="8946902"/>
            <a:ext cx="172725" cy="1727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41D4BF0-82CA-444A-8CFB-DA84F6E1504C}"/>
              </a:ext>
            </a:extLst>
          </p:cNvPr>
          <p:cNvSpPr/>
          <p:nvPr/>
        </p:nvSpPr>
        <p:spPr>
          <a:xfrm>
            <a:off x="1472635" y="9191114"/>
            <a:ext cx="172725" cy="1727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4BA1AC8-E355-4DF2-B608-2C30B1D3B0D2}"/>
              </a:ext>
            </a:extLst>
          </p:cNvPr>
          <p:cNvSpPr/>
          <p:nvPr/>
        </p:nvSpPr>
        <p:spPr>
          <a:xfrm>
            <a:off x="2184659" y="8944044"/>
            <a:ext cx="172725" cy="1727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2285DCED-CFDB-4C6E-8904-30200F107398}"/>
              </a:ext>
            </a:extLst>
          </p:cNvPr>
          <p:cNvSpPr/>
          <p:nvPr/>
        </p:nvSpPr>
        <p:spPr>
          <a:xfrm>
            <a:off x="1713714" y="9184415"/>
            <a:ext cx="172725" cy="1727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5FD4999-DB04-44C7-B861-F88A3EEB14AB}"/>
              </a:ext>
            </a:extLst>
          </p:cNvPr>
          <p:cNvSpPr/>
          <p:nvPr/>
        </p:nvSpPr>
        <p:spPr>
          <a:xfrm>
            <a:off x="1950780" y="9185462"/>
            <a:ext cx="172725" cy="1727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224C20EE-4AD9-47D2-9649-73BBBC694107}"/>
              </a:ext>
            </a:extLst>
          </p:cNvPr>
          <p:cNvSpPr/>
          <p:nvPr/>
        </p:nvSpPr>
        <p:spPr>
          <a:xfrm>
            <a:off x="1472635" y="9439119"/>
            <a:ext cx="172725" cy="1727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3A4356B-8DFF-410D-A9B1-608E0F8F6609}"/>
              </a:ext>
            </a:extLst>
          </p:cNvPr>
          <p:cNvSpPr/>
          <p:nvPr/>
        </p:nvSpPr>
        <p:spPr>
          <a:xfrm>
            <a:off x="1711567" y="9439119"/>
            <a:ext cx="172725" cy="1727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57B3409F-A0C6-4B57-B7C0-00281A7F017B}"/>
              </a:ext>
            </a:extLst>
          </p:cNvPr>
          <p:cNvSpPr/>
          <p:nvPr/>
        </p:nvSpPr>
        <p:spPr>
          <a:xfrm>
            <a:off x="1955240" y="9438198"/>
            <a:ext cx="172725" cy="1727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A0CA8B2B-0966-4583-8C61-72B25E6D99E3}"/>
              </a:ext>
            </a:extLst>
          </p:cNvPr>
          <p:cNvSpPr/>
          <p:nvPr/>
        </p:nvSpPr>
        <p:spPr>
          <a:xfrm>
            <a:off x="2185988" y="9438420"/>
            <a:ext cx="172725" cy="1727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DB3318C-0382-4F2B-9CAD-B84CB74980D4}"/>
              </a:ext>
            </a:extLst>
          </p:cNvPr>
          <p:cNvSpPr/>
          <p:nvPr/>
        </p:nvSpPr>
        <p:spPr>
          <a:xfrm>
            <a:off x="2420189" y="9438418"/>
            <a:ext cx="172725" cy="172725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F01B8F8-C742-42ED-B198-314F4BD1F945}"/>
              </a:ext>
            </a:extLst>
          </p:cNvPr>
          <p:cNvSpPr/>
          <p:nvPr/>
        </p:nvSpPr>
        <p:spPr>
          <a:xfrm>
            <a:off x="2187561" y="9191113"/>
            <a:ext cx="172725" cy="17272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D919854E-24B7-4606-979D-236FE7160427}"/>
              </a:ext>
            </a:extLst>
          </p:cNvPr>
          <p:cNvSpPr/>
          <p:nvPr/>
        </p:nvSpPr>
        <p:spPr>
          <a:xfrm>
            <a:off x="2420188" y="9191114"/>
            <a:ext cx="172725" cy="17272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384C26B-2A03-48D4-886B-92FC8C64F756}"/>
              </a:ext>
            </a:extLst>
          </p:cNvPr>
          <p:cNvSpPr/>
          <p:nvPr/>
        </p:nvSpPr>
        <p:spPr>
          <a:xfrm>
            <a:off x="2416211" y="8944452"/>
            <a:ext cx="172725" cy="17272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44FDC48-579B-42EA-8D78-A7DB65A9F8E4}"/>
              </a:ext>
            </a:extLst>
          </p:cNvPr>
          <p:cNvSpPr txBox="1"/>
          <p:nvPr/>
        </p:nvSpPr>
        <p:spPr>
          <a:xfrm>
            <a:off x="419031" y="1802317"/>
            <a:ext cx="6186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2"/>
                </a:solidFill>
              </a:rPr>
              <a:t> Candidature                       N7Consulting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73EB425-8112-446C-B9B0-520E20707D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3211" y="4702"/>
            <a:ext cx="1326052" cy="129684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7B01F587-9929-43BB-85B5-F9EAD797C6C5}"/>
              </a:ext>
            </a:extLst>
          </p:cNvPr>
          <p:cNvSpPr/>
          <p:nvPr/>
        </p:nvSpPr>
        <p:spPr>
          <a:xfrm>
            <a:off x="1258315" y="6942421"/>
            <a:ext cx="353539" cy="134514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C4A8A6F-9657-4942-8C3A-EA58C8B06015}"/>
              </a:ext>
            </a:extLst>
          </p:cNvPr>
          <p:cNvSpPr/>
          <p:nvPr/>
        </p:nvSpPr>
        <p:spPr>
          <a:xfrm>
            <a:off x="1762728" y="8000173"/>
            <a:ext cx="110638" cy="10885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F848D634-68A2-4039-A1F3-CD72A161F149}"/>
              </a:ext>
            </a:extLst>
          </p:cNvPr>
          <p:cNvSpPr txBox="1"/>
          <p:nvPr/>
        </p:nvSpPr>
        <p:spPr>
          <a:xfrm>
            <a:off x="1954463" y="7914177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Organisation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AFE929-0F18-4624-830F-F3690DC65131}"/>
              </a:ext>
            </a:extLst>
          </p:cNvPr>
          <p:cNvSpPr txBox="1"/>
          <p:nvPr/>
        </p:nvSpPr>
        <p:spPr>
          <a:xfrm>
            <a:off x="100894" y="6655914"/>
            <a:ext cx="2932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Travail d’équipe | Proactif | Sérieux | Curieux </a:t>
            </a:r>
          </a:p>
        </p:txBody>
      </p:sp>
      <p:pic>
        <p:nvPicPr>
          <p:cNvPr id="41" name="Graphique 40" descr="Voiture">
            <a:extLst>
              <a:ext uri="{FF2B5EF4-FFF2-40B4-BE49-F238E27FC236}">
                <a16:creationId xmlns:a16="http://schemas.microsoft.com/office/drawing/2014/main" id="{5C7F5F68-CCBC-4B9A-AB8F-2EDF85E303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894" y="964373"/>
            <a:ext cx="398495" cy="398495"/>
          </a:xfrm>
          <a:prstGeom prst="rect">
            <a:avLst/>
          </a:prstGeom>
        </p:spPr>
      </p:pic>
      <p:pic>
        <p:nvPicPr>
          <p:cNvPr id="44" name="Graphique 43" descr="Remorqueur">
            <a:extLst>
              <a:ext uri="{FF2B5EF4-FFF2-40B4-BE49-F238E27FC236}">
                <a16:creationId xmlns:a16="http://schemas.microsoft.com/office/drawing/2014/main" id="{C8305748-6940-4835-8756-666713420E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3637" y="1323234"/>
            <a:ext cx="324657" cy="324657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F32232CB-7F14-4F7A-B985-6A52475A5E5F}"/>
              </a:ext>
            </a:extLst>
          </p:cNvPr>
          <p:cNvSpPr txBox="1"/>
          <p:nvPr/>
        </p:nvSpPr>
        <p:spPr>
          <a:xfrm>
            <a:off x="586178" y="1027556"/>
            <a:ext cx="75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Permis B 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61C41E9-A709-467A-9213-CFFDC7D6B583}"/>
              </a:ext>
            </a:extLst>
          </p:cNvPr>
          <p:cNvSpPr txBox="1"/>
          <p:nvPr/>
        </p:nvSpPr>
        <p:spPr>
          <a:xfrm>
            <a:off x="586178" y="1340709"/>
            <a:ext cx="1225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Permis côtier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D079CD9-0EB7-4846-8460-A59E930C3CEF}"/>
              </a:ext>
            </a:extLst>
          </p:cNvPr>
          <p:cNvSpPr/>
          <p:nvPr/>
        </p:nvSpPr>
        <p:spPr>
          <a:xfrm>
            <a:off x="3281709" y="7957629"/>
            <a:ext cx="123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i="1" dirty="0">
                <a:cs typeface="Calibri"/>
              </a:rPr>
              <a:t>Intérêts </a:t>
            </a:r>
            <a:endParaRPr lang="fr-FR" sz="2400" b="1" i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1C33565-84AD-4678-957F-351CC4B34291}"/>
              </a:ext>
            </a:extLst>
          </p:cNvPr>
          <p:cNvSpPr/>
          <p:nvPr/>
        </p:nvSpPr>
        <p:spPr>
          <a:xfrm>
            <a:off x="3290947" y="8534773"/>
            <a:ext cx="12345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i="1" dirty="0">
                <a:cs typeface="Calibri"/>
              </a:rPr>
              <a:t>Contact </a:t>
            </a:r>
            <a:endParaRPr lang="fr-FR" sz="2400" b="1" i="1" dirty="0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2CEA761B-FE88-4D17-B428-9BE3D0970B78}"/>
              </a:ext>
            </a:extLst>
          </p:cNvPr>
          <p:cNvSpPr txBox="1"/>
          <p:nvPr/>
        </p:nvSpPr>
        <p:spPr>
          <a:xfrm>
            <a:off x="3756051" y="9300619"/>
            <a:ext cx="2140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thomassadurni06@gmail.com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C57456F-52E3-42C2-A475-E47386195DBC}"/>
              </a:ext>
            </a:extLst>
          </p:cNvPr>
          <p:cNvSpPr txBox="1"/>
          <p:nvPr/>
        </p:nvSpPr>
        <p:spPr>
          <a:xfrm>
            <a:off x="3753975" y="8978269"/>
            <a:ext cx="1111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07 86 10 80 05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2E33316F-7814-499F-BFBB-C6D063C397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33718" y="8993485"/>
            <a:ext cx="236575" cy="236575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C1A63020-E9B8-4B37-8398-5EF3DDBEDF2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61080" y="8989662"/>
            <a:ext cx="244223" cy="244223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D3E3878-11E9-4FE8-894B-761D43A0ABE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83146" y="9300619"/>
            <a:ext cx="244223" cy="244223"/>
          </a:xfrm>
          <a:prstGeom prst="rect">
            <a:avLst/>
          </a:prstGeom>
        </p:spPr>
      </p:pic>
      <p:pic>
        <p:nvPicPr>
          <p:cNvPr id="125" name="Graphique 124" descr="Combiné">
            <a:extLst>
              <a:ext uri="{FF2B5EF4-FFF2-40B4-BE49-F238E27FC236}">
                <a16:creationId xmlns:a16="http://schemas.microsoft.com/office/drawing/2014/main" id="{9584D6EE-F164-46B5-99A7-12BF7B8B74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30133" y="8998351"/>
            <a:ext cx="245853" cy="245853"/>
          </a:xfrm>
          <a:prstGeom prst="rect">
            <a:avLst/>
          </a:prstGeom>
        </p:spPr>
      </p:pic>
      <p:pic>
        <p:nvPicPr>
          <p:cNvPr id="127" name="Graphique 126" descr="Enveloppe">
            <a:extLst>
              <a:ext uri="{FF2B5EF4-FFF2-40B4-BE49-F238E27FC236}">
                <a16:creationId xmlns:a16="http://schemas.microsoft.com/office/drawing/2014/main" id="{3E2696ED-2CB6-4148-BD90-7F0861BB64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20762" y="9298555"/>
            <a:ext cx="279063" cy="279063"/>
          </a:xfrm>
          <a:prstGeom prst="rect">
            <a:avLst/>
          </a:prstGeom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30B1E623-2A5A-47D3-B1CE-FAF966C7B92F}"/>
              </a:ext>
            </a:extLst>
          </p:cNvPr>
          <p:cNvSpPr txBox="1"/>
          <p:nvPr/>
        </p:nvSpPr>
        <p:spPr>
          <a:xfrm>
            <a:off x="4383382" y="8022787"/>
            <a:ext cx="17686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Compétitions Karting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Tennis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Internet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1D5C8015-555D-4ED0-AE50-410386F64645}"/>
              </a:ext>
            </a:extLst>
          </p:cNvPr>
          <p:cNvSpPr txBox="1"/>
          <p:nvPr/>
        </p:nvSpPr>
        <p:spPr>
          <a:xfrm>
            <a:off x="5883040" y="8021279"/>
            <a:ext cx="10370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Voyages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Musique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Vidéos</a:t>
            </a:r>
          </a:p>
        </p:txBody>
      </p: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093426C7-B8F6-40D2-9455-A8DDFB50C50E}"/>
              </a:ext>
            </a:extLst>
          </p:cNvPr>
          <p:cNvGrpSpPr/>
          <p:nvPr/>
        </p:nvGrpSpPr>
        <p:grpSpPr>
          <a:xfrm>
            <a:off x="5347042" y="6881071"/>
            <a:ext cx="1114489" cy="924904"/>
            <a:chOff x="5347042" y="6881071"/>
            <a:chExt cx="1114489" cy="924904"/>
          </a:xfrm>
        </p:grpSpPr>
        <p:sp>
          <p:nvSpPr>
            <p:cNvPr id="22" name="Ellipse 21"/>
            <p:cNvSpPr/>
            <p:nvPr/>
          </p:nvSpPr>
          <p:spPr>
            <a:xfrm>
              <a:off x="5347042" y="6884668"/>
              <a:ext cx="172725" cy="172725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6055839" y="7374536"/>
              <a:ext cx="172725" cy="17272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51D07D21-6AD7-472B-A484-4E73C5FB3246}"/>
                </a:ext>
              </a:extLst>
            </p:cNvPr>
            <p:cNvSpPr/>
            <p:nvPr/>
          </p:nvSpPr>
          <p:spPr>
            <a:xfrm>
              <a:off x="5581704" y="6881071"/>
              <a:ext cx="172725" cy="172725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6400BFEF-AB63-4FD1-B39E-7A7C244CC6D5}"/>
                </a:ext>
              </a:extLst>
            </p:cNvPr>
            <p:cNvSpPr/>
            <p:nvPr/>
          </p:nvSpPr>
          <p:spPr>
            <a:xfrm>
              <a:off x="5818771" y="6881097"/>
              <a:ext cx="172725" cy="172725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2C84B483-627A-4B18-B492-7CA0D8E35E22}"/>
                </a:ext>
              </a:extLst>
            </p:cNvPr>
            <p:cNvSpPr/>
            <p:nvPr/>
          </p:nvSpPr>
          <p:spPr>
            <a:xfrm>
              <a:off x="6053512" y="6883939"/>
              <a:ext cx="172725" cy="172725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A964292E-5435-46D3-80A1-D3484D04A04C}"/>
                </a:ext>
              </a:extLst>
            </p:cNvPr>
            <p:cNvSpPr/>
            <p:nvPr/>
          </p:nvSpPr>
          <p:spPr>
            <a:xfrm>
              <a:off x="5347042" y="7126578"/>
              <a:ext cx="172725" cy="172725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04A2F4B5-271E-4ED6-85B8-B9FFF23BC4E6}"/>
                </a:ext>
              </a:extLst>
            </p:cNvPr>
            <p:cNvSpPr/>
            <p:nvPr/>
          </p:nvSpPr>
          <p:spPr>
            <a:xfrm>
              <a:off x="5581705" y="7126578"/>
              <a:ext cx="172725" cy="172725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77EE5BF0-E8B5-4AEF-BCDA-C41F8BF0CC8D}"/>
                </a:ext>
              </a:extLst>
            </p:cNvPr>
            <p:cNvSpPr/>
            <p:nvPr/>
          </p:nvSpPr>
          <p:spPr>
            <a:xfrm>
              <a:off x="5818771" y="7120452"/>
              <a:ext cx="172725" cy="172725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1F922A59-960E-4E1D-95D0-90CC7BEFEC85}"/>
                </a:ext>
              </a:extLst>
            </p:cNvPr>
            <p:cNvSpPr/>
            <p:nvPr/>
          </p:nvSpPr>
          <p:spPr>
            <a:xfrm>
              <a:off x="5350050" y="7376706"/>
              <a:ext cx="172725" cy="172725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3AD8195A-0921-45BE-8E03-0AB771AA4593}"/>
                </a:ext>
              </a:extLst>
            </p:cNvPr>
            <p:cNvSpPr/>
            <p:nvPr/>
          </p:nvSpPr>
          <p:spPr>
            <a:xfrm>
              <a:off x="5581705" y="7378477"/>
              <a:ext cx="172725" cy="172725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4C4EDF1C-1BA7-4AD8-BE9B-F7BC55836A57}"/>
                </a:ext>
              </a:extLst>
            </p:cNvPr>
            <p:cNvSpPr/>
            <p:nvPr/>
          </p:nvSpPr>
          <p:spPr>
            <a:xfrm>
              <a:off x="5818771" y="7374535"/>
              <a:ext cx="172725" cy="172725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760E5C6D-5046-4667-A92C-4E66575B6130}"/>
                </a:ext>
              </a:extLst>
            </p:cNvPr>
            <p:cNvSpPr/>
            <p:nvPr/>
          </p:nvSpPr>
          <p:spPr>
            <a:xfrm>
              <a:off x="5355328" y="7633250"/>
              <a:ext cx="172725" cy="172725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309B64A9-A718-46C3-9E20-EB0536902EF5}"/>
                </a:ext>
              </a:extLst>
            </p:cNvPr>
            <p:cNvSpPr/>
            <p:nvPr/>
          </p:nvSpPr>
          <p:spPr>
            <a:xfrm>
              <a:off x="5585804" y="7633250"/>
              <a:ext cx="172725" cy="172725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8C8E39CE-B95E-4E66-96EF-EBAD6477ECCE}"/>
                </a:ext>
              </a:extLst>
            </p:cNvPr>
            <p:cNvSpPr/>
            <p:nvPr/>
          </p:nvSpPr>
          <p:spPr>
            <a:xfrm>
              <a:off x="5818771" y="7627770"/>
              <a:ext cx="172725" cy="172725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8B6D8871-A5F1-49A6-B251-6854CA90E56E}"/>
                </a:ext>
              </a:extLst>
            </p:cNvPr>
            <p:cNvSpPr/>
            <p:nvPr/>
          </p:nvSpPr>
          <p:spPr>
            <a:xfrm>
              <a:off x="6055839" y="7626939"/>
              <a:ext cx="172725" cy="172725"/>
            </a:xfrm>
            <a:prstGeom prst="ellipse">
              <a:avLst/>
            </a:prstGeom>
            <a:solidFill>
              <a:schemeClr val="accent2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CD15C6E9-65D0-46AB-9B4E-F4410D9064CA}"/>
                </a:ext>
              </a:extLst>
            </p:cNvPr>
            <p:cNvSpPr/>
            <p:nvPr/>
          </p:nvSpPr>
          <p:spPr>
            <a:xfrm>
              <a:off x="6050854" y="7122345"/>
              <a:ext cx="172725" cy="17272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D552821-939A-4B15-BED6-68F7F43F4706}"/>
                </a:ext>
              </a:extLst>
            </p:cNvPr>
            <p:cNvSpPr/>
            <p:nvPr/>
          </p:nvSpPr>
          <p:spPr>
            <a:xfrm>
              <a:off x="6276583" y="6886314"/>
              <a:ext cx="172725" cy="17272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A61B8DB4-DF2A-4608-86D6-F0652A38A0E7}"/>
                </a:ext>
              </a:extLst>
            </p:cNvPr>
            <p:cNvSpPr/>
            <p:nvPr/>
          </p:nvSpPr>
          <p:spPr>
            <a:xfrm>
              <a:off x="6282261" y="7122345"/>
              <a:ext cx="172725" cy="17272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00548D68-BC18-461E-AD0C-9811F10E4C5B}"/>
                </a:ext>
              </a:extLst>
            </p:cNvPr>
            <p:cNvSpPr/>
            <p:nvPr/>
          </p:nvSpPr>
          <p:spPr>
            <a:xfrm>
              <a:off x="6284593" y="7373594"/>
              <a:ext cx="172725" cy="17272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FC42E34C-62F8-40E0-A7DE-21ED9521F09D}"/>
                </a:ext>
              </a:extLst>
            </p:cNvPr>
            <p:cNvSpPr/>
            <p:nvPr/>
          </p:nvSpPr>
          <p:spPr>
            <a:xfrm>
              <a:off x="6288806" y="7627770"/>
              <a:ext cx="172725" cy="172725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476755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272</Words>
  <Application>Microsoft Office PowerPoint</Application>
  <PresentationFormat>Format A4 (210 x 297 mm)</PresentationFormat>
  <Paragraphs>54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Thomas SADURNI</cp:lastModifiedBy>
  <cp:revision>71</cp:revision>
  <dcterms:created xsi:type="dcterms:W3CDTF">2016-06-17T12:39:53Z</dcterms:created>
  <dcterms:modified xsi:type="dcterms:W3CDTF">2019-10-29T16:40:58Z</dcterms:modified>
</cp:coreProperties>
</file>