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73D6E-320E-4BDE-BFD3-681EC5E9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29F719-A1DF-4BD9-81BE-1E174ED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018D-3FAC-4A12-A0F5-CA723DE0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7560D6-C3BF-4D67-81DA-3DFE7BE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95B71-ADDF-4A9B-B403-E7865BD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5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15FE8-CA00-4C76-86DF-4A9BB5D0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CBE794-A759-4E0F-B1E2-677D5DC4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44C3A-B502-4888-A395-9482C814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F42D0-19DA-4F2C-B7C9-A7F58737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AD113-AAD5-4E3F-945C-1776CCFD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D5A6CD-060E-4776-B0EB-5D69561A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552976-1F36-4FE8-AF2C-9F4DFC222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E084B-0400-47BD-A821-7556640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7B7CD-C905-4548-88F3-6D7F4354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6BEB8-51E4-4349-A352-97443CD4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0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DA80F-BB3E-46F8-9041-B641D684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89D43-1A3E-4154-BFBE-3EB10DAD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9BE4C-41AC-4EED-A9D7-B675F312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BC4E1-D150-4494-A9F9-99BE99A6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621CA-2164-48AB-9623-BB77C90C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0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CCDE6-DC70-41AC-876A-551C479F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CEA3E-B755-4AD8-9000-231934F0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506BD-994E-4439-8B9D-4409AD9E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6F7A6A-9A1E-425C-983C-C1C6C1E5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896F7-63AB-4F12-99B5-671A22D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80E1B-DE36-4C7B-81CB-32416D5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46579-3AAA-4FD3-97ED-276BF3B8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E4904B-8EAD-4ED0-A296-61437464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16F50-E5D6-44E3-855F-150265BD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14EA0-6778-4D11-9928-57BC4274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F903E1-48BD-4599-9328-333BE80D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91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B7486-3AEA-41AE-97BC-8BD6C2EF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6D45C-0EE1-42BC-B8BC-41A2BB9D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57E0AF-66A2-46A6-8118-24F19BB7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589A9B-8FD1-4BE5-9547-3B85279E9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F805AC-2285-42DE-A9AB-D58D235F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689785-8813-44AF-AE6C-EA02B1BF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140481-A05B-4429-9C8A-BF5D0845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6A6E7-C7DA-4955-953C-89648434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0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C23F4-54F8-48FD-A093-D2BA70CA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CE0522-8191-4997-B0B6-A563CC6A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96B92-F018-4FF3-883F-EEE63806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F47A77-D44C-447C-BFDD-192EBED8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B52E2B-1365-4F31-9A74-BFA5C574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1C9D09-56D4-449D-9941-0E9BA0D4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2012E9-25FE-40BD-A626-36A670E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8F706-9F85-49F1-BA2B-B9EA168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1A04D-796E-4619-8B8D-8ECA619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44ED09-FEA1-4415-B2A0-04F74723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C3B15-FFB8-4555-B867-67813FC3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834CCF-666F-45EC-9552-75B587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49945C-21A3-4304-89A0-F142E21E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6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EF916-E8F2-4702-A120-0A5C129C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05903E-4A23-41F4-898F-CD0F2CF5D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5ACE54-AF42-4DD6-ABFE-22D21F3C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0800B-1E02-48C2-A7E2-DFDFF995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A3A29-38DF-4E6D-87E0-ABFC2BF3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080BA-650F-4414-86A7-725A1D40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1A43B6-8C97-4A52-BE7F-536E88FC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3989-7433-4B31-8680-D25B5558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965E9-C82E-4544-9230-AECEC886C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F113E-040C-4640-8288-7D142A631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697F4-83B6-4527-8552-E335F6245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28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980DE-88FC-4740-8B9B-208D81811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26" y="1894285"/>
            <a:ext cx="11181348" cy="3069429"/>
          </a:xfrm>
        </p:spPr>
        <p:txBody>
          <a:bodyPr>
            <a:normAutofit fontScale="90000"/>
          </a:bodyPr>
          <a:lstStyle/>
          <a:p>
            <a:r>
              <a:rPr lang="fr-FR" dirty="0"/>
              <a:t>Thomas SADURNI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La </a:t>
            </a:r>
            <a:r>
              <a:rPr lang="fr-FR" dirty="0" err="1"/>
              <a:t>storia</a:t>
            </a:r>
            <a:r>
              <a:rPr lang="fr-FR" dirty="0"/>
              <a:t> </a:t>
            </a:r>
            <a:r>
              <a:rPr lang="fr-FR" dirty="0" err="1"/>
              <a:t>falsa</a:t>
            </a:r>
            <a:r>
              <a:rPr lang="fr-FR" dirty="0"/>
              <a:t> </a:t>
            </a:r>
            <a:r>
              <a:rPr lang="fr-FR" dirty="0" err="1"/>
              <a:t>del</a:t>
            </a:r>
            <a:r>
              <a:rPr lang="fr-FR" dirty="0"/>
              <a:t> COVID in Italia</a:t>
            </a:r>
          </a:p>
        </p:txBody>
      </p:sp>
    </p:spTree>
    <p:extLst>
      <p:ext uri="{BB962C8B-B14F-4D97-AF65-F5344CB8AC3E}">
        <p14:creationId xmlns:p14="http://schemas.microsoft.com/office/powerpoint/2010/main" val="67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DFCA1-A8A9-4B5D-A99F-2D559CE5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8496" y="1755384"/>
            <a:ext cx="436243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3300" dirty="0"/>
              <a:t>Don Giuseppe Berardelli morto sul campo, da prete, ha rinunciato al respiratore per donarlo a uno più giovane.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3F86E1-DB97-4183-85C1-F5C8CA477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4" r="14545"/>
          <a:stretch/>
        </p:blipFill>
        <p:spPr bwMode="auto">
          <a:xfrm>
            <a:off x="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3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4E0F-36DD-4517-BA7D-CF4842D6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03" y="391990"/>
            <a:ext cx="11617171" cy="6074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Don Giuseppe Berardelli</a:t>
            </a:r>
            <a:r>
              <a:rPr lang="it-IT" dirty="0"/>
              <a:t>, parroco di </a:t>
            </a:r>
            <a:r>
              <a:rPr lang="it-IT" b="1" dirty="0"/>
              <a:t>Casnigo</a:t>
            </a:r>
            <a:r>
              <a:rPr lang="it-IT" dirty="0"/>
              <a:t>, comune di 3mila abitanti della provincia di </a:t>
            </a:r>
            <a:r>
              <a:rPr lang="it-IT" b="1" dirty="0"/>
              <a:t>Bergamo</a:t>
            </a:r>
            <a:r>
              <a:rPr lang="it-IT" dirty="0"/>
              <a:t>, ha scelto di rinunciare al suo respiratore per donarlo a un paziente più giovane, rimasto contagiato dal coronavirus. Il prete è morto nei giorni scorsi.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Come racconta un operatore sanitario che lavora nella Casa di Riposo San Giuseppe «Don Giuseppe Berardelli è morto da prete. E mi commuove profondamente il fatto che lui, arciprete di Casnigo, vi abbia rinunciato di sua volontà per destinarlo a qualcuno più giovane di lui». Da sottolineare che il sacerdote non conosceva il giovane a cui ha salvato la vita, sacrificando la sua.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il sacerdote, così come per altre vittime, non c’è stato un funerale ma a mezzogiorno di lunedì 16 marzo i casnighesi si sono affacciati al balcone e lo hanno salutato con un lungo applauso, dandogli così il meritato tributo.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8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DA88E8-2A4F-4CD8-BC36-FF9A74CE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" y="326231"/>
            <a:ext cx="11846560" cy="620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E4B79-B3A6-4084-82D0-65028DE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6" y="1232885"/>
            <a:ext cx="11682248" cy="5625115"/>
          </a:xfrm>
          <a:noFill/>
        </p:spPr>
        <p:txBody>
          <a:bodyPr>
            <a:normAutofit fontScale="90000"/>
          </a:bodyPr>
          <a:lstStyle/>
          <a:p>
            <a:pPr algn="just"/>
            <a: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  <a:t>La storia del prete morto dal </a:t>
            </a:r>
            <a:r>
              <a:rPr lang="it-IT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coronavirus</a:t>
            </a:r>
            <a: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  <a:t> rinunciando al respiratore per darlo a un giovane </a:t>
            </a:r>
            <a:r>
              <a:rPr lang="it-IT" sz="4000" b="1" dirty="0">
                <a:latin typeface="Cambria" panose="02040503050406030204" pitchFamily="18" charset="0"/>
                <a:ea typeface="Cambria" panose="02040503050406030204" pitchFamily="18" charset="0"/>
              </a:rPr>
              <a:t>non era vera</a:t>
            </a:r>
            <a: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L’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articolo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del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media italiano,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sul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loro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sito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web araberara.it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dove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Don Giuseppe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Berardelli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avrebbe</a:t>
            </a:r>
            <a:r>
              <a:rPr lang="fr-FR" sz="4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rinunciato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al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suo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respiratore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ospedale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per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donarlo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una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persona più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giovane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è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una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bufala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Questo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articolo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è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stato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riportato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il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lunedì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23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marzo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basandosi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sulla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testimonianza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uno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degli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assistenti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del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sacerdote.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Tuttavia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questa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>
                <a:latin typeface="Cambria" panose="02040503050406030204" pitchFamily="18" charset="0"/>
                <a:ea typeface="Cambria" panose="02040503050406030204" pitchFamily="18" charset="0"/>
              </a:rPr>
              <a:t>non è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esattamente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la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storia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che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è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successa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br>
              <a:rPr lang="fr-FR" b="1" dirty="0"/>
            </a:br>
            <a:br>
              <a:rPr lang="it-IT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84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41310-D0C9-456C-BA85-61CCEBEFBDDA}"/>
              </a:ext>
            </a:extLst>
          </p:cNvPr>
          <p:cNvSpPr/>
          <p:nvPr/>
        </p:nvSpPr>
        <p:spPr>
          <a:xfrm>
            <a:off x="6312025" y="825623"/>
            <a:ext cx="53528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Così, secondo il quotidiano La Repubblica, l'informazione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è falsa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. Il giornale italiano di riferimento riconosce che il sacerdote è deceduto dal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coronavirus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ma che il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sacrificio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non sarebbe esistito veramente.</a:t>
            </a:r>
            <a:endParaRPr lang="fr-FR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EDECA74-14CB-4F5D-8F47-EE6C4BC3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16" y="0"/>
            <a:ext cx="569892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82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56258E-178E-4F3A-98BB-B1054B6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64" y="1642368"/>
            <a:ext cx="11031682" cy="4074851"/>
          </a:xfrm>
        </p:spPr>
        <p:txBody>
          <a:bodyPr>
            <a:noAutofit/>
          </a:bodyPr>
          <a:lstStyle/>
          <a:p>
            <a:pPr algn="just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Una versione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confermata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dal media cattolico online Crux che cita un altro sacerdote della parrocchia di Don Giuseppe Berardelli. Secondo questa testimonianza, il sacerdote è arrivato in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pessime condizioni 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di salute all'ospedale, si sarebbe semplicemente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tolto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il respiratore perché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non riusciva a tollerarlo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fr-FR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C2513-380A-4668-A63C-0DEE27AB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215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La storia del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respiratore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e del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sacerdote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non era vera. Erà una mezza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falsa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informazione, spiega il sacerdote che qualifica comunque Don Giuseppe Berardelli come una persona molto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speciale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e un uomo di grande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virtù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18639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402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Thème Office</vt:lpstr>
      <vt:lpstr>Thomas SADURNI   La storia falsa del COVID in Italia</vt:lpstr>
      <vt:lpstr>Don Giuseppe Berardelli morto sul campo, da prete, ha rinunciato al respiratore per donarlo a uno più giovane.</vt:lpstr>
      <vt:lpstr>Présentation PowerPoint</vt:lpstr>
      <vt:lpstr>Présentation PowerPoint</vt:lpstr>
      <vt:lpstr>La storia del prete morto dal coronavirus rinunciando al respiratore per darlo a un giovane non era vera.  L’articolo del media italiano, sul loro sito web araberara.it dove Don Giuseppe Berardelli avrebbe rinunciato al suo respiratore in ospedale per donarlo a una persona più giovane è una bufala. Questo articolo è stato riportato il lunedì 23 marzo, basandosi sulla testimonianza di uno degli assistenti del sacerdote. Tuttavia, questa non è esattamente la storia che è successa.   </vt:lpstr>
      <vt:lpstr>Présentation PowerPoint</vt:lpstr>
      <vt:lpstr>Una versione confermata dal media cattolico online Crux che cita un altro sacerdote della parrocchia di Don Giuseppe Berardelli. Secondo questa testimonianza, il sacerdote è arrivato in pessime condizioni di salute all'ospedale, si sarebbe semplicemente tolto il respiratore perché non riusciva a tollerarlo.  </vt:lpstr>
      <vt:lpstr>La storia del respiratore e del sacerdote non era vera. Erà una mezza falsa informazione, spiega il sacerdote che qualifica comunque Don Giuseppe Berardelli come una persona molto speciale e un uomo di grande virtù.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 Giuseppe Berardelli morto sul campo, da prete, ha rinunciato al respiratore per donarlo a uno più giovane.</dc:title>
  <dc:creator>Thomas SADURNI</dc:creator>
  <cp:lastModifiedBy>Thomas SADURNI</cp:lastModifiedBy>
  <cp:revision>18</cp:revision>
  <dcterms:created xsi:type="dcterms:W3CDTF">2020-05-11T18:25:11Z</dcterms:created>
  <dcterms:modified xsi:type="dcterms:W3CDTF">2020-05-15T11:32:07Z</dcterms:modified>
</cp:coreProperties>
</file>