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73D6E-320E-4BDE-BFD3-681EC5E92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29F719-A1DF-4BD9-81BE-1E174EDBC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2018D-3FAC-4A12-A0F5-CA723DE0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7560D6-C3BF-4D67-81DA-3DFE7BE8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395B71-ADDF-4A9B-B403-E7865BD9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25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15FE8-CA00-4C76-86DF-4A9BB5D0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CBE794-A759-4E0F-B1E2-677D5DC4F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A44C3A-B502-4888-A395-9482C814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CF42D0-19DA-4F2C-B7C9-A7F58737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AD113-AAD5-4E3F-945C-1776CCFD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3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D5A6CD-060E-4776-B0EB-5D69561AD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552976-1F36-4FE8-AF2C-9F4DFC222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0E084B-0400-47BD-A821-7556640C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47B7CD-C905-4548-88F3-6D7F4354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66BEB8-51E4-4349-A352-97443CD4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80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CDA80F-BB3E-46F8-9041-B641D684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989D43-1A3E-4154-BFBE-3EB10DAD0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A9BE4C-41AC-4EED-A9D7-B675F312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BBC4E1-D150-4494-A9F9-99BE99A6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621CA-2164-48AB-9623-BB77C90C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20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CCDE6-DC70-41AC-876A-551C479F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DCEA3E-B755-4AD8-9000-231934F0A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506BD-994E-4439-8B9D-4409AD9E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6F7A6A-9A1E-425C-983C-C1C6C1E5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5896F7-63AB-4F12-99B5-671A22D6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0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80E1B-DE36-4C7B-81CB-32416D5A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746579-3AAA-4FD3-97ED-276BF3B8E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E4904B-8EAD-4ED0-A296-614374645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016F50-E5D6-44E3-855F-150265BD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014EA0-6778-4D11-9928-57BC4274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F903E1-48BD-4599-9328-333BE80D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91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B7486-3AEA-41AE-97BC-8BD6C2EF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56D45C-0EE1-42BC-B8BC-41A2BB9D0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57E0AF-66A2-46A6-8118-24F19BB7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589A9B-8FD1-4BE5-9547-3B85279E9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F805AC-2285-42DE-A9AB-D58D235F2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689785-8813-44AF-AE6C-EA02B1BF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140481-A05B-4429-9C8A-BF5D0845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6A6E7-C7DA-4955-953C-89648434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03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C23F4-54F8-48FD-A093-D2BA70CA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CE0522-8191-4997-B0B6-A563CC6A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196B92-F018-4FF3-883F-EEE63806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F47A77-D44C-447C-BFDD-192EBED8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5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B52E2B-1365-4F31-9A74-BFA5C574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1C9D09-56D4-449D-9941-0E9BA0D4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2012E9-25FE-40BD-A626-36A670EC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4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8F706-9F85-49F1-BA2B-B9EA1689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1A04D-796E-4619-8B8D-8ECA6197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44ED09-FEA1-4415-B2A0-04F747232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C3B15-FFB8-4555-B867-67813FC3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834CCF-666F-45EC-9552-75B58750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49945C-21A3-4304-89A0-F142E21E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67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EF916-E8F2-4702-A120-0A5C129C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05903E-4A23-41F4-898F-CD0F2CF5D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5ACE54-AF42-4DD6-ABFE-22D21F3C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D0800B-1E02-48C2-A7E2-DFDFF995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4A3A29-38DF-4E6D-87E0-ABFC2BF3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A080BA-650F-4414-86A7-725A1D40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81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1A43B6-8C97-4A52-BE7F-536E88FC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43989-7433-4B31-8680-D25B5558F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1965E9-C82E-4544-9230-AECEC886C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1F92-8DA5-403F-8AF1-15A76CF52E7E}" type="datetimeFigureOut">
              <a:rPr lang="fr-FR" smtClean="0"/>
              <a:t>15/05/2020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F113E-040C-4640-8288-7D142A631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A697F4-83B6-4527-8552-E335F6245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607-0A39-4C1E-AF36-552C87AAC4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28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6DFCA1-A8A9-4B5D-A99F-2D559CE5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8496" y="1755384"/>
            <a:ext cx="436243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3300" dirty="0"/>
              <a:t>Don Giuseppe Berardelli era un sacerdote e è morto perche lui ha rinunciato a un respiratore all’opsedale per donarlo a un uomo più giovane.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3F86E1-DB97-4183-85C1-F5C8CA477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4" r="14545"/>
          <a:stretch/>
        </p:blipFill>
        <p:spPr bwMode="auto">
          <a:xfrm>
            <a:off x="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03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44E0F-36DD-4517-BA7D-CF4842D6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03" y="391990"/>
            <a:ext cx="11617171" cy="6074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/>
              <a:t>Don Giuseppe Berardelli</a:t>
            </a:r>
            <a:r>
              <a:rPr lang="it-IT" dirty="0"/>
              <a:t>, abitava a </a:t>
            </a:r>
            <a:r>
              <a:rPr lang="it-IT" b="1" dirty="0"/>
              <a:t>Casnigo, </a:t>
            </a:r>
            <a:r>
              <a:rPr lang="it-IT" dirty="0"/>
              <a:t>una comune di 3 mila abitanti, secondo un giornale quotidiano ha scelto di rinunciare al suo respiratore al ospidale per donarlo a un paziente più giovane, rimasto contagiato dal coronavirus. Ma purtroppo il sacerdote è morto negli scorsi giorni.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Questa storia è stata racontata da un operatorio sanitario che lavore con Don Giuseppe. Quest’uomo ha detto con «Don Giuseppe Berardelli è morto da prete. E mi commuove profondamente il fatto che lui, vi abbia rinunciato di sua volontà per destinarlo a qualcuno più giovane di lui». Per di piu il sacerdote Don giuseppe non conosceva il giovane a cui ha salvato la vita, sacrificando la sua.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Per il sacerdote, e come per altre vittime del coronavirus a causa del isolamento, non c’era un funerale ma a mezzogiorno di lunedì 16 marzo alcune persone che lavorarava con Giuseppi e la sua famiglia si sono affacciati al balcone e lo hanno salutato con un lungo applauso.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187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3DA88E8-2A4F-4CD8-BC36-FF9A74CE6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" y="326231"/>
            <a:ext cx="11846560" cy="6205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35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alpha val="42000"/>
                <a:lumMod val="54000"/>
                <a:lumOff val="46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E4B79-B3A6-4084-82D0-65028DEA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6" y="1232885"/>
            <a:ext cx="11682248" cy="5625115"/>
          </a:xfrm>
          <a:noFill/>
        </p:spPr>
        <p:txBody>
          <a:bodyPr>
            <a:normAutofit fontScale="90000"/>
          </a:bodyPr>
          <a:lstStyle/>
          <a:p>
            <a:pPr algn="just"/>
            <a:r>
              <a:rPr lang="it-IT" sz="4000" dirty="0">
                <a:latin typeface="Cambria" panose="02040503050406030204" pitchFamily="18" charset="0"/>
                <a:ea typeface="Cambria" panose="02040503050406030204" pitchFamily="18" charset="0"/>
              </a:rPr>
              <a:t>La storia del prete morto dal </a:t>
            </a:r>
            <a:r>
              <a:rPr lang="it-IT" sz="4000" b="1" dirty="0">
                <a:latin typeface="Cambria" panose="02040503050406030204" pitchFamily="18" charset="0"/>
                <a:ea typeface="Cambria" panose="02040503050406030204" pitchFamily="18" charset="0"/>
              </a:rPr>
              <a:t>coronavirus</a:t>
            </a:r>
            <a:r>
              <a:rPr lang="it-IT" sz="4000" dirty="0">
                <a:latin typeface="Cambria" panose="02040503050406030204" pitchFamily="18" charset="0"/>
                <a:ea typeface="Cambria" panose="02040503050406030204" pitchFamily="18" charset="0"/>
              </a:rPr>
              <a:t> rinunciando al respiratore per darlo a un giovane </a:t>
            </a:r>
            <a:r>
              <a:rPr lang="it-IT" sz="4000" b="1" dirty="0">
                <a:latin typeface="Cambria" panose="02040503050406030204" pitchFamily="18" charset="0"/>
                <a:ea typeface="Cambria" panose="02040503050406030204" pitchFamily="18" charset="0"/>
              </a:rPr>
              <a:t>non era vera</a:t>
            </a:r>
            <a:r>
              <a:rPr lang="it-IT" sz="4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lang="it-IT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it-IT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L’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articolo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della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media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italiana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sul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loro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webiste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araberara.it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dovè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Don Giuseppe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Berardelli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avrebbe</a:t>
            </a:r>
            <a:r>
              <a:rPr lang="fr-FR" sz="4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rinunciato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al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suo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respiratore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in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ospedale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per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donarlo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una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persona più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giovane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è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una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bufala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Questo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articolo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è stata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riportata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il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lunedì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23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marzo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basandosi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sulla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testimonianza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uno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degli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assistenti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del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sacerdote.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Tuttavia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, la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storia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b="1" dirty="0">
                <a:latin typeface="Cambria" panose="02040503050406030204" pitchFamily="18" charset="0"/>
                <a:ea typeface="Cambria" panose="02040503050406030204" pitchFamily="18" charset="0"/>
              </a:rPr>
              <a:t>non è </a:t>
            </a:r>
            <a:r>
              <a:rPr lang="fr-FR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esattamente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quella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che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 si è </a:t>
            </a:r>
            <a:r>
              <a:rPr lang="fr-FR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passata</a:t>
            </a:r>
            <a:r>
              <a:rPr lang="fr-FR" sz="40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br>
              <a:rPr lang="fr-FR" b="1" dirty="0"/>
            </a:br>
            <a:br>
              <a:rPr lang="it-IT" b="1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384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alpha val="42000"/>
                <a:lumMod val="54000"/>
                <a:lumOff val="46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641310-D0C9-456C-BA85-61CCEBEFBDDA}"/>
              </a:ext>
            </a:extLst>
          </p:cNvPr>
          <p:cNvSpPr/>
          <p:nvPr/>
        </p:nvSpPr>
        <p:spPr>
          <a:xfrm>
            <a:off x="6312025" y="825623"/>
            <a:ext cx="53528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Dunque secondo il quotidiano La Repubblica, l'informazione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è falsa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. Il giornale italiano molte famoso riconosce che il sacerdote è morto dal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coronavirus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ma che il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sacrificio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non sarebbe vero.</a:t>
            </a:r>
            <a:endParaRPr lang="fr-FR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EDECA74-14CB-4F5D-8F47-EE6C4BC36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16" y="0"/>
            <a:ext cx="5698924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182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alpha val="42000"/>
                <a:lumMod val="54000"/>
                <a:lumOff val="46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D56258E-178E-4F3A-98BB-B1054B67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64" y="1642368"/>
            <a:ext cx="11031682" cy="4074851"/>
          </a:xfrm>
        </p:spPr>
        <p:txBody>
          <a:bodyPr>
            <a:noAutofit/>
          </a:bodyPr>
          <a:lstStyle/>
          <a:p>
            <a:pPr algn="just"/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Crux, un media cattolico online ha confermatata questo grazie a un altre sacerdote della parrocchia di Don Giuseppe Berardelli. Secondo ques’uomo il sacerdote è arrivato in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motlo malato 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all'ospedale, e si sarebbe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tolto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il respiratore perché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non riusciva a tollerarlo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fr-FR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2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alpha val="42000"/>
                <a:lumMod val="54000"/>
                <a:lumOff val="46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FC2513-380A-4668-A63C-0DEE27AB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4215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Finalmente questa storia di Don Giuseppe non erà vera. Erà una mezza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falsa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informatione, spiega il sacerdote. Ma Don Giuseppe Berardelli e comunque una persona molto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speciale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 e un uomo di grande </a:t>
            </a:r>
            <a:r>
              <a:rPr lang="it-IT" sz="3600" b="1" dirty="0">
                <a:latin typeface="Cambria" panose="02040503050406030204" pitchFamily="18" charset="0"/>
                <a:ea typeface="Cambria" panose="02040503050406030204" pitchFamily="18" charset="0"/>
              </a:rPr>
              <a:t>virtù</a:t>
            </a:r>
            <a:r>
              <a:rPr lang="it-IT" sz="36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186394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405</Words>
  <Application>Microsoft Office PowerPoint</Application>
  <PresentationFormat>Grand écran</PresentationFormat>
  <Paragraphs>10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Thème Office</vt:lpstr>
      <vt:lpstr>Don Giuseppe Berardelli era un sacerdote e è morto perche lui ha rinunciato a un respiratore all’opsedale per donarlo a un uomo più giovane.</vt:lpstr>
      <vt:lpstr>Présentation PowerPoint</vt:lpstr>
      <vt:lpstr>Présentation PowerPoint</vt:lpstr>
      <vt:lpstr>La storia del prete morto dal coronavirus rinunciando al respiratore per darlo a un giovane non era vera.  L’articolo della media italiana, sul loro webiste araberara.it dovè Don Giuseppe Berardelli avrebbe rinunciato al suo respiratore in ospedale per donarlo a una persona più giovane è una bufala. Questo articolo è stata riportata il lunedì 23 marzo, basandosi sulla testimonianza di uno degli assistenti del sacerdote. Tuttavia, la storia non è esattamente quella che si è passata.   </vt:lpstr>
      <vt:lpstr>Présentation PowerPoint</vt:lpstr>
      <vt:lpstr>Crux, un media cattolico online ha confermatata questo grazie a un altre sacerdote della parrocchia di Don Giuseppe Berardelli. Secondo ques’uomo il sacerdote è arrivato in motlo malato all'ospedale, e si sarebbe tolto il respiratore perché non riusciva a tollerarlo.  </vt:lpstr>
      <vt:lpstr>Finalmente questa storia di Don Giuseppe non erà vera. Erà una mezza falsa informatione, spiega il sacerdote. Ma Don Giuseppe Berardelli e comunque una persona molto speciale e un uomo di grande virtù.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 Giuseppe Berardelli morto sul campo, da prete, ha rinunciato al respiratore per donarlo a uno più giovane.</dc:title>
  <dc:creator>Thomas SADURNI</dc:creator>
  <cp:lastModifiedBy>Thomas SADURNI</cp:lastModifiedBy>
  <cp:revision>18</cp:revision>
  <dcterms:created xsi:type="dcterms:W3CDTF">2020-05-11T18:25:11Z</dcterms:created>
  <dcterms:modified xsi:type="dcterms:W3CDTF">2020-05-15T11:14:31Z</dcterms:modified>
</cp:coreProperties>
</file>