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96F6DC3-DC9D-441B-89D2-78D4A5DD54A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32C712-DDEB-472A-8F16-2539C2E4252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861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6DC3-DC9D-441B-89D2-78D4A5DD54A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C712-DDEB-472A-8F16-2539C2E42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95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6DC3-DC9D-441B-89D2-78D4A5DD54A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C712-DDEB-472A-8F16-2539C2E42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96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6DC3-DC9D-441B-89D2-78D4A5DD54A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C712-DDEB-472A-8F16-2539C2E42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56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6DC3-DC9D-441B-89D2-78D4A5DD54A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C712-DDEB-472A-8F16-2539C2E4252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358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6DC3-DC9D-441B-89D2-78D4A5DD54A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C712-DDEB-472A-8F16-2539C2E42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12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6DC3-DC9D-441B-89D2-78D4A5DD54A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C712-DDEB-472A-8F16-2539C2E42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75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6DC3-DC9D-441B-89D2-78D4A5DD54A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C712-DDEB-472A-8F16-2539C2E42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3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6DC3-DC9D-441B-89D2-78D4A5DD54A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C712-DDEB-472A-8F16-2539C2E42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8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6DC3-DC9D-441B-89D2-78D4A5DD54A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C712-DDEB-472A-8F16-2539C2E42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63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6DC3-DC9D-441B-89D2-78D4A5DD54A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C712-DDEB-472A-8F16-2539C2E42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57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96F6DC3-DC9D-441B-89D2-78D4A5DD54A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32C712-DDEB-472A-8F16-2539C2E42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5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4D331C-25D3-413C-BDE5-D29245805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75" y="3054017"/>
            <a:ext cx="749966" cy="749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EA801B-3087-41C5-8E46-99BE3F0B8937}"/>
              </a:ext>
            </a:extLst>
          </p:cNvPr>
          <p:cNvSpPr txBox="1"/>
          <p:nvPr/>
        </p:nvSpPr>
        <p:spPr>
          <a:xfrm>
            <a:off x="2530004" y="324433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Tomb of the mask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436CD4-DECA-4334-A12C-CB07A908E1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4" r="955" b="-1"/>
          <a:stretch/>
        </p:blipFill>
        <p:spPr>
          <a:xfrm>
            <a:off x="5575178" y="168802"/>
            <a:ext cx="6436310" cy="6528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B791FB-6E8C-4287-B72D-E004C785D0B8}"/>
              </a:ext>
            </a:extLst>
          </p:cNvPr>
          <p:cNvSpPr txBox="1"/>
          <p:nvPr/>
        </p:nvSpPr>
        <p:spPr>
          <a:xfrm>
            <a:off x="963407" y="1935333"/>
            <a:ext cx="4057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Проект:</a:t>
            </a:r>
          </a:p>
          <a:p>
            <a:r>
              <a:rPr lang="ru-RU" sz="2400" dirty="0"/>
              <a:t> «Создание игры </a:t>
            </a:r>
            <a:r>
              <a:rPr lang="en-US" sz="2400" dirty="0" err="1"/>
              <a:t>PyGame</a:t>
            </a:r>
            <a:r>
              <a:rPr lang="ru-RU" sz="2400" dirty="0"/>
              <a:t>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5CA62-E915-425C-859E-825E0BBF3D03}"/>
              </a:ext>
            </a:extLst>
          </p:cNvPr>
          <p:cNvSpPr txBox="1"/>
          <p:nvPr/>
        </p:nvSpPr>
        <p:spPr>
          <a:xfrm>
            <a:off x="679818" y="5823752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Выполнила: </a:t>
            </a:r>
          </a:p>
          <a:p>
            <a:r>
              <a:rPr lang="ru-RU" dirty="0"/>
              <a:t>Трошина Дана</a:t>
            </a:r>
          </a:p>
        </p:txBody>
      </p:sp>
    </p:spTree>
    <p:extLst>
      <p:ext uri="{BB962C8B-B14F-4D97-AF65-F5344CB8AC3E}">
        <p14:creationId xmlns:p14="http://schemas.microsoft.com/office/powerpoint/2010/main" val="409491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E1DFB-6590-4F69-9927-21C928F5EAA7}"/>
              </a:ext>
            </a:extLst>
          </p:cNvPr>
          <p:cNvSpPr txBox="1"/>
          <p:nvPr/>
        </p:nvSpPr>
        <p:spPr>
          <a:xfrm>
            <a:off x="1819922" y="1530943"/>
            <a:ext cx="49327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Концепция игры:</a:t>
            </a:r>
          </a:p>
          <a:p>
            <a:r>
              <a:rPr lang="ru-RU" sz="3200" dirty="0"/>
              <a:t>- Прохождение уровней</a:t>
            </a:r>
          </a:p>
          <a:p>
            <a:r>
              <a:rPr lang="ru-RU" sz="3200" dirty="0"/>
              <a:t>- Получение очков игры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D7CCD-0088-4378-BE38-5AD3C9623108}"/>
              </a:ext>
            </a:extLst>
          </p:cNvPr>
          <p:cNvSpPr txBox="1"/>
          <p:nvPr/>
        </p:nvSpPr>
        <p:spPr>
          <a:xfrm>
            <a:off x="1882066" y="4108972"/>
            <a:ext cx="5708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Создано 4 уровня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За прохождение уровня игрок получает 100 очков</a:t>
            </a:r>
          </a:p>
        </p:txBody>
      </p:sp>
    </p:spTree>
    <p:extLst>
      <p:ext uri="{BB962C8B-B14F-4D97-AF65-F5344CB8AC3E}">
        <p14:creationId xmlns:p14="http://schemas.microsoft.com/office/powerpoint/2010/main" val="193247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31BE3-6339-45CB-973D-EF58A2DC76E8}"/>
              </a:ext>
            </a:extLst>
          </p:cNvPr>
          <p:cNvSpPr txBox="1"/>
          <p:nvPr/>
        </p:nvSpPr>
        <p:spPr>
          <a:xfrm>
            <a:off x="2024108" y="1979721"/>
            <a:ext cx="53623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Реализованы классы: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Player </a:t>
            </a:r>
            <a:r>
              <a:rPr lang="ru-RU" sz="2400" dirty="0"/>
              <a:t>(игрок)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Wall </a:t>
            </a:r>
            <a:r>
              <a:rPr lang="ru-RU" sz="2400" dirty="0"/>
              <a:t>(стены)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Entity</a:t>
            </a:r>
            <a:r>
              <a:rPr lang="ru-RU" sz="2400" dirty="0"/>
              <a:t> (объекты</a:t>
            </a:r>
            <a:r>
              <a:rPr lang="en-US" sz="2400" dirty="0"/>
              <a:t> </a:t>
            </a:r>
            <a:r>
              <a:rPr lang="ru-RU" sz="2400" dirty="0"/>
              <a:t>взаимодействия)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Enemy (</a:t>
            </a:r>
            <a:r>
              <a:rPr lang="ru-RU" sz="2400" dirty="0"/>
              <a:t>враги)</a:t>
            </a:r>
          </a:p>
        </p:txBody>
      </p:sp>
    </p:spTree>
    <p:extLst>
      <p:ext uri="{BB962C8B-B14F-4D97-AF65-F5344CB8AC3E}">
        <p14:creationId xmlns:p14="http://schemas.microsoft.com/office/powerpoint/2010/main" val="240885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C3D3F-FD48-431E-8F90-1DD52567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996075"/>
            <a:ext cx="9692640" cy="1325562"/>
          </a:xfrm>
        </p:spPr>
        <p:txBody>
          <a:bodyPr/>
          <a:lstStyle/>
          <a:p>
            <a:r>
              <a:rPr lang="ru-RU" dirty="0"/>
              <a:t>Планируется: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9A16B0-73C8-4061-9DB0-259A6570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12381"/>
            <a:ext cx="8595360" cy="3284738"/>
          </a:xfrm>
        </p:spPr>
        <p:txBody>
          <a:bodyPr>
            <a:normAutofit/>
          </a:bodyPr>
          <a:lstStyle/>
          <a:p>
            <a:r>
              <a:rPr lang="ru-RU" sz="2400" dirty="0"/>
              <a:t>Создание больших разновидностей врагов, активных блоков и т.д.</a:t>
            </a:r>
          </a:p>
          <a:p>
            <a:r>
              <a:rPr lang="ru-RU" sz="2400" dirty="0"/>
              <a:t>Добавление сбора игровой валюты</a:t>
            </a:r>
          </a:p>
          <a:p>
            <a:r>
              <a:rPr lang="ru-RU" sz="2400" dirty="0"/>
              <a:t>Создание скинов</a:t>
            </a:r>
          </a:p>
          <a:p>
            <a:r>
              <a:rPr lang="ru-RU" sz="2400" dirty="0"/>
              <a:t>Добавление </a:t>
            </a:r>
            <a:r>
              <a:rPr lang="ru-RU" sz="2400" dirty="0" err="1"/>
              <a:t>анимаций</a:t>
            </a:r>
            <a:endParaRPr lang="en-US" sz="2400" dirty="0"/>
          </a:p>
          <a:p>
            <a:r>
              <a:rPr lang="ru-RU" sz="2400" dirty="0"/>
              <a:t>Добавление аудио сопровождения</a:t>
            </a:r>
          </a:p>
        </p:txBody>
      </p:sp>
    </p:spTree>
    <p:extLst>
      <p:ext uri="{BB962C8B-B14F-4D97-AF65-F5344CB8AC3E}">
        <p14:creationId xmlns:p14="http://schemas.microsoft.com/office/powerpoint/2010/main" val="138333718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198</TotalTime>
  <Words>81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Вид</vt:lpstr>
      <vt:lpstr>Презентация PowerPoint</vt:lpstr>
      <vt:lpstr>Презентация PowerPoint</vt:lpstr>
      <vt:lpstr>Презентация PowerPoint</vt:lpstr>
      <vt:lpstr>Планируется: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Дана Трошина</dc:creator>
  <cp:lastModifiedBy>Дана Трошина</cp:lastModifiedBy>
  <cp:revision>2</cp:revision>
  <dcterms:created xsi:type="dcterms:W3CDTF">2023-01-19T16:25:27Z</dcterms:created>
  <dcterms:modified xsi:type="dcterms:W3CDTF">2023-01-19T19:43:44Z</dcterms:modified>
</cp:coreProperties>
</file>