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1722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Решение задач на построение БНФ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27.09.2020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2.10 (d)</a:t>
            </a:r>
          </a:p>
        </p:txBody>
      </p:sp>
      <p:sp>
        <p:nvSpPr>
          <p:cNvPr id="130" name="Текст 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Опишите синтаксис текстового представления числовой вещественной константы языка Си.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Допустимое представление вещественной константы в языке Си</a:t>
            </a:r>
          </a:p>
        </p:txBody>
      </p:sp>
      <p:pic>
        <p:nvPicPr>
          <p:cNvPr id="13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647950"/>
            <a:ext cx="8178800" cy="326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>
            <a:spLocks noGrp="1"/>
          </p:cNvSpPr>
          <p:nvPr>
            <p:ph type="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Описание синтаксиса</a:t>
            </a:r>
          </a:p>
        </p:txBody>
      </p:sp>
      <p:sp>
        <p:nvSpPr>
          <p:cNvPr id="136" name="&lt;signed_float&gt; → &lt;sign&gt;&lt;float&gt;…"/>
          <p:cNvSpPr txBox="1"/>
          <p:nvPr/>
        </p:nvSpPr>
        <p:spPr>
          <a:xfrm>
            <a:off x="276766" y="2291081"/>
            <a:ext cx="11638468" cy="284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 b="1"/>
              <a:t>signed_float</a:t>
            </a:r>
            <a:r>
              <a:t>&gt; → &lt;sign&gt;&lt;float&gt;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&lt;sign&gt;         → - | &lt;plus&gt;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&lt;plus&gt;         → + | ‘’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 b="1"/>
              <a:t>float</a:t>
            </a:r>
            <a:r>
              <a:t>&gt;        → &lt;int&gt; | .&lt;int&gt; | &lt;int&gt;. | &lt;int&gt;.&lt;int&gt; |</a:t>
            </a: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| &lt;int&gt;e&lt;sign&gt;&lt;int&gt; | &lt;int&gt;E&lt;sign&gt;&lt;int&gt;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&lt;int&gt;          → &lt;digit&gt; | &lt;digit&gt;&lt;int&gt;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&lt;digit&gt;        → 0 | 1 | 2 | 3 | 4 | 5 | 6 | 7 | 8 | 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дача 2.1 (d)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Задача 2.1 (d)</a:t>
            </a:r>
          </a:p>
        </p:txBody>
      </p:sp>
      <p:sp>
        <p:nvSpPr>
          <p:cNvPr id="100" name="Построить синтаксическое дерево и сформулировать набор БНФ для предложения на естественном языке.…"/>
          <p:cNvSpPr txBox="1"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t>Построить синтаксическое дерево и сформулировать набор БНФ для предложения на естественном языке.</a:t>
            </a:r>
          </a:p>
          <a:p>
            <a:pPr algn="l">
              <a:defRPr sz="2800"/>
            </a:pPr>
            <a:endParaRPr/>
          </a:p>
          <a:p>
            <a:pPr>
              <a:defRPr sz="3200" b="1"/>
            </a:pPr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Описание синтаксиса"/>
          <p:cNvSpPr txBox="1">
            <a:spLocks noGrp="1"/>
          </p:cNvSpPr>
          <p:nvPr>
            <p:ph type="ctr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t>Описание синтаксиса</a:t>
            </a:r>
          </a:p>
        </p:txBody>
      </p:sp>
      <p:sp>
        <p:nvSpPr>
          <p:cNvPr id="103" name="&lt;signed_float&gt; → &lt;sign&gt;&lt;float&gt;…"/>
          <p:cNvSpPr txBox="1"/>
          <p:nvPr/>
        </p:nvSpPr>
        <p:spPr>
          <a:xfrm>
            <a:off x="276766" y="2291081"/>
            <a:ext cx="11638468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</a:t>
            </a:r>
            <a:r>
              <a:rPr dirty="0"/>
              <a:t>&gt;     → &lt;</a:t>
            </a:r>
            <a:r>
              <a:rPr dirty="0" err="1"/>
              <a:t>прост.предл</a:t>
            </a:r>
            <a:r>
              <a:rPr dirty="0"/>
              <a:t>&gt;, &lt;</a:t>
            </a:r>
            <a:r>
              <a:rPr dirty="0" err="1"/>
              <a:t>предлож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Предложение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может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быть</a:t>
            </a:r>
            <a:r>
              <a:rPr sz="1300" dirty="0">
                <a:solidFill>
                  <a:srgbClr val="A7A7A7"/>
                </a:solidFill>
              </a:rPr>
              <a:t>                                                   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sz="1300" dirty="0">
                <a:solidFill>
                  <a:srgbClr val="A7A7A7"/>
                </a:solidFill>
              </a:rPr>
              <a:t>                                                                                                   </a:t>
            </a:r>
            <a:r>
              <a:rPr sz="1300" dirty="0" err="1">
                <a:solidFill>
                  <a:srgbClr val="A7A7A7"/>
                </a:solidFill>
              </a:rPr>
              <a:t>сложносочинённым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| &lt;</a:t>
            </a:r>
            <a:r>
              <a:rPr dirty="0" err="1"/>
              <a:t>прост.предл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или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простым</a:t>
            </a:r>
            <a:r>
              <a:rPr sz="1300" dirty="0">
                <a:solidFill>
                  <a:srgbClr val="A7A7A7"/>
                </a:solidFill>
              </a:rPr>
              <a:t> (</a:t>
            </a:r>
            <a:r>
              <a:rPr sz="1300" dirty="0" err="1">
                <a:solidFill>
                  <a:srgbClr val="A7A7A7"/>
                </a:solidFill>
              </a:rPr>
              <a:t>база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рекурсии</a:t>
            </a:r>
            <a:r>
              <a:rPr sz="1300" dirty="0">
                <a:solidFill>
                  <a:srgbClr val="A7A7A7"/>
                </a:solidFill>
              </a:rPr>
              <a:t>)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прост.предл</a:t>
            </a:r>
            <a:r>
              <a:rPr dirty="0"/>
              <a:t>&gt; → &lt;</a:t>
            </a:r>
            <a:r>
              <a:rPr dirty="0" err="1"/>
              <a:t>сказ</a:t>
            </a:r>
            <a:r>
              <a:rPr dirty="0"/>
              <a:t>&gt; &lt;</a:t>
            </a:r>
            <a:r>
              <a:rPr dirty="0" err="1"/>
              <a:t>обст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Простое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состоит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из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сказуемого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обстоятельством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dirty="0"/>
              <a:t>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сказ</a:t>
            </a:r>
            <a:r>
              <a:rPr dirty="0"/>
              <a:t>&gt;        → &lt;</a:t>
            </a:r>
            <a:r>
              <a:rPr dirty="0" err="1"/>
              <a:t>глаг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сказуемое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это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обст</a:t>
            </a:r>
            <a:r>
              <a:rPr dirty="0"/>
              <a:t>&gt;        → &lt;</a:t>
            </a:r>
            <a:r>
              <a:rPr dirty="0" err="1"/>
              <a:t>предлог</a:t>
            </a:r>
            <a:r>
              <a:rPr dirty="0"/>
              <a:t>&gt; &lt;</a:t>
            </a:r>
            <a:r>
              <a:rPr dirty="0" err="1"/>
              <a:t>сущ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обстоятельство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предлог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существительным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</a:t>
            </a:r>
            <a:r>
              <a:rPr dirty="0"/>
              <a:t>&gt;        → eat | drink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глаголы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предлог</a:t>
            </a:r>
            <a:r>
              <a:rPr dirty="0"/>
              <a:t>&gt;     → at | with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предлоги</a:t>
            </a:r>
            <a:endParaRPr sz="1300" dirty="0">
              <a:solidFill>
                <a:srgbClr val="A7A7A7"/>
              </a:solidFill>
            </a:endParaRP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</a:t>
            </a:r>
            <a:r>
              <a:rPr dirty="0"/>
              <a:t>&gt;         → pleasure | measure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существительные</a:t>
            </a:r>
            <a:endParaRPr sz="1300" dirty="0">
              <a:solidFill>
                <a:srgbClr val="A7A7A7"/>
              </a:solidFill>
            </a:endParaRPr>
          </a:p>
        </p:txBody>
      </p:sp>
      <p:sp>
        <p:nvSpPr>
          <p:cNvPr id="104" name="«Eat at pleasure, drink with measure.»"/>
          <p:cNvSpPr txBox="1"/>
          <p:nvPr/>
        </p:nvSpPr>
        <p:spPr>
          <a:xfrm>
            <a:off x="2781817" y="13193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«Eat at pleasure, drink with measure.»"/>
          <p:cNvSpPr txBox="1"/>
          <p:nvPr/>
        </p:nvSpPr>
        <p:spPr>
          <a:xfrm>
            <a:off x="2781817" y="13447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  <p:sp>
        <p:nvSpPr>
          <p:cNvPr id="107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08" name="korzun2 (4).png" descr="korzun2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44" y="1782992"/>
            <a:ext cx="9495512" cy="507518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/* Сложносочиненное предложение */"/>
          <p:cNvSpPr txBox="1"/>
          <p:nvPr/>
        </p:nvSpPr>
        <p:spPr>
          <a:xfrm>
            <a:off x="6695894" y="1945810"/>
            <a:ext cx="3923811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r>
              <a:rPr dirty="0"/>
              <a:t>/* </a:t>
            </a:r>
            <a:r>
              <a:rPr dirty="0" err="1"/>
              <a:t>Сложносочиненное</a:t>
            </a:r>
            <a:r>
              <a:rPr dirty="0"/>
              <a:t> </a:t>
            </a:r>
            <a:r>
              <a:rPr dirty="0" err="1"/>
              <a:t>предложение</a:t>
            </a:r>
            <a:r>
              <a:rPr dirty="0"/>
              <a:t> */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«Eat at pleasure.»"/>
          <p:cNvSpPr txBox="1"/>
          <p:nvPr/>
        </p:nvSpPr>
        <p:spPr>
          <a:xfrm>
            <a:off x="4520824" y="1179672"/>
            <a:ext cx="3150352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pleasure.»</a:t>
            </a:r>
          </a:p>
        </p:txBody>
      </p:sp>
      <p:sp>
        <p:nvSpPr>
          <p:cNvPr id="112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3" name="korzun2 (5).png" descr="korzun2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52" y="1687714"/>
            <a:ext cx="5549901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sp>
        <p:nvSpPr>
          <p:cNvPr id="116" name="«Eat at pleasure, eat at pleasure, eat at pleasure.»"/>
          <p:cNvSpPr txBox="1"/>
          <p:nvPr/>
        </p:nvSpPr>
        <p:spPr>
          <a:xfrm>
            <a:off x="1812549" y="1179672"/>
            <a:ext cx="8566901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eat at pleasure, eat at pleasure.»</a:t>
            </a:r>
          </a:p>
        </p:txBody>
      </p:sp>
      <p:pic>
        <p:nvPicPr>
          <p:cNvPr id="117" name="korzun2 (6).png" descr="korzun2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2099719"/>
            <a:ext cx="93599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2.2</a:t>
            </a:r>
          </a:p>
        </p:txBody>
      </p:sp>
      <p:sp>
        <p:nvSpPr>
          <p:cNvPr id="120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Исследовать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существительным</a:t>
            </a:r>
            <a:r>
              <a:rPr dirty="0"/>
              <a:t> (peanut)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произвольное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прилагательных</a:t>
            </a:r>
            <a:r>
              <a:rPr dirty="0"/>
              <a:t> (salted, big, brown, roasted, …).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>
            <a:spLocks noGrp="1"/>
          </p:cNvSpPr>
          <p:nvPr>
            <p:ph type="title"/>
          </p:nvPr>
        </p:nvSpPr>
        <p:spPr>
          <a:xfrm>
            <a:off x="37407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Грамматические</a:t>
            </a:r>
            <a:r>
              <a:rPr dirty="0"/>
              <a:t> </a:t>
            </a:r>
            <a:r>
              <a:rPr dirty="0" err="1"/>
              <a:t>правила</a:t>
            </a:r>
            <a:endParaRPr dirty="0"/>
          </a:p>
        </p:txBody>
      </p:sp>
      <p:sp>
        <p:nvSpPr>
          <p:cNvPr id="127" name="Текст 2"/>
          <p:cNvSpPr txBox="1">
            <a:spLocks noGrp="1"/>
          </p:cNvSpPr>
          <p:nvPr>
            <p:ph type="body" idx="1"/>
          </p:nvPr>
        </p:nvSpPr>
        <p:spPr>
          <a:xfrm>
            <a:off x="374071" y="1938836"/>
            <a:ext cx="1181793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предложение</a:t>
            </a:r>
            <a:r>
              <a:rPr dirty="0"/>
              <a:t>&gt; → &lt;</a:t>
            </a:r>
            <a:r>
              <a:rPr dirty="0" err="1"/>
              <a:t>подлежащее</a:t>
            </a:r>
            <a:r>
              <a:rPr dirty="0"/>
              <a:t>&gt; &lt;</a:t>
            </a:r>
            <a:r>
              <a:rPr dirty="0" err="1"/>
              <a:t>сказуемое</a:t>
            </a:r>
            <a:r>
              <a:rPr dirty="0"/>
              <a:t>&gt; &lt;</a:t>
            </a:r>
            <a:r>
              <a:rPr dirty="0" err="1"/>
              <a:t>дополнение</a:t>
            </a:r>
            <a:r>
              <a:rPr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простое предложение с дополнением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&lt;подлежащее&gt; → &lt;существительное&gt;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подлежащее – это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&lt;сказуемое&gt; → &lt;глагол&gt; 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сказуемое – это глагол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&lt;дополнение&gt; → &lt;артикль&gt; &lt;определение&gt; &lt;существительное&gt;</a:t>
            </a:r>
            <a:r>
              <a:rPr lang="en-US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дополнение включает артикль, 								затем список прилагательных и описываемое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&lt;список прилагательных&gt; → &lt;прилагательное&gt; &lt;список прилагательных&gt; | &lt;прилагательное&gt; </a:t>
            </a:r>
            <a:r>
              <a:rPr lang="en-US"/>
              <a:t>| &lt;&gt; </a:t>
            </a:r>
            <a:r>
              <a:rPr lang="en-US" sz="100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список прилагательных с рекурсией, или одно прилагательное, или его отсутствие</a:t>
            </a:r>
            <a:endParaRPr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существительное</a:t>
            </a:r>
            <a:r>
              <a:rPr dirty="0"/>
              <a:t>&gt; → John | peanut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существительные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&lt;прилагательное&gt; → </a:t>
            </a:r>
            <a:r>
              <a:rPr lang="en-US" dirty="0"/>
              <a:t>&lt;</a:t>
            </a:r>
            <a:r>
              <a:rPr lang="ru-RU" dirty="0"/>
              <a:t>словарь прилагательных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прилагательные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глагол</a:t>
            </a:r>
            <a:r>
              <a:rPr dirty="0"/>
              <a:t>&gt; → ate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глагол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артикль</a:t>
            </a:r>
            <a:r>
              <a:rPr dirty="0"/>
              <a:t>&gt; → the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артикль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071" y="1321360"/>
            <a:ext cx="594795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John ate the salted big brown roasted peanut.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>
            <a:spLocks noGrp="1"/>
          </p:cNvSpPr>
          <p:nvPr>
            <p:ph type="title"/>
          </p:nvPr>
        </p:nvSpPr>
        <p:spPr>
          <a:xfrm>
            <a:off x="532218" y="-353451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Синтаксическое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 </a:t>
            </a:r>
          </a:p>
        </p:txBody>
      </p:sp>
      <p:sp>
        <p:nvSpPr>
          <p:cNvPr id="123" name="Текст 2"/>
          <p:cNvSpPr txBox="1">
            <a:spLocks noGrp="1"/>
          </p:cNvSpPr>
          <p:nvPr>
            <p:ph type="body" idx="1"/>
          </p:nvPr>
        </p:nvSpPr>
        <p:spPr>
          <a:xfrm>
            <a:off x="113118" y="609200"/>
            <a:ext cx="11965764" cy="3629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dirty="0"/>
              <a:t>c) John ate the salted big brown roasted peanut.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9305A-A560-4C7F-83E9-EC582C95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866031"/>
            <a:ext cx="8087925" cy="59919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548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Helvetica</vt:lpstr>
      <vt:lpstr>Open Sans</vt:lpstr>
      <vt:lpstr>Тема Office</vt:lpstr>
      <vt:lpstr>Решение задач на построение БНФ</vt:lpstr>
      <vt:lpstr>Задача 2.1 (d)</vt:lpstr>
      <vt:lpstr>Описание синтаксиса</vt:lpstr>
      <vt:lpstr>Презентация PowerPoint</vt:lpstr>
      <vt:lpstr>Презентация PowerPoint</vt:lpstr>
      <vt:lpstr>Презентация PowerPoint</vt:lpstr>
      <vt:lpstr>Задача 2.2</vt:lpstr>
      <vt:lpstr>Грамматические правила</vt:lpstr>
      <vt:lpstr>Синтаксическое дерево </vt:lpstr>
      <vt:lpstr>Задача 2.10 (d)</vt:lpstr>
      <vt:lpstr>Допустимое представление вещественной константы в языке Си</vt:lpstr>
      <vt:lpstr>Описание синтаксиса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построение БНФ</dc:title>
  <cp:lastModifiedBy>Даниил Луценко</cp:lastModifiedBy>
  <cp:revision>27</cp:revision>
  <dcterms:modified xsi:type="dcterms:W3CDTF">2020-10-04T17:59:39Z</dcterms:modified>
</cp:coreProperties>
</file>