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4"/>
  </p:sldMasterIdLst>
  <p:notesMasterIdLst>
    <p:notesMasterId r:id="rId34"/>
  </p:notesMasterIdLst>
  <p:sldIdLst>
    <p:sldId id="256" r:id="rId5"/>
    <p:sldId id="257" r:id="rId6"/>
    <p:sldId id="258" r:id="rId7"/>
    <p:sldId id="259" r:id="rId8"/>
    <p:sldId id="260" r:id="rId9"/>
    <p:sldId id="262" r:id="rId10"/>
    <p:sldId id="263" r:id="rId11"/>
    <p:sldId id="264" r:id="rId12"/>
    <p:sldId id="265" r:id="rId13"/>
    <p:sldId id="261" r:id="rId14"/>
    <p:sldId id="266" r:id="rId15"/>
    <p:sldId id="268" r:id="rId16"/>
    <p:sldId id="270" r:id="rId17"/>
    <p:sldId id="267" r:id="rId18"/>
    <p:sldId id="269" r:id="rId19"/>
    <p:sldId id="275" r:id="rId20"/>
    <p:sldId id="271" r:id="rId21"/>
    <p:sldId id="272" r:id="rId22"/>
    <p:sldId id="273" r:id="rId23"/>
    <p:sldId id="274" r:id="rId24"/>
    <p:sldId id="277" r:id="rId25"/>
    <p:sldId id="279" r:id="rId26"/>
    <p:sldId id="280" r:id="rId27"/>
    <p:sldId id="281" r:id="rId28"/>
    <p:sldId id="276" r:id="rId29"/>
    <p:sldId id="283" r:id="rId30"/>
    <p:sldId id="282" r:id="rId31"/>
    <p:sldId id="278"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Lokerse" userId="S::johnl@delta-n.nl::001a2a90-20e5-4527-a1e9-51de240bbfc4" providerId="AD" clId="Web-{7B7373FA-BC9D-45E2-B0A7-5BE63F573214}"/>
    <pc:docChg chg="modSld">
      <pc:chgData name="John Lokerse" userId="S::johnl@delta-n.nl::001a2a90-20e5-4527-a1e9-51de240bbfc4" providerId="AD" clId="Web-{7B7373FA-BC9D-45E2-B0A7-5BE63F573214}" dt="2018-11-18T10:18:05.101" v="47" actId="20577"/>
      <pc:docMkLst>
        <pc:docMk/>
      </pc:docMkLst>
      <pc:sldChg chg="modSp">
        <pc:chgData name="John Lokerse" userId="S::johnl@delta-n.nl::001a2a90-20e5-4527-a1e9-51de240bbfc4" providerId="AD" clId="Web-{7B7373FA-BC9D-45E2-B0A7-5BE63F573214}" dt="2018-11-18T10:18:05.085" v="46" actId="20577"/>
        <pc:sldMkLst>
          <pc:docMk/>
          <pc:sldMk cId="859113406" sldId="281"/>
        </pc:sldMkLst>
        <pc:spChg chg="mod">
          <ac:chgData name="John Lokerse" userId="S::johnl@delta-n.nl::001a2a90-20e5-4527-a1e9-51de240bbfc4" providerId="AD" clId="Web-{7B7373FA-BC9D-45E2-B0A7-5BE63F573214}" dt="2018-11-18T10:18:05.085" v="46" actId="20577"/>
          <ac:spMkLst>
            <pc:docMk/>
            <pc:sldMk cId="859113406" sldId="281"/>
            <ac:spMk id="3" creationId="{816A9F38-CE13-4F86-8F2F-3479F36FB3A8}"/>
          </ac:spMkLst>
        </pc:spChg>
      </pc:sldChg>
    </pc:docChg>
  </pc:docChgLst>
  <pc:docChgLst>
    <pc:chgData name="Mitchel Hulst" userId="S::mitchelh@delta-n.nl::45d3a492-8070-4537-9636-75d667b94e27" providerId="AD" clId="Web-{8674E654-71B3-4CD8-8EBA-F296083FDFF2}"/>
    <pc:docChg chg="addSld modSld sldOrd">
      <pc:chgData name="Mitchel Hulst" userId="S::mitchelh@delta-n.nl::45d3a492-8070-4537-9636-75d667b94e27" providerId="AD" clId="Web-{8674E654-71B3-4CD8-8EBA-F296083FDFF2}" dt="2018-11-15T14:29:46.949" v="646" actId="20577"/>
      <pc:docMkLst>
        <pc:docMk/>
      </pc:docMkLst>
      <pc:sldChg chg="modSp">
        <pc:chgData name="Mitchel Hulst" userId="S::mitchelh@delta-n.nl::45d3a492-8070-4537-9636-75d667b94e27" providerId="AD" clId="Web-{8674E654-71B3-4CD8-8EBA-F296083FDFF2}" dt="2018-11-15T12:23:25.870" v="174" actId="1076"/>
        <pc:sldMkLst>
          <pc:docMk/>
          <pc:sldMk cId="1720125638" sldId="259"/>
        </pc:sldMkLst>
        <pc:spChg chg="mod">
          <ac:chgData name="Mitchel Hulst" userId="S::mitchelh@delta-n.nl::45d3a492-8070-4537-9636-75d667b94e27" providerId="AD" clId="Web-{8674E654-71B3-4CD8-8EBA-F296083FDFF2}" dt="2018-11-15T12:23:25.479" v="172" actId="20577"/>
          <ac:spMkLst>
            <pc:docMk/>
            <pc:sldMk cId="1720125638" sldId="259"/>
            <ac:spMk id="3" creationId="{37404E00-FA42-410E-AAF5-25BD8444629F}"/>
          </ac:spMkLst>
        </pc:spChg>
        <pc:picChg chg="mod">
          <ac:chgData name="Mitchel Hulst" userId="S::mitchelh@delta-n.nl::45d3a492-8070-4537-9636-75d667b94e27" providerId="AD" clId="Web-{8674E654-71B3-4CD8-8EBA-F296083FDFF2}" dt="2018-11-15T12:23:25.870" v="174" actId="1076"/>
          <ac:picMkLst>
            <pc:docMk/>
            <pc:sldMk cId="1720125638" sldId="259"/>
            <ac:picMk id="4" creationId="{EB198E85-6F02-40F3-8873-603DFDEABEF3}"/>
          </ac:picMkLst>
        </pc:picChg>
      </pc:sldChg>
      <pc:sldChg chg="addSp delSp modSp new ord modNotes">
        <pc:chgData name="Mitchel Hulst" userId="S::mitchelh@delta-n.nl::45d3a492-8070-4537-9636-75d667b94e27" providerId="AD" clId="Web-{8674E654-71B3-4CD8-8EBA-F296083FDFF2}" dt="2018-11-15T13:18:04.087" v="297"/>
        <pc:sldMkLst>
          <pc:docMk/>
          <pc:sldMk cId="386468544" sldId="261"/>
        </pc:sldMkLst>
        <pc:spChg chg="mod">
          <ac:chgData name="Mitchel Hulst" userId="S::mitchelh@delta-n.nl::45d3a492-8070-4537-9636-75d667b94e27" providerId="AD" clId="Web-{8674E654-71B3-4CD8-8EBA-F296083FDFF2}" dt="2018-11-15T12:19:10.151" v="149" actId="20577"/>
          <ac:spMkLst>
            <pc:docMk/>
            <pc:sldMk cId="386468544" sldId="261"/>
            <ac:spMk id="2" creationId="{94CB53F4-C309-4153-AEEE-ED626A43EE5C}"/>
          </ac:spMkLst>
        </pc:spChg>
        <pc:spChg chg="del mod">
          <ac:chgData name="Mitchel Hulst" userId="S::mitchelh@delta-n.nl::45d3a492-8070-4537-9636-75d667b94e27" providerId="AD" clId="Web-{8674E654-71B3-4CD8-8EBA-F296083FDFF2}" dt="2018-11-15T12:39:29.309" v="194"/>
          <ac:spMkLst>
            <pc:docMk/>
            <pc:sldMk cId="386468544" sldId="261"/>
            <ac:spMk id="3" creationId="{857AB7AC-216E-42E1-8520-C753107369AB}"/>
          </ac:spMkLst>
        </pc:spChg>
        <pc:spChg chg="add del mod">
          <ac:chgData name="Mitchel Hulst" userId="S::mitchelh@delta-n.nl::45d3a492-8070-4537-9636-75d667b94e27" providerId="AD" clId="Web-{8674E654-71B3-4CD8-8EBA-F296083FDFF2}" dt="2018-11-15T12:40:42.496" v="222"/>
          <ac:spMkLst>
            <pc:docMk/>
            <pc:sldMk cId="386468544" sldId="261"/>
            <ac:spMk id="6" creationId="{6C2D6FF1-28F5-4727-9754-15F152E5ACCA}"/>
          </ac:spMkLst>
        </pc:spChg>
        <pc:spChg chg="add mod">
          <ac:chgData name="Mitchel Hulst" userId="S::mitchelh@delta-n.nl::45d3a492-8070-4537-9636-75d667b94e27" providerId="AD" clId="Web-{8674E654-71B3-4CD8-8EBA-F296083FDFF2}" dt="2018-11-15T12:54:07.106" v="289" actId="20577"/>
          <ac:spMkLst>
            <pc:docMk/>
            <pc:sldMk cId="386468544" sldId="261"/>
            <ac:spMk id="8" creationId="{A0CB70F4-F27C-46B4-859F-DC14B38479B3}"/>
          </ac:spMkLst>
        </pc:spChg>
        <pc:picChg chg="add del mod ord">
          <ac:chgData name="Mitchel Hulst" userId="S::mitchelh@delta-n.nl::45d3a492-8070-4537-9636-75d667b94e27" providerId="AD" clId="Web-{8674E654-71B3-4CD8-8EBA-F296083FDFF2}" dt="2018-11-15T12:40:46.606" v="223"/>
          <ac:picMkLst>
            <pc:docMk/>
            <pc:sldMk cId="386468544" sldId="261"/>
            <ac:picMk id="4" creationId="{D27F8BC5-908C-4477-B7ED-3AFACEAE4D43}"/>
          </ac:picMkLst>
        </pc:picChg>
        <pc:picChg chg="add mod">
          <ac:chgData name="Mitchel Hulst" userId="S::mitchelh@delta-n.nl::45d3a492-8070-4537-9636-75d667b94e27" providerId="AD" clId="Web-{8674E654-71B3-4CD8-8EBA-F296083FDFF2}" dt="2018-11-15T12:41:29.043" v="264" actId="1076"/>
          <ac:picMkLst>
            <pc:docMk/>
            <pc:sldMk cId="386468544" sldId="261"/>
            <ac:picMk id="9" creationId="{B86F042D-E83E-41EA-BFC3-1F43D6ECFFCB}"/>
          </ac:picMkLst>
        </pc:picChg>
        <pc:picChg chg="add mod">
          <ac:chgData name="Mitchel Hulst" userId="S::mitchelh@delta-n.nl::45d3a492-8070-4537-9636-75d667b94e27" providerId="AD" clId="Web-{8674E654-71B3-4CD8-8EBA-F296083FDFF2}" dt="2018-11-15T12:56:35.122" v="294" actId="1076"/>
          <ac:picMkLst>
            <pc:docMk/>
            <pc:sldMk cId="386468544" sldId="261"/>
            <ac:picMk id="11" creationId="{8D1D94BE-1524-479B-B9E7-F95070BC1F10}"/>
          </ac:picMkLst>
        </pc:picChg>
      </pc:sldChg>
      <pc:sldChg chg="ord">
        <pc:chgData name="Mitchel Hulst" userId="S::mitchelh@delta-n.nl::45d3a492-8070-4537-9636-75d667b94e27" providerId="AD" clId="Web-{8674E654-71B3-4CD8-8EBA-F296083FDFF2}" dt="2018-11-15T13:18:04.103" v="298"/>
        <pc:sldMkLst>
          <pc:docMk/>
          <pc:sldMk cId="498016654" sldId="262"/>
        </pc:sldMkLst>
      </pc:sldChg>
      <pc:sldChg chg="addSp delSp modSp add replId">
        <pc:chgData name="Mitchel Hulst" userId="S::mitchelh@delta-n.nl::45d3a492-8070-4537-9636-75d667b94e27" providerId="AD" clId="Web-{8674E654-71B3-4CD8-8EBA-F296083FDFF2}" dt="2018-11-15T13:25:25.805" v="478" actId="20577"/>
        <pc:sldMkLst>
          <pc:docMk/>
          <pc:sldMk cId="3201234885" sldId="267"/>
        </pc:sldMkLst>
        <pc:spChg chg="mod">
          <ac:chgData name="Mitchel Hulst" userId="S::mitchelh@delta-n.nl::45d3a492-8070-4537-9636-75d667b94e27" providerId="AD" clId="Web-{8674E654-71B3-4CD8-8EBA-F296083FDFF2}" dt="2018-11-15T13:18:19.962" v="330" actId="20577"/>
          <ac:spMkLst>
            <pc:docMk/>
            <pc:sldMk cId="3201234885" sldId="267"/>
            <ac:spMk id="2" creationId="{C482324A-9752-434D-A92C-4F2BF7A84BFE}"/>
          </ac:spMkLst>
        </pc:spChg>
        <pc:spChg chg="del">
          <ac:chgData name="Mitchel Hulst" userId="S::mitchelh@delta-n.nl::45d3a492-8070-4537-9636-75d667b94e27" providerId="AD" clId="Web-{8674E654-71B3-4CD8-8EBA-F296083FDFF2}" dt="2018-11-15T13:18:39.915" v="333"/>
          <ac:spMkLst>
            <pc:docMk/>
            <pc:sldMk cId="3201234885" sldId="267"/>
            <ac:spMk id="3" creationId="{3F244A3F-0C0F-4C1A-9FFC-0137C3F0D122}"/>
          </ac:spMkLst>
        </pc:spChg>
        <pc:spChg chg="add del mod">
          <ac:chgData name="Mitchel Hulst" userId="S::mitchelh@delta-n.nl::45d3a492-8070-4537-9636-75d667b94e27" providerId="AD" clId="Web-{8674E654-71B3-4CD8-8EBA-F296083FDFF2}" dt="2018-11-15T13:23:04.992" v="340"/>
          <ac:spMkLst>
            <pc:docMk/>
            <pc:sldMk cId="3201234885" sldId="267"/>
            <ac:spMk id="7" creationId="{BD2F03AF-3823-4EE8-80DD-0068D0FD32F7}"/>
          </ac:spMkLst>
        </pc:spChg>
        <pc:spChg chg="add mod">
          <ac:chgData name="Mitchel Hulst" userId="S::mitchelh@delta-n.nl::45d3a492-8070-4537-9636-75d667b94e27" providerId="AD" clId="Web-{8674E654-71B3-4CD8-8EBA-F296083FDFF2}" dt="2018-11-15T13:25:25.805" v="478" actId="20577"/>
          <ac:spMkLst>
            <pc:docMk/>
            <pc:sldMk cId="3201234885" sldId="267"/>
            <ac:spMk id="9" creationId="{6FC94D81-AB4E-437A-8420-FF9DCD78E4CE}"/>
          </ac:spMkLst>
        </pc:spChg>
        <pc:picChg chg="add del mod ord">
          <ac:chgData name="Mitchel Hulst" userId="S::mitchelh@delta-n.nl::45d3a492-8070-4537-9636-75d667b94e27" providerId="AD" clId="Web-{8674E654-71B3-4CD8-8EBA-F296083FDFF2}" dt="2018-11-15T13:23:08.946" v="341"/>
          <ac:picMkLst>
            <pc:docMk/>
            <pc:sldMk cId="3201234885" sldId="267"/>
            <ac:picMk id="4" creationId="{9F2BA98D-5C3D-48E4-99AA-ECCEFB0FD2C9}"/>
          </ac:picMkLst>
        </pc:picChg>
        <pc:picChg chg="add mod">
          <ac:chgData name="Mitchel Hulst" userId="S::mitchelh@delta-n.nl::45d3a492-8070-4537-9636-75d667b94e27" providerId="AD" clId="Web-{8674E654-71B3-4CD8-8EBA-F296083FDFF2}" dt="2018-11-15T13:23:50.821" v="397" actId="14100"/>
          <ac:picMkLst>
            <pc:docMk/>
            <pc:sldMk cId="3201234885" sldId="267"/>
            <ac:picMk id="10" creationId="{26E0EAB0-A63A-454D-BF47-3C0A98F9D025}"/>
          </ac:picMkLst>
        </pc:picChg>
      </pc:sldChg>
      <pc:sldChg chg="addSp delSp modSp new">
        <pc:chgData name="Mitchel Hulst" userId="S::mitchelh@delta-n.nl::45d3a492-8070-4537-9636-75d667b94e27" providerId="AD" clId="Web-{8674E654-71B3-4CD8-8EBA-F296083FDFF2}" dt="2018-11-15T14:26:09.949" v="644" actId="20577"/>
        <pc:sldMkLst>
          <pc:docMk/>
          <pc:sldMk cId="1021221366" sldId="269"/>
        </pc:sldMkLst>
        <pc:spChg chg="mod">
          <ac:chgData name="Mitchel Hulst" userId="S::mitchelh@delta-n.nl::45d3a492-8070-4537-9636-75d667b94e27" providerId="AD" clId="Web-{8674E654-71B3-4CD8-8EBA-F296083FDFF2}" dt="2018-11-15T13:41:37.353" v="510" actId="20577"/>
          <ac:spMkLst>
            <pc:docMk/>
            <pc:sldMk cId="1021221366" sldId="269"/>
            <ac:spMk id="2" creationId="{9E6CA0EB-F2B4-4CEE-A0F2-36C71926C54F}"/>
          </ac:spMkLst>
        </pc:spChg>
        <pc:spChg chg="mod">
          <ac:chgData name="Mitchel Hulst" userId="S::mitchelh@delta-n.nl::45d3a492-8070-4537-9636-75d667b94e27" providerId="AD" clId="Web-{8674E654-71B3-4CD8-8EBA-F296083FDFF2}" dt="2018-11-15T14:26:09.949" v="644" actId="20577"/>
          <ac:spMkLst>
            <pc:docMk/>
            <pc:sldMk cId="1021221366" sldId="269"/>
            <ac:spMk id="3" creationId="{22BB790E-FA87-4987-8D0F-8D44696EAC95}"/>
          </ac:spMkLst>
        </pc:spChg>
        <pc:picChg chg="add del mod">
          <ac:chgData name="Mitchel Hulst" userId="S::mitchelh@delta-n.nl::45d3a492-8070-4537-9636-75d667b94e27" providerId="AD" clId="Web-{8674E654-71B3-4CD8-8EBA-F296083FDFF2}" dt="2018-11-15T14:06:27.697" v="564"/>
          <ac:picMkLst>
            <pc:docMk/>
            <pc:sldMk cId="1021221366" sldId="269"/>
            <ac:picMk id="4" creationId="{57F8EB6A-9DB8-422E-8652-355B4CD33ECC}"/>
          </ac:picMkLst>
        </pc:picChg>
      </pc:sldChg>
    </pc:docChg>
  </pc:docChgLst>
  <pc:docChgLst>
    <pc:chgData name="John Lokerse" userId="S::johnl@delta-n.nl::001a2a90-20e5-4527-a1e9-51de240bbfc4" providerId="AD" clId="Web-{CD74327F-5E5B-C720-F76E-4E1DC2CD7AFC}"/>
    <pc:docChg chg="addSld modSld sldOrd">
      <pc:chgData name="John Lokerse" userId="S::johnl@delta-n.nl::001a2a90-20e5-4527-a1e9-51de240bbfc4" providerId="AD" clId="Web-{CD74327F-5E5B-C720-F76E-4E1DC2CD7AFC}" dt="2018-11-15T15:58:42.270" v="1444" actId="14100"/>
      <pc:docMkLst>
        <pc:docMk/>
      </pc:docMkLst>
      <pc:sldChg chg="addSp modSp new">
        <pc:chgData name="John Lokerse" userId="S::johnl@delta-n.nl::001a2a90-20e5-4527-a1e9-51de240bbfc4" providerId="AD" clId="Web-{CD74327F-5E5B-C720-F76E-4E1DC2CD7AFC}" dt="2018-11-15T13:17:15.931" v="573" actId="1076"/>
        <pc:sldMkLst>
          <pc:docMk/>
          <pc:sldMk cId="4154375444" sldId="264"/>
        </pc:sldMkLst>
        <pc:spChg chg="mod">
          <ac:chgData name="John Lokerse" userId="S::johnl@delta-n.nl::001a2a90-20e5-4527-a1e9-51de240bbfc4" providerId="AD" clId="Web-{CD74327F-5E5B-C720-F76E-4E1DC2CD7AFC}" dt="2018-11-15T12:48:32.989" v="6" actId="14100"/>
          <ac:spMkLst>
            <pc:docMk/>
            <pc:sldMk cId="4154375444" sldId="264"/>
            <ac:spMk id="2" creationId="{54CF69D3-F3BA-4BAC-8714-C61096133B3D}"/>
          </ac:spMkLst>
        </pc:spChg>
        <pc:spChg chg="mod">
          <ac:chgData name="John Lokerse" userId="S::johnl@delta-n.nl::001a2a90-20e5-4527-a1e9-51de240bbfc4" providerId="AD" clId="Web-{CD74327F-5E5B-C720-F76E-4E1DC2CD7AFC}" dt="2018-11-15T12:58:21.519" v="204" actId="20577"/>
          <ac:spMkLst>
            <pc:docMk/>
            <pc:sldMk cId="4154375444" sldId="264"/>
            <ac:spMk id="3" creationId="{8085010F-A2FF-4A22-8E26-CC23245F1DA3}"/>
          </ac:spMkLst>
        </pc:spChg>
        <pc:picChg chg="add mod">
          <ac:chgData name="John Lokerse" userId="S::johnl@delta-n.nl::001a2a90-20e5-4527-a1e9-51de240bbfc4" providerId="AD" clId="Web-{CD74327F-5E5B-C720-F76E-4E1DC2CD7AFC}" dt="2018-11-15T12:56:24.191" v="169" actId="1076"/>
          <ac:picMkLst>
            <pc:docMk/>
            <pc:sldMk cId="4154375444" sldId="264"/>
            <ac:picMk id="4" creationId="{C0695172-22BF-439E-9568-7C3D9941C513}"/>
          </ac:picMkLst>
        </pc:picChg>
        <pc:picChg chg="add mod">
          <ac:chgData name="John Lokerse" userId="S::johnl@delta-n.nl::001a2a90-20e5-4527-a1e9-51de240bbfc4" providerId="AD" clId="Web-{CD74327F-5E5B-C720-F76E-4E1DC2CD7AFC}" dt="2018-11-15T13:17:15.931" v="573" actId="1076"/>
          <ac:picMkLst>
            <pc:docMk/>
            <pc:sldMk cId="4154375444" sldId="264"/>
            <ac:picMk id="6" creationId="{0E7F4044-795D-4970-81B0-451D3D37FF0A}"/>
          </ac:picMkLst>
        </pc:picChg>
      </pc:sldChg>
      <pc:sldChg chg="modSp new">
        <pc:chgData name="John Lokerse" userId="S::johnl@delta-n.nl::001a2a90-20e5-4527-a1e9-51de240bbfc4" providerId="AD" clId="Web-{CD74327F-5E5B-C720-F76E-4E1DC2CD7AFC}" dt="2018-11-15T13:13:33.225" v="544" actId="20577"/>
        <pc:sldMkLst>
          <pc:docMk/>
          <pc:sldMk cId="2592645185" sldId="265"/>
        </pc:sldMkLst>
        <pc:spChg chg="mod">
          <ac:chgData name="John Lokerse" userId="S::johnl@delta-n.nl::001a2a90-20e5-4527-a1e9-51de240bbfc4" providerId="AD" clId="Web-{CD74327F-5E5B-C720-F76E-4E1DC2CD7AFC}" dt="2018-11-15T12:59:23.643" v="281" actId="20577"/>
          <ac:spMkLst>
            <pc:docMk/>
            <pc:sldMk cId="2592645185" sldId="265"/>
            <ac:spMk id="2" creationId="{98B29CFD-9F46-4578-8877-418B0B30AB0E}"/>
          </ac:spMkLst>
        </pc:spChg>
        <pc:spChg chg="mod">
          <ac:chgData name="John Lokerse" userId="S::johnl@delta-n.nl::001a2a90-20e5-4527-a1e9-51de240bbfc4" providerId="AD" clId="Web-{CD74327F-5E5B-C720-F76E-4E1DC2CD7AFC}" dt="2018-11-15T13:13:33.225" v="544" actId="20577"/>
          <ac:spMkLst>
            <pc:docMk/>
            <pc:sldMk cId="2592645185" sldId="265"/>
            <ac:spMk id="3" creationId="{9B9E2257-0F41-4C07-8914-19034DEFB3CA}"/>
          </ac:spMkLst>
        </pc:spChg>
      </pc:sldChg>
      <pc:sldChg chg="addSp delSp modSp new">
        <pc:chgData name="John Lokerse" userId="S::johnl@delta-n.nl::001a2a90-20e5-4527-a1e9-51de240bbfc4" providerId="AD" clId="Web-{CD74327F-5E5B-C720-F76E-4E1DC2CD7AFC}" dt="2018-11-15T14:08:40.480" v="876"/>
        <pc:sldMkLst>
          <pc:docMk/>
          <pc:sldMk cId="455459695" sldId="266"/>
        </pc:sldMkLst>
        <pc:spChg chg="mod">
          <ac:chgData name="John Lokerse" userId="S::johnl@delta-n.nl::001a2a90-20e5-4527-a1e9-51de240bbfc4" providerId="AD" clId="Web-{CD74327F-5E5B-C720-F76E-4E1DC2CD7AFC}" dt="2018-11-15T13:14:14.210" v="569" actId="14100"/>
          <ac:spMkLst>
            <pc:docMk/>
            <pc:sldMk cId="455459695" sldId="266"/>
            <ac:spMk id="2" creationId="{C482324A-9752-434D-A92C-4F2BF7A84BFE}"/>
          </ac:spMkLst>
        </pc:spChg>
        <pc:spChg chg="del mod">
          <ac:chgData name="John Lokerse" userId="S::johnl@delta-n.nl::001a2a90-20e5-4527-a1e9-51de240bbfc4" providerId="AD" clId="Web-{CD74327F-5E5B-C720-F76E-4E1DC2CD7AFC}" dt="2018-11-15T13:20:28.653" v="574"/>
          <ac:spMkLst>
            <pc:docMk/>
            <pc:sldMk cId="455459695" sldId="266"/>
            <ac:spMk id="3" creationId="{3F244A3F-0C0F-4C1A-9FFC-0137C3F0D122}"/>
          </ac:spMkLst>
        </pc:spChg>
        <pc:spChg chg="add del mod">
          <ac:chgData name="John Lokerse" userId="S::johnl@delta-n.nl::001a2a90-20e5-4527-a1e9-51de240bbfc4" providerId="AD" clId="Web-{CD74327F-5E5B-C720-F76E-4E1DC2CD7AFC}" dt="2018-11-15T14:08:40.480" v="876"/>
          <ac:spMkLst>
            <pc:docMk/>
            <pc:sldMk cId="455459695" sldId="266"/>
            <ac:spMk id="8" creationId="{CC300DB3-2DB0-4537-A737-24682E4A3CF2}"/>
          </ac:spMkLst>
        </pc:spChg>
        <pc:picChg chg="add mod ord">
          <ac:chgData name="John Lokerse" userId="S::johnl@delta-n.nl::001a2a90-20e5-4527-a1e9-51de240bbfc4" providerId="AD" clId="Web-{CD74327F-5E5B-C720-F76E-4E1DC2CD7AFC}" dt="2018-11-15T14:08:13.321" v="858" actId="1076"/>
          <ac:picMkLst>
            <pc:docMk/>
            <pc:sldMk cId="455459695" sldId="266"/>
            <ac:picMk id="4" creationId="{017E5EFE-FE51-4E41-8211-8FB82F1EF72B}"/>
          </ac:picMkLst>
        </pc:picChg>
        <pc:picChg chg="add del mod">
          <ac:chgData name="John Lokerse" userId="S::johnl@delta-n.nl::001a2a90-20e5-4527-a1e9-51de240bbfc4" providerId="AD" clId="Web-{CD74327F-5E5B-C720-F76E-4E1DC2CD7AFC}" dt="2018-11-15T14:08:24.103" v="861"/>
          <ac:picMkLst>
            <pc:docMk/>
            <pc:sldMk cId="455459695" sldId="266"/>
            <ac:picMk id="7" creationId="{D5827005-8FE3-437D-9BF0-A18205B94523}"/>
          </ac:picMkLst>
        </pc:picChg>
      </pc:sldChg>
      <pc:sldChg chg="modSp new modNotes">
        <pc:chgData name="John Lokerse" userId="S::johnl@delta-n.nl::001a2a90-20e5-4527-a1e9-51de240bbfc4" providerId="AD" clId="Web-{CD74327F-5E5B-C720-F76E-4E1DC2CD7AFC}" dt="2018-11-15T14:08:11.134" v="857"/>
        <pc:sldMkLst>
          <pc:docMk/>
          <pc:sldMk cId="3257346186" sldId="268"/>
        </pc:sldMkLst>
        <pc:spChg chg="mod">
          <ac:chgData name="John Lokerse" userId="S::johnl@delta-n.nl::001a2a90-20e5-4527-a1e9-51de240bbfc4" providerId="AD" clId="Web-{CD74327F-5E5B-C720-F76E-4E1DC2CD7AFC}" dt="2018-11-15T13:25:03.361" v="613" actId="20577"/>
          <ac:spMkLst>
            <pc:docMk/>
            <pc:sldMk cId="3257346186" sldId="268"/>
            <ac:spMk id="2" creationId="{2683C5E6-4ADD-42E7-B9F0-AC5A8F4533E8}"/>
          </ac:spMkLst>
        </pc:spChg>
        <pc:spChg chg="mod">
          <ac:chgData name="John Lokerse" userId="S::johnl@delta-n.nl::001a2a90-20e5-4527-a1e9-51de240bbfc4" providerId="AD" clId="Web-{CD74327F-5E5B-C720-F76E-4E1DC2CD7AFC}" dt="2018-11-15T14:01:06.846" v="850" actId="20577"/>
          <ac:spMkLst>
            <pc:docMk/>
            <pc:sldMk cId="3257346186" sldId="268"/>
            <ac:spMk id="3" creationId="{E45885D3-D139-43F0-BF2C-E74F67DE6240}"/>
          </ac:spMkLst>
        </pc:spChg>
      </pc:sldChg>
      <pc:sldChg chg="addSp delSp modSp new mod setBg">
        <pc:chgData name="John Lokerse" userId="S::johnl@delta-n.nl::001a2a90-20e5-4527-a1e9-51de240bbfc4" providerId="AD" clId="Web-{CD74327F-5E5B-C720-F76E-4E1DC2CD7AFC}" dt="2018-11-15T14:10:41.573" v="889"/>
        <pc:sldMkLst>
          <pc:docMk/>
          <pc:sldMk cId="156111664" sldId="270"/>
        </pc:sldMkLst>
        <pc:spChg chg="mod ord">
          <ac:chgData name="John Lokerse" userId="S::johnl@delta-n.nl::001a2a90-20e5-4527-a1e9-51de240bbfc4" providerId="AD" clId="Web-{CD74327F-5E5B-C720-F76E-4E1DC2CD7AFC}" dt="2018-11-15T14:10:41.573" v="889"/>
          <ac:spMkLst>
            <pc:docMk/>
            <pc:sldMk cId="156111664" sldId="270"/>
            <ac:spMk id="2" creationId="{319579D0-E2B0-4D80-A193-FDB963FC0F2F}"/>
          </ac:spMkLst>
        </pc:spChg>
        <pc:spChg chg="del">
          <ac:chgData name="John Lokerse" userId="S::johnl@delta-n.nl::001a2a90-20e5-4527-a1e9-51de240bbfc4" providerId="AD" clId="Web-{CD74327F-5E5B-C720-F76E-4E1DC2CD7AFC}" dt="2018-11-15T14:08:51.416" v="883"/>
          <ac:spMkLst>
            <pc:docMk/>
            <pc:sldMk cId="156111664" sldId="270"/>
            <ac:spMk id="3" creationId="{84821782-FE65-4F8E-99D4-49DCFC6482D7}"/>
          </ac:spMkLst>
        </pc:spChg>
        <pc:spChg chg="add del">
          <ac:chgData name="John Lokerse" userId="S::johnl@delta-n.nl::001a2a90-20e5-4527-a1e9-51de240bbfc4" providerId="AD" clId="Web-{CD74327F-5E5B-C720-F76E-4E1DC2CD7AFC}" dt="2018-11-15T14:10:41.433" v="888"/>
          <ac:spMkLst>
            <pc:docMk/>
            <pc:sldMk cId="156111664" sldId="270"/>
            <ac:spMk id="21" creationId="{948AE52C-AD58-4D7E-BBEC-741EA69A9079}"/>
          </ac:spMkLst>
        </pc:spChg>
        <pc:spChg chg="add del">
          <ac:chgData name="John Lokerse" userId="S::johnl@delta-n.nl::001a2a90-20e5-4527-a1e9-51de240bbfc4" providerId="AD" clId="Web-{CD74327F-5E5B-C720-F76E-4E1DC2CD7AFC}" dt="2018-11-15T14:10:41.433" v="888"/>
          <ac:spMkLst>
            <pc:docMk/>
            <pc:sldMk cId="156111664" sldId="270"/>
            <ac:spMk id="23" creationId="{EB3158C7-B011-4D27-BC9D-27EA5BE02D03}"/>
          </ac:spMkLst>
        </pc:spChg>
        <pc:spChg chg="add del">
          <ac:chgData name="John Lokerse" userId="S::johnl@delta-n.nl::001a2a90-20e5-4527-a1e9-51de240bbfc4" providerId="AD" clId="Web-{CD74327F-5E5B-C720-F76E-4E1DC2CD7AFC}" dt="2018-11-15T14:10:41.433" v="888"/>
          <ac:spMkLst>
            <pc:docMk/>
            <pc:sldMk cId="156111664" sldId="270"/>
            <ac:spMk id="29" creationId="{40EA1C2A-B332-4211-8479-EA99BC303EF5}"/>
          </ac:spMkLst>
        </pc:spChg>
        <pc:spChg chg="add del">
          <ac:chgData name="John Lokerse" userId="S::johnl@delta-n.nl::001a2a90-20e5-4527-a1e9-51de240bbfc4" providerId="AD" clId="Web-{CD74327F-5E5B-C720-F76E-4E1DC2CD7AFC}" dt="2018-11-15T14:10:41.433" v="888"/>
          <ac:spMkLst>
            <pc:docMk/>
            <pc:sldMk cId="156111664" sldId="270"/>
            <ac:spMk id="31" creationId="{24A97CC0-C913-4A9C-B6E8-755C7D15EAC8}"/>
          </ac:spMkLst>
        </pc:spChg>
        <pc:spChg chg="add del">
          <ac:chgData name="John Lokerse" userId="S::johnl@delta-n.nl::001a2a90-20e5-4527-a1e9-51de240bbfc4" providerId="AD" clId="Web-{CD74327F-5E5B-C720-F76E-4E1DC2CD7AFC}" dt="2018-11-15T14:10:41.433" v="888"/>
          <ac:spMkLst>
            <pc:docMk/>
            <pc:sldMk cId="156111664" sldId="270"/>
            <ac:spMk id="33" creationId="{9DFA36DF-98BD-46D3-A75B-97154DB48262}"/>
          </ac:spMkLst>
        </pc:spChg>
        <pc:spChg chg="add del">
          <ac:chgData name="John Lokerse" userId="S::johnl@delta-n.nl::001a2a90-20e5-4527-a1e9-51de240bbfc4" providerId="AD" clId="Web-{CD74327F-5E5B-C720-F76E-4E1DC2CD7AFC}" dt="2018-11-15T14:10:41.433" v="888"/>
          <ac:spMkLst>
            <pc:docMk/>
            <pc:sldMk cId="156111664" sldId="270"/>
            <ac:spMk id="35" creationId="{D1D22F90-51DE-40F7-96EE-8E9894DF0E7E}"/>
          </ac:spMkLst>
        </pc:spChg>
        <pc:spChg chg="add del">
          <ac:chgData name="John Lokerse" userId="S::johnl@delta-n.nl::001a2a90-20e5-4527-a1e9-51de240bbfc4" providerId="AD" clId="Web-{CD74327F-5E5B-C720-F76E-4E1DC2CD7AFC}" dt="2018-11-15T14:10:41.433" v="888"/>
          <ac:spMkLst>
            <pc:docMk/>
            <pc:sldMk cId="156111664" sldId="270"/>
            <ac:spMk id="37" creationId="{F45D120E-4F36-4767-98FA-949993B8E1AC}"/>
          </ac:spMkLst>
        </pc:spChg>
        <pc:spChg chg="add del">
          <ac:chgData name="John Lokerse" userId="S::johnl@delta-n.nl::001a2a90-20e5-4527-a1e9-51de240bbfc4" providerId="AD" clId="Web-{CD74327F-5E5B-C720-F76E-4E1DC2CD7AFC}" dt="2018-11-15T14:10:41.433" v="888"/>
          <ac:spMkLst>
            <pc:docMk/>
            <pc:sldMk cId="156111664" sldId="270"/>
            <ac:spMk id="39" creationId="{B541A2F0-1EDC-4D03-94AC-35BC742CEAC9}"/>
          </ac:spMkLst>
        </pc:spChg>
        <pc:spChg chg="add del">
          <ac:chgData name="John Lokerse" userId="S::johnl@delta-n.nl::001a2a90-20e5-4527-a1e9-51de240bbfc4" providerId="AD" clId="Web-{CD74327F-5E5B-C720-F76E-4E1DC2CD7AFC}" dt="2018-11-15T14:10:41.433" v="888"/>
          <ac:spMkLst>
            <pc:docMk/>
            <pc:sldMk cId="156111664" sldId="270"/>
            <ac:spMk id="41" creationId="{08CE2AE4-51CC-4060-8818-423BB07BF3D4}"/>
          </ac:spMkLst>
        </pc:spChg>
        <pc:grpChg chg="add">
          <ac:chgData name="John Lokerse" userId="S::johnl@delta-n.nl::001a2a90-20e5-4527-a1e9-51de240bbfc4" providerId="AD" clId="Web-{CD74327F-5E5B-C720-F76E-4E1DC2CD7AFC}" dt="2018-11-15T14:10:41.573" v="889"/>
          <ac:grpSpMkLst>
            <pc:docMk/>
            <pc:sldMk cId="156111664" sldId="270"/>
            <ac:grpSpMk id="6" creationId="{A5AFB369-4673-4727-A7CD-D86AFE0AE069}"/>
          </ac:grpSpMkLst>
        </pc:grpChg>
        <pc:grpChg chg="add del">
          <ac:chgData name="John Lokerse" userId="S::johnl@delta-n.nl::001a2a90-20e5-4527-a1e9-51de240bbfc4" providerId="AD" clId="Web-{CD74327F-5E5B-C720-F76E-4E1DC2CD7AFC}" dt="2018-11-15T14:10:41.433" v="888"/>
          <ac:grpSpMkLst>
            <pc:docMk/>
            <pc:sldMk cId="156111664" sldId="270"/>
            <ac:grpSpMk id="9" creationId="{A5AFB369-4673-4727-A7CD-D86AFE0AE069}"/>
          </ac:grpSpMkLst>
        </pc:grpChg>
        <pc:picChg chg="add mod">
          <ac:chgData name="John Lokerse" userId="S::johnl@delta-n.nl::001a2a90-20e5-4527-a1e9-51de240bbfc4" providerId="AD" clId="Web-{CD74327F-5E5B-C720-F76E-4E1DC2CD7AFC}" dt="2018-11-15T14:10:41.573" v="889"/>
          <ac:picMkLst>
            <pc:docMk/>
            <pc:sldMk cId="156111664" sldId="270"/>
            <ac:picMk id="4" creationId="{6427C490-3CA0-4BCE-AF36-F329F2951568}"/>
          </ac:picMkLst>
        </pc:picChg>
        <pc:cxnChg chg="add del">
          <ac:chgData name="John Lokerse" userId="S::johnl@delta-n.nl::001a2a90-20e5-4527-a1e9-51de240bbfc4" providerId="AD" clId="Web-{CD74327F-5E5B-C720-F76E-4E1DC2CD7AFC}" dt="2018-11-15T14:10:41.433" v="888"/>
          <ac:cxnSpMkLst>
            <pc:docMk/>
            <pc:sldMk cId="156111664" sldId="270"/>
            <ac:cxnSpMk id="25" creationId="{7295AA18-FA8B-4B5D-9477-7F5F51288FEC}"/>
          </ac:cxnSpMkLst>
        </pc:cxnChg>
        <pc:cxnChg chg="add del">
          <ac:chgData name="John Lokerse" userId="S::johnl@delta-n.nl::001a2a90-20e5-4527-a1e9-51de240bbfc4" providerId="AD" clId="Web-{CD74327F-5E5B-C720-F76E-4E1DC2CD7AFC}" dt="2018-11-15T14:10:41.433" v="888"/>
          <ac:cxnSpMkLst>
            <pc:docMk/>
            <pc:sldMk cId="156111664" sldId="270"/>
            <ac:cxnSpMk id="27" creationId="{5E377175-C211-4D7B-89F7-92406DBD7346}"/>
          </ac:cxnSpMkLst>
        </pc:cxnChg>
      </pc:sldChg>
      <pc:sldChg chg="delSp modSp new">
        <pc:chgData name="John Lokerse" userId="S::johnl@delta-n.nl::001a2a90-20e5-4527-a1e9-51de240bbfc4" providerId="AD" clId="Web-{CD74327F-5E5B-C720-F76E-4E1DC2CD7AFC}" dt="2018-11-15T14:19:12.551" v="935" actId="20577"/>
        <pc:sldMkLst>
          <pc:docMk/>
          <pc:sldMk cId="3345310451" sldId="271"/>
        </pc:sldMkLst>
        <pc:spChg chg="mod">
          <ac:chgData name="John Lokerse" userId="S::johnl@delta-n.nl::001a2a90-20e5-4527-a1e9-51de240bbfc4" providerId="AD" clId="Web-{CD74327F-5E5B-C720-F76E-4E1DC2CD7AFC}" dt="2018-11-15T14:19:12.551" v="935" actId="20577"/>
          <ac:spMkLst>
            <pc:docMk/>
            <pc:sldMk cId="3345310451" sldId="271"/>
            <ac:spMk id="2" creationId="{B0A6F7C8-3D65-4C70-AD87-59AC2875BEEA}"/>
          </ac:spMkLst>
        </pc:spChg>
        <pc:spChg chg="del mod">
          <ac:chgData name="John Lokerse" userId="S::johnl@delta-n.nl::001a2a90-20e5-4527-a1e9-51de240bbfc4" providerId="AD" clId="Web-{CD74327F-5E5B-C720-F76E-4E1DC2CD7AFC}" dt="2018-11-15T14:19:04.019" v="929"/>
          <ac:spMkLst>
            <pc:docMk/>
            <pc:sldMk cId="3345310451" sldId="271"/>
            <ac:spMk id="3" creationId="{FCBA2EA7-D62E-44D4-8F18-F65F3566DB10}"/>
          </ac:spMkLst>
        </pc:spChg>
      </pc:sldChg>
      <pc:sldChg chg="addSp delSp modSp new">
        <pc:chgData name="John Lokerse" userId="S::johnl@delta-n.nl::001a2a90-20e5-4527-a1e9-51de240bbfc4" providerId="AD" clId="Web-{CD74327F-5E5B-C720-F76E-4E1DC2CD7AFC}" dt="2018-11-15T14:20:12.677" v="959" actId="1076"/>
        <pc:sldMkLst>
          <pc:docMk/>
          <pc:sldMk cId="685825352" sldId="272"/>
        </pc:sldMkLst>
        <pc:spChg chg="mod">
          <ac:chgData name="John Lokerse" userId="S::johnl@delta-n.nl::001a2a90-20e5-4527-a1e9-51de240bbfc4" providerId="AD" clId="Web-{CD74327F-5E5B-C720-F76E-4E1DC2CD7AFC}" dt="2018-11-15T14:19:24.957" v="954" actId="20577"/>
          <ac:spMkLst>
            <pc:docMk/>
            <pc:sldMk cId="685825352" sldId="272"/>
            <ac:spMk id="2" creationId="{4EDFA17F-87D9-401E-9C8D-C00662310330}"/>
          </ac:spMkLst>
        </pc:spChg>
        <pc:spChg chg="del mod">
          <ac:chgData name="John Lokerse" userId="S::johnl@delta-n.nl::001a2a90-20e5-4527-a1e9-51de240bbfc4" providerId="AD" clId="Web-{CD74327F-5E5B-C720-F76E-4E1DC2CD7AFC}" dt="2018-11-15T14:20:08.520" v="958"/>
          <ac:spMkLst>
            <pc:docMk/>
            <pc:sldMk cId="685825352" sldId="272"/>
            <ac:spMk id="3" creationId="{D308B806-2072-4F86-92C0-6A4FADD176E2}"/>
          </ac:spMkLst>
        </pc:spChg>
        <pc:picChg chg="add mod ord">
          <ac:chgData name="John Lokerse" userId="S::johnl@delta-n.nl::001a2a90-20e5-4527-a1e9-51de240bbfc4" providerId="AD" clId="Web-{CD74327F-5E5B-C720-F76E-4E1DC2CD7AFC}" dt="2018-11-15T14:20:12.677" v="959" actId="1076"/>
          <ac:picMkLst>
            <pc:docMk/>
            <pc:sldMk cId="685825352" sldId="272"/>
            <ac:picMk id="4" creationId="{8BA80F87-B6E4-4D63-8601-2A02BB3D8391}"/>
          </ac:picMkLst>
        </pc:picChg>
      </pc:sldChg>
      <pc:sldChg chg="modSp new">
        <pc:chgData name="John Lokerse" userId="S::johnl@delta-n.nl::001a2a90-20e5-4527-a1e9-51de240bbfc4" providerId="AD" clId="Web-{CD74327F-5E5B-C720-F76E-4E1DC2CD7AFC}" dt="2018-11-15T14:58:31.322" v="1292" actId="20577"/>
        <pc:sldMkLst>
          <pc:docMk/>
          <pc:sldMk cId="3547396510" sldId="273"/>
        </pc:sldMkLst>
        <pc:spChg chg="mod">
          <ac:chgData name="John Lokerse" userId="S::johnl@delta-n.nl::001a2a90-20e5-4527-a1e9-51de240bbfc4" providerId="AD" clId="Web-{CD74327F-5E5B-C720-F76E-4E1DC2CD7AFC}" dt="2018-11-15T14:29:58.201" v="972" actId="14100"/>
          <ac:spMkLst>
            <pc:docMk/>
            <pc:sldMk cId="3547396510" sldId="273"/>
            <ac:spMk id="2" creationId="{3AD31446-6EB1-4FD5-9292-E6FBE40FAEF7}"/>
          </ac:spMkLst>
        </pc:spChg>
        <pc:spChg chg="mod">
          <ac:chgData name="John Lokerse" userId="S::johnl@delta-n.nl::001a2a90-20e5-4527-a1e9-51de240bbfc4" providerId="AD" clId="Web-{CD74327F-5E5B-C720-F76E-4E1DC2CD7AFC}" dt="2018-11-15T14:58:31.322" v="1292" actId="20577"/>
          <ac:spMkLst>
            <pc:docMk/>
            <pc:sldMk cId="3547396510" sldId="273"/>
            <ac:spMk id="3" creationId="{8F4F3B34-EEB6-48AE-AF52-88230C07B73B}"/>
          </ac:spMkLst>
        </pc:spChg>
      </pc:sldChg>
      <pc:sldChg chg="modSp new">
        <pc:chgData name="John Lokerse" userId="S::johnl@delta-n.nl::001a2a90-20e5-4527-a1e9-51de240bbfc4" providerId="AD" clId="Web-{CD74327F-5E5B-C720-F76E-4E1DC2CD7AFC}" dt="2018-11-15T14:56:53.446" v="1260" actId="20577"/>
        <pc:sldMkLst>
          <pc:docMk/>
          <pc:sldMk cId="950731673" sldId="274"/>
        </pc:sldMkLst>
        <pc:spChg chg="mod">
          <ac:chgData name="John Lokerse" userId="S::johnl@delta-n.nl::001a2a90-20e5-4527-a1e9-51de240bbfc4" providerId="AD" clId="Web-{CD74327F-5E5B-C720-F76E-4E1DC2CD7AFC}" dt="2018-11-15T14:35:25.785" v="1080" actId="14100"/>
          <ac:spMkLst>
            <pc:docMk/>
            <pc:sldMk cId="950731673" sldId="274"/>
            <ac:spMk id="2" creationId="{7F25FADD-CD31-4B31-983E-09D777FFA311}"/>
          </ac:spMkLst>
        </pc:spChg>
        <pc:spChg chg="mod">
          <ac:chgData name="John Lokerse" userId="S::johnl@delta-n.nl::001a2a90-20e5-4527-a1e9-51de240bbfc4" providerId="AD" clId="Web-{CD74327F-5E5B-C720-F76E-4E1DC2CD7AFC}" dt="2018-11-15T14:56:53.446" v="1260" actId="20577"/>
          <ac:spMkLst>
            <pc:docMk/>
            <pc:sldMk cId="950731673" sldId="274"/>
            <ac:spMk id="3" creationId="{86DDC15E-762F-4345-8519-8698A95F0EA9}"/>
          </ac:spMkLst>
        </pc:spChg>
      </pc:sldChg>
      <pc:sldChg chg="addSp modSp new">
        <pc:chgData name="John Lokerse" userId="S::johnl@delta-n.nl::001a2a90-20e5-4527-a1e9-51de240bbfc4" providerId="AD" clId="Web-{CD74327F-5E5B-C720-F76E-4E1DC2CD7AFC}" dt="2018-11-15T15:51:00.597" v="1356" actId="14100"/>
        <pc:sldMkLst>
          <pc:docMk/>
          <pc:sldMk cId="87631655" sldId="277"/>
        </pc:sldMkLst>
        <pc:spChg chg="mod">
          <ac:chgData name="John Lokerse" userId="S::johnl@delta-n.nl::001a2a90-20e5-4527-a1e9-51de240bbfc4" providerId="AD" clId="Web-{CD74327F-5E5B-C720-F76E-4E1DC2CD7AFC}" dt="2018-11-15T15:30:16.242" v="1308" actId="14100"/>
          <ac:spMkLst>
            <pc:docMk/>
            <pc:sldMk cId="87631655" sldId="277"/>
            <ac:spMk id="2" creationId="{2AD4679C-6084-42C4-B164-9BED9646AF66}"/>
          </ac:spMkLst>
        </pc:spChg>
        <pc:spChg chg="mod">
          <ac:chgData name="John Lokerse" userId="S::johnl@delta-n.nl::001a2a90-20e5-4527-a1e9-51de240bbfc4" providerId="AD" clId="Web-{CD74327F-5E5B-C720-F76E-4E1DC2CD7AFC}" dt="2018-11-15T15:48:14.190" v="1344" actId="20577"/>
          <ac:spMkLst>
            <pc:docMk/>
            <pc:sldMk cId="87631655" sldId="277"/>
            <ac:spMk id="3" creationId="{2067AEB5-F877-4357-ABFA-B1E157241999}"/>
          </ac:spMkLst>
        </pc:spChg>
        <pc:picChg chg="add mod">
          <ac:chgData name="John Lokerse" userId="S::johnl@delta-n.nl::001a2a90-20e5-4527-a1e9-51de240bbfc4" providerId="AD" clId="Web-{CD74327F-5E5B-C720-F76E-4E1DC2CD7AFC}" dt="2018-11-15T15:49:34.768" v="1350" actId="1076"/>
          <ac:picMkLst>
            <pc:docMk/>
            <pc:sldMk cId="87631655" sldId="277"/>
            <ac:picMk id="4" creationId="{C2659147-4FB6-489B-9407-6B6DE9A3ED08}"/>
          </ac:picMkLst>
        </pc:picChg>
        <pc:picChg chg="add mod">
          <ac:chgData name="John Lokerse" userId="S::johnl@delta-n.nl::001a2a90-20e5-4527-a1e9-51de240bbfc4" providerId="AD" clId="Web-{CD74327F-5E5B-C720-F76E-4E1DC2CD7AFC}" dt="2018-11-15T15:49:35.487" v="1353" actId="14100"/>
          <ac:picMkLst>
            <pc:docMk/>
            <pc:sldMk cId="87631655" sldId="277"/>
            <ac:picMk id="6" creationId="{BA699D67-C9E4-4CAA-91C9-24D55AF79E7C}"/>
          </ac:picMkLst>
        </pc:picChg>
        <pc:picChg chg="add mod">
          <ac:chgData name="John Lokerse" userId="S::johnl@delta-n.nl::001a2a90-20e5-4527-a1e9-51de240bbfc4" providerId="AD" clId="Web-{CD74327F-5E5B-C720-F76E-4E1DC2CD7AFC}" dt="2018-11-15T15:51:00.597" v="1356" actId="14100"/>
          <ac:picMkLst>
            <pc:docMk/>
            <pc:sldMk cId="87631655" sldId="277"/>
            <ac:picMk id="8" creationId="{AD0A10AF-1D36-4F23-9423-9481A6EE5F56}"/>
          </ac:picMkLst>
        </pc:picChg>
      </pc:sldChg>
      <pc:sldChg chg="addSp delSp modSp new ord">
        <pc:chgData name="John Lokerse" userId="S::johnl@delta-n.nl::001a2a90-20e5-4527-a1e9-51de240bbfc4" providerId="AD" clId="Web-{CD74327F-5E5B-C720-F76E-4E1DC2CD7AFC}" dt="2018-11-15T15:54:47.442" v="1435" actId="20577"/>
        <pc:sldMkLst>
          <pc:docMk/>
          <pc:sldMk cId="1792599098" sldId="279"/>
        </pc:sldMkLst>
        <pc:spChg chg="add del mod">
          <ac:chgData name="John Lokerse" userId="S::johnl@delta-n.nl::001a2a90-20e5-4527-a1e9-51de240bbfc4" providerId="AD" clId="Web-{CD74327F-5E5B-C720-F76E-4E1DC2CD7AFC}" dt="2018-11-15T15:54:47.442" v="1435" actId="20577"/>
          <ac:spMkLst>
            <pc:docMk/>
            <pc:sldMk cId="1792599098" sldId="279"/>
            <ac:spMk id="2" creationId="{D67432A8-E385-48C4-8D71-083CD6CE31F8}"/>
          </ac:spMkLst>
        </pc:spChg>
        <pc:spChg chg="del mod">
          <ac:chgData name="John Lokerse" userId="S::johnl@delta-n.nl::001a2a90-20e5-4527-a1e9-51de240bbfc4" providerId="AD" clId="Web-{CD74327F-5E5B-C720-F76E-4E1DC2CD7AFC}" dt="2018-11-15T15:53:08.004" v="1361"/>
          <ac:spMkLst>
            <pc:docMk/>
            <pc:sldMk cId="1792599098" sldId="279"/>
            <ac:spMk id="3" creationId="{A62643F3-32EA-41CB-8D06-7309D5998A1C}"/>
          </ac:spMkLst>
        </pc:spChg>
        <pc:picChg chg="add mod ord">
          <ac:chgData name="John Lokerse" userId="S::johnl@delta-n.nl::001a2a90-20e5-4527-a1e9-51de240bbfc4" providerId="AD" clId="Web-{CD74327F-5E5B-C720-F76E-4E1DC2CD7AFC}" dt="2018-11-15T15:53:19.285" v="1366" actId="14100"/>
          <ac:picMkLst>
            <pc:docMk/>
            <pc:sldMk cId="1792599098" sldId="279"/>
            <ac:picMk id="4" creationId="{999FB6AD-67CE-4D11-91B4-100EE713401F}"/>
          </ac:picMkLst>
        </pc:picChg>
      </pc:sldChg>
      <pc:sldChg chg="modSp new">
        <pc:chgData name="John Lokerse" userId="S::johnl@delta-n.nl::001a2a90-20e5-4527-a1e9-51de240bbfc4" providerId="AD" clId="Web-{CD74327F-5E5B-C720-F76E-4E1DC2CD7AFC}" dt="2018-11-15T15:58:42.270" v="1444" actId="14100"/>
        <pc:sldMkLst>
          <pc:docMk/>
          <pc:sldMk cId="2186237589" sldId="280"/>
        </pc:sldMkLst>
        <pc:spChg chg="mod">
          <ac:chgData name="John Lokerse" userId="S::johnl@delta-n.nl::001a2a90-20e5-4527-a1e9-51de240bbfc4" providerId="AD" clId="Web-{CD74327F-5E5B-C720-F76E-4E1DC2CD7AFC}" dt="2018-11-15T15:58:39.036" v="1443" actId="14100"/>
          <ac:spMkLst>
            <pc:docMk/>
            <pc:sldMk cId="2186237589" sldId="280"/>
            <ac:spMk id="2" creationId="{646719D2-188C-4E2D-9CAD-04D5F61B5A6F}"/>
          </ac:spMkLst>
        </pc:spChg>
        <pc:spChg chg="mod">
          <ac:chgData name="John Lokerse" userId="S::johnl@delta-n.nl::001a2a90-20e5-4527-a1e9-51de240bbfc4" providerId="AD" clId="Web-{CD74327F-5E5B-C720-F76E-4E1DC2CD7AFC}" dt="2018-11-15T15:58:42.270" v="1444" actId="14100"/>
          <ac:spMkLst>
            <pc:docMk/>
            <pc:sldMk cId="2186237589" sldId="280"/>
            <ac:spMk id="3" creationId="{CCC22123-31C6-4B6A-BEF0-D44CAA3DE951}"/>
          </ac:spMkLst>
        </pc:spChg>
      </pc:sldChg>
    </pc:docChg>
  </pc:docChgLst>
  <pc:docChgLst>
    <pc:chgData name="Mitchel Hulst" userId="S::mitchelh@delta-n.nl::45d3a492-8070-4537-9636-75d667b94e27" providerId="AD" clId="Web-{9A6B8F2E-C1F8-4AE7-A874-691BCFDBE0D0}"/>
    <pc:docChg chg="addSld modSld">
      <pc:chgData name="Mitchel Hulst" userId="S::mitchelh@delta-n.nl::45d3a492-8070-4537-9636-75d667b94e27" providerId="AD" clId="Web-{9A6B8F2E-C1F8-4AE7-A874-691BCFDBE0D0}" dt="2018-11-15T10:49:33.684" v="687"/>
      <pc:docMkLst>
        <pc:docMk/>
      </pc:docMkLst>
      <pc:sldChg chg="addSp modSp">
        <pc:chgData name="Mitchel Hulst" userId="S::mitchelh@delta-n.nl::45d3a492-8070-4537-9636-75d667b94e27" providerId="AD" clId="Web-{9A6B8F2E-C1F8-4AE7-A874-691BCFDBE0D0}" dt="2018-11-15T09:41:16.316" v="418" actId="20577"/>
        <pc:sldMkLst>
          <pc:docMk/>
          <pc:sldMk cId="1356462577" sldId="258"/>
        </pc:sldMkLst>
        <pc:spChg chg="mod">
          <ac:chgData name="Mitchel Hulst" userId="S::mitchelh@delta-n.nl::45d3a492-8070-4537-9636-75d667b94e27" providerId="AD" clId="Web-{9A6B8F2E-C1F8-4AE7-A874-691BCFDBE0D0}" dt="2018-11-15T09:20:48.184" v="292" actId="20577"/>
          <ac:spMkLst>
            <pc:docMk/>
            <pc:sldMk cId="1356462577" sldId="258"/>
            <ac:spMk id="2" creationId="{D28A3FF1-FF66-484E-8042-44F42CEDDC68}"/>
          </ac:spMkLst>
        </pc:spChg>
        <pc:spChg chg="mod">
          <ac:chgData name="Mitchel Hulst" userId="S::mitchelh@delta-n.nl::45d3a492-8070-4537-9636-75d667b94e27" providerId="AD" clId="Web-{9A6B8F2E-C1F8-4AE7-A874-691BCFDBE0D0}" dt="2018-11-15T09:41:16.316" v="418" actId="20577"/>
          <ac:spMkLst>
            <pc:docMk/>
            <pc:sldMk cId="1356462577" sldId="258"/>
            <ac:spMk id="3" creationId="{37404E00-FA42-410E-AAF5-25BD8444629F}"/>
          </ac:spMkLst>
        </pc:spChg>
        <pc:picChg chg="add mod">
          <ac:chgData name="Mitchel Hulst" userId="S::mitchelh@delta-n.nl::45d3a492-8070-4537-9636-75d667b94e27" providerId="AD" clId="Web-{9A6B8F2E-C1F8-4AE7-A874-691BCFDBE0D0}" dt="2018-11-15T09:05:55.710" v="59" actId="14100"/>
          <ac:picMkLst>
            <pc:docMk/>
            <pc:sldMk cId="1356462577" sldId="258"/>
            <ac:picMk id="4" creationId="{9B905BAD-E1D8-4A7C-8F7B-465168555853}"/>
          </ac:picMkLst>
        </pc:picChg>
      </pc:sldChg>
      <pc:sldChg chg="addSp delSp modSp add replId">
        <pc:chgData name="Mitchel Hulst" userId="S::mitchelh@delta-n.nl::45d3a492-8070-4537-9636-75d667b94e27" providerId="AD" clId="Web-{9A6B8F2E-C1F8-4AE7-A874-691BCFDBE0D0}" dt="2018-11-15T10:49:33.684" v="687"/>
        <pc:sldMkLst>
          <pc:docMk/>
          <pc:sldMk cId="1720125638" sldId="259"/>
        </pc:sldMkLst>
        <pc:spChg chg="mod">
          <ac:chgData name="Mitchel Hulst" userId="S::mitchelh@delta-n.nl::45d3a492-8070-4537-9636-75d667b94e27" providerId="AD" clId="Web-{9A6B8F2E-C1F8-4AE7-A874-691BCFDBE0D0}" dt="2018-11-15T09:43:30.926" v="451" actId="20577"/>
          <ac:spMkLst>
            <pc:docMk/>
            <pc:sldMk cId="1720125638" sldId="259"/>
            <ac:spMk id="2" creationId="{D28A3FF1-FF66-484E-8042-44F42CEDDC68}"/>
          </ac:spMkLst>
        </pc:spChg>
        <pc:spChg chg="mod">
          <ac:chgData name="Mitchel Hulst" userId="S::mitchelh@delta-n.nl::45d3a492-8070-4537-9636-75d667b94e27" providerId="AD" clId="Web-{9A6B8F2E-C1F8-4AE7-A874-691BCFDBE0D0}" dt="2018-11-15T10:49:25.027" v="685" actId="20577"/>
          <ac:spMkLst>
            <pc:docMk/>
            <pc:sldMk cId="1720125638" sldId="259"/>
            <ac:spMk id="3" creationId="{37404E00-FA42-410E-AAF5-25BD8444629F}"/>
          </ac:spMkLst>
        </pc:spChg>
        <pc:picChg chg="del">
          <ac:chgData name="Mitchel Hulst" userId="S::mitchelh@delta-n.nl::45d3a492-8070-4537-9636-75d667b94e27" providerId="AD" clId="Web-{9A6B8F2E-C1F8-4AE7-A874-691BCFDBE0D0}" dt="2018-11-15T09:21:44.419" v="300"/>
          <ac:picMkLst>
            <pc:docMk/>
            <pc:sldMk cId="1720125638" sldId="259"/>
            <ac:picMk id="4" creationId="{9B905BAD-E1D8-4A7C-8F7B-465168555853}"/>
          </ac:picMkLst>
        </pc:picChg>
        <pc:picChg chg="add mod">
          <ac:chgData name="Mitchel Hulst" userId="S::mitchelh@delta-n.nl::45d3a492-8070-4537-9636-75d667b94e27" providerId="AD" clId="Web-{9A6B8F2E-C1F8-4AE7-A874-691BCFDBE0D0}" dt="2018-11-15T10:49:33.684" v="687"/>
          <ac:picMkLst>
            <pc:docMk/>
            <pc:sldMk cId="1720125638" sldId="259"/>
            <ac:picMk id="4" creationId="{EB198E85-6F02-40F3-8873-603DFDEABEF3}"/>
          </ac:picMkLst>
        </pc:picChg>
      </pc:sldChg>
    </pc:docChg>
  </pc:docChgLst>
  <pc:docChgLst>
    <pc:chgData name="Mitchel Hulst" userId="S::mitchelh@delta-n.nl::45d3a492-8070-4537-9636-75d667b94e27" providerId="AD" clId="Web-{8AA581ED-CA7C-43BA-8B79-BBFA91A0587D}"/>
    <pc:docChg chg="addSld modSld">
      <pc:chgData name="Mitchel Hulst" userId="S::mitchelh@delta-n.nl::45d3a492-8070-4537-9636-75d667b94e27" providerId="AD" clId="Web-{8AA581ED-CA7C-43BA-8B79-BBFA91A0587D}" dt="2018-11-15T08:39:27.311" v="198" actId="14100"/>
      <pc:docMkLst>
        <pc:docMk/>
      </pc:docMkLst>
      <pc:sldChg chg="modSp new">
        <pc:chgData name="Mitchel Hulst" userId="S::mitchelh@delta-n.nl::45d3a492-8070-4537-9636-75d667b94e27" providerId="AD" clId="Web-{8AA581ED-CA7C-43BA-8B79-BBFA91A0587D}" dt="2018-11-15T08:39:09.546" v="181" actId="20577"/>
        <pc:sldMkLst>
          <pc:docMk/>
          <pc:sldMk cId="4293902707" sldId="257"/>
        </pc:sldMkLst>
        <pc:spChg chg="mod">
          <ac:chgData name="Mitchel Hulst" userId="S::mitchelh@delta-n.nl::45d3a492-8070-4537-9636-75d667b94e27" providerId="AD" clId="Web-{8AA581ED-CA7C-43BA-8B79-BBFA91A0587D}" dt="2018-11-15T08:33:34.956" v="12" actId="14100"/>
          <ac:spMkLst>
            <pc:docMk/>
            <pc:sldMk cId="4293902707" sldId="257"/>
            <ac:spMk id="2" creationId="{9C907638-0BFF-446A-AB3A-3059AAEEBD10}"/>
          </ac:spMkLst>
        </pc:spChg>
        <pc:spChg chg="mod">
          <ac:chgData name="Mitchel Hulst" userId="S::mitchelh@delta-n.nl::45d3a492-8070-4537-9636-75d667b94e27" providerId="AD" clId="Web-{8AA581ED-CA7C-43BA-8B79-BBFA91A0587D}" dt="2018-11-15T08:39:09.546" v="181" actId="20577"/>
          <ac:spMkLst>
            <pc:docMk/>
            <pc:sldMk cId="4293902707" sldId="257"/>
            <ac:spMk id="3" creationId="{3E104C74-0C6A-41DA-AC04-A0A599548946}"/>
          </ac:spMkLst>
        </pc:spChg>
      </pc:sldChg>
      <pc:sldChg chg="modSp new">
        <pc:chgData name="Mitchel Hulst" userId="S::mitchelh@delta-n.nl::45d3a492-8070-4537-9636-75d667b94e27" providerId="AD" clId="Web-{8AA581ED-CA7C-43BA-8B79-BBFA91A0587D}" dt="2018-11-15T08:39:27.311" v="198" actId="14100"/>
        <pc:sldMkLst>
          <pc:docMk/>
          <pc:sldMk cId="1356462577" sldId="258"/>
        </pc:sldMkLst>
        <pc:spChg chg="mod">
          <ac:chgData name="Mitchel Hulst" userId="S::mitchelh@delta-n.nl::45d3a492-8070-4537-9636-75d667b94e27" providerId="AD" clId="Web-{8AA581ED-CA7C-43BA-8B79-BBFA91A0587D}" dt="2018-11-15T08:39:27.311" v="198" actId="14100"/>
          <ac:spMkLst>
            <pc:docMk/>
            <pc:sldMk cId="1356462577" sldId="258"/>
            <ac:spMk id="2" creationId="{D28A3FF1-FF66-484E-8042-44F42CEDDC68}"/>
          </ac:spMkLst>
        </pc:spChg>
      </pc:sldChg>
    </pc:docChg>
  </pc:docChgLst>
  <pc:docChgLst>
    <pc:chgData name="John Lokerse" userId="S::johnl@delta-n.nl::001a2a90-20e5-4527-a1e9-51de240bbfc4" providerId="AD" clId="Web-{844BF031-4B6B-4B7A-B821-28FF903D919A}"/>
    <pc:docChg chg="addSld modSld">
      <pc:chgData name="John Lokerse" userId="S::johnl@delta-n.nl::001a2a90-20e5-4527-a1e9-51de240bbfc4" providerId="AD" clId="Web-{844BF031-4B6B-4B7A-B821-28FF903D919A}" dt="2018-11-15T12:46:02.280" v="538" actId="14100"/>
      <pc:docMkLst>
        <pc:docMk/>
      </pc:docMkLst>
      <pc:sldChg chg="modSp">
        <pc:chgData name="John Lokerse" userId="S::johnl@delta-n.nl::001a2a90-20e5-4527-a1e9-51de240bbfc4" providerId="AD" clId="Web-{844BF031-4B6B-4B7A-B821-28FF903D919A}" dt="2018-11-15T12:04:38.872" v="82" actId="20577"/>
        <pc:sldMkLst>
          <pc:docMk/>
          <pc:sldMk cId="1720125638" sldId="259"/>
        </pc:sldMkLst>
        <pc:spChg chg="mod">
          <ac:chgData name="John Lokerse" userId="S::johnl@delta-n.nl::001a2a90-20e5-4527-a1e9-51de240bbfc4" providerId="AD" clId="Web-{844BF031-4B6B-4B7A-B821-28FF903D919A}" dt="2018-11-15T12:04:38.872" v="82" actId="20577"/>
          <ac:spMkLst>
            <pc:docMk/>
            <pc:sldMk cId="1720125638" sldId="259"/>
            <ac:spMk id="3" creationId="{37404E00-FA42-410E-AAF5-25BD8444629F}"/>
          </ac:spMkLst>
        </pc:spChg>
        <pc:picChg chg="mod">
          <ac:chgData name="John Lokerse" userId="S::johnl@delta-n.nl::001a2a90-20e5-4527-a1e9-51de240bbfc4" providerId="AD" clId="Web-{844BF031-4B6B-4B7A-B821-28FF903D919A}" dt="2018-11-15T12:00:35.823" v="12" actId="1076"/>
          <ac:picMkLst>
            <pc:docMk/>
            <pc:sldMk cId="1720125638" sldId="259"/>
            <ac:picMk id="4" creationId="{EB198E85-6F02-40F3-8873-603DFDEABEF3}"/>
          </ac:picMkLst>
        </pc:picChg>
      </pc:sldChg>
      <pc:sldChg chg="addSp delSp modSp new">
        <pc:chgData name="John Lokerse" userId="S::johnl@delta-n.nl::001a2a90-20e5-4527-a1e9-51de240bbfc4" providerId="AD" clId="Web-{844BF031-4B6B-4B7A-B821-28FF903D919A}" dt="2018-11-15T12:40:14.325" v="370" actId="1076"/>
        <pc:sldMkLst>
          <pc:docMk/>
          <pc:sldMk cId="3930605522" sldId="260"/>
        </pc:sldMkLst>
        <pc:spChg chg="mod">
          <ac:chgData name="John Lokerse" userId="S::johnl@delta-n.nl::001a2a90-20e5-4527-a1e9-51de240bbfc4" providerId="AD" clId="Web-{844BF031-4B6B-4B7A-B821-28FF903D919A}" dt="2018-11-15T12:01:36.167" v="25" actId="14100"/>
          <ac:spMkLst>
            <pc:docMk/>
            <pc:sldMk cId="3930605522" sldId="260"/>
            <ac:spMk id="2" creationId="{8C7F8FAC-C650-4B0C-92A1-F886264F06CB}"/>
          </ac:spMkLst>
        </pc:spChg>
        <pc:spChg chg="mod">
          <ac:chgData name="John Lokerse" userId="S::johnl@delta-n.nl::001a2a90-20e5-4527-a1e9-51de240bbfc4" providerId="AD" clId="Web-{844BF031-4B6B-4B7A-B821-28FF903D919A}" dt="2018-11-15T12:38:12.214" v="348" actId="20577"/>
          <ac:spMkLst>
            <pc:docMk/>
            <pc:sldMk cId="3930605522" sldId="260"/>
            <ac:spMk id="3" creationId="{50253E3F-292C-4640-9F3E-90494C4132DC}"/>
          </ac:spMkLst>
        </pc:spChg>
        <pc:spChg chg="add del mod">
          <ac:chgData name="John Lokerse" userId="S::johnl@delta-n.nl::001a2a90-20e5-4527-a1e9-51de240bbfc4" providerId="AD" clId="Web-{844BF031-4B6B-4B7A-B821-28FF903D919A}" dt="2018-11-15T12:34:41.651" v="291"/>
          <ac:spMkLst>
            <pc:docMk/>
            <pc:sldMk cId="3930605522" sldId="260"/>
            <ac:spMk id="6" creationId="{642D0189-5204-4457-B536-5619AECBA72A}"/>
          </ac:spMkLst>
        </pc:spChg>
        <pc:spChg chg="add mod">
          <ac:chgData name="John Lokerse" userId="S::johnl@delta-n.nl::001a2a90-20e5-4527-a1e9-51de240bbfc4" providerId="AD" clId="Web-{844BF031-4B6B-4B7A-B821-28FF903D919A}" dt="2018-11-15T12:37:45.027" v="338" actId="1076"/>
          <ac:spMkLst>
            <pc:docMk/>
            <pc:sldMk cId="3930605522" sldId="260"/>
            <ac:spMk id="11" creationId="{8A93FF08-C702-4BFE-B75A-C9AFE118899B}"/>
          </ac:spMkLst>
        </pc:spChg>
        <pc:spChg chg="add mod">
          <ac:chgData name="John Lokerse" userId="S::johnl@delta-n.nl::001a2a90-20e5-4527-a1e9-51de240bbfc4" providerId="AD" clId="Web-{844BF031-4B6B-4B7A-B821-28FF903D919A}" dt="2018-11-15T12:37:53.761" v="341" actId="20577"/>
          <ac:spMkLst>
            <pc:docMk/>
            <pc:sldMk cId="3930605522" sldId="260"/>
            <ac:spMk id="12" creationId="{CA661B87-BDDC-4A65-90F7-EB6198F0713F}"/>
          </ac:spMkLst>
        </pc:spChg>
        <pc:spChg chg="add del mod">
          <ac:chgData name="John Lokerse" userId="S::johnl@delta-n.nl::001a2a90-20e5-4527-a1e9-51de240bbfc4" providerId="AD" clId="Web-{844BF031-4B6B-4B7A-B821-28FF903D919A}" dt="2018-11-15T12:38:28.996" v="359"/>
          <ac:spMkLst>
            <pc:docMk/>
            <pc:sldMk cId="3930605522" sldId="260"/>
            <ac:spMk id="13" creationId="{8DE3E964-2D6F-41A2-B2FD-00CD3C9BF812}"/>
          </ac:spMkLst>
        </pc:spChg>
        <pc:spChg chg="add mod">
          <ac:chgData name="John Lokerse" userId="S::johnl@delta-n.nl::001a2a90-20e5-4527-a1e9-51de240bbfc4" providerId="AD" clId="Web-{844BF031-4B6B-4B7A-B821-28FF903D919A}" dt="2018-11-15T12:38:49.512" v="369" actId="1076"/>
          <ac:spMkLst>
            <pc:docMk/>
            <pc:sldMk cId="3930605522" sldId="260"/>
            <ac:spMk id="14" creationId="{92B8FE6D-3A16-4759-AA4E-039AD25ABB23}"/>
          </ac:spMkLst>
        </pc:spChg>
        <pc:spChg chg="add mod">
          <ac:chgData name="John Lokerse" userId="S::johnl@delta-n.nl::001a2a90-20e5-4527-a1e9-51de240bbfc4" providerId="AD" clId="Web-{844BF031-4B6B-4B7A-B821-28FF903D919A}" dt="2018-11-15T12:40:14.325" v="370" actId="1076"/>
          <ac:spMkLst>
            <pc:docMk/>
            <pc:sldMk cId="3930605522" sldId="260"/>
            <ac:spMk id="15" creationId="{6B6FAE1D-7944-4A72-B42E-F5DAC51E9044}"/>
          </ac:spMkLst>
        </pc:spChg>
        <pc:spChg chg="add del">
          <ac:chgData name="John Lokerse" userId="S::johnl@delta-n.nl::001a2a90-20e5-4527-a1e9-51de240bbfc4" providerId="AD" clId="Web-{844BF031-4B6B-4B7A-B821-28FF903D919A}" dt="2018-11-15T12:38:25.797" v="355"/>
          <ac:spMkLst>
            <pc:docMk/>
            <pc:sldMk cId="3930605522" sldId="260"/>
            <ac:spMk id="16" creationId="{5E75FCEE-C05A-42EB-A713-61110570A086}"/>
          </ac:spMkLst>
        </pc:spChg>
        <pc:graphicFrameChg chg="add del mod modGraphic">
          <ac:chgData name="John Lokerse" userId="S::johnl@delta-n.nl::001a2a90-20e5-4527-a1e9-51de240bbfc4" providerId="AD" clId="Web-{844BF031-4B6B-4B7A-B821-28FF903D919A}" dt="2018-11-15T12:34:15.400" v="286"/>
          <ac:graphicFrameMkLst>
            <pc:docMk/>
            <pc:sldMk cId="3930605522" sldId="260"/>
            <ac:graphicFrameMk id="4" creationId="{166B9D21-13C5-4B9F-A243-1F25E2F7AF23}"/>
          </ac:graphicFrameMkLst>
        </pc:graphicFrameChg>
        <pc:graphicFrameChg chg="add del mod modGraphic">
          <ac:chgData name="John Lokerse" userId="S::johnl@delta-n.nl::001a2a90-20e5-4527-a1e9-51de240bbfc4" providerId="AD" clId="Web-{844BF031-4B6B-4B7A-B821-28FF903D919A}" dt="2018-11-15T12:36:14.214" v="320"/>
          <ac:graphicFrameMkLst>
            <pc:docMk/>
            <pc:sldMk cId="3930605522" sldId="260"/>
            <ac:graphicFrameMk id="7" creationId="{3F4080EE-6C85-4B0B-9862-BFF23C254631}"/>
          </ac:graphicFrameMkLst>
        </pc:graphicFrameChg>
        <pc:cxnChg chg="add mod">
          <ac:chgData name="John Lokerse" userId="S::johnl@delta-n.nl::001a2a90-20e5-4527-a1e9-51de240bbfc4" providerId="AD" clId="Web-{844BF031-4B6B-4B7A-B821-28FF903D919A}" dt="2018-11-15T12:36:58.683" v="328" actId="14100"/>
          <ac:cxnSpMkLst>
            <pc:docMk/>
            <pc:sldMk cId="3930605522" sldId="260"/>
            <ac:cxnSpMk id="9" creationId="{989DA4C9-339B-4D37-982D-EE156D29E721}"/>
          </ac:cxnSpMkLst>
        </pc:cxnChg>
        <pc:cxnChg chg="add mod">
          <ac:chgData name="John Lokerse" userId="S::johnl@delta-n.nl::001a2a90-20e5-4527-a1e9-51de240bbfc4" providerId="AD" clId="Web-{844BF031-4B6B-4B7A-B821-28FF903D919A}" dt="2018-11-15T12:36:48.370" v="326" actId="14100"/>
          <ac:cxnSpMkLst>
            <pc:docMk/>
            <pc:sldMk cId="3930605522" sldId="260"/>
            <ac:cxnSpMk id="10" creationId="{ED8E8506-C947-4E66-B0ED-80EE7DB6BC16}"/>
          </ac:cxnSpMkLst>
        </pc:cxnChg>
      </pc:sldChg>
      <pc:sldChg chg="addSp modSp new">
        <pc:chgData name="John Lokerse" userId="S::johnl@delta-n.nl::001a2a90-20e5-4527-a1e9-51de240bbfc4" providerId="AD" clId="Web-{844BF031-4B6B-4B7A-B821-28FF903D919A}" dt="2018-11-15T12:44:22.404" v="533" actId="1076"/>
        <pc:sldMkLst>
          <pc:docMk/>
          <pc:sldMk cId="498016654" sldId="262"/>
        </pc:sldMkLst>
        <pc:spChg chg="mod">
          <ac:chgData name="John Lokerse" userId="S::johnl@delta-n.nl::001a2a90-20e5-4527-a1e9-51de240bbfc4" providerId="AD" clId="Web-{844BF031-4B6B-4B7A-B821-28FF903D919A}" dt="2018-11-15T12:40:15.403" v="419" actId="20577"/>
          <ac:spMkLst>
            <pc:docMk/>
            <pc:sldMk cId="498016654" sldId="262"/>
            <ac:spMk id="2" creationId="{2A008587-E80D-4A28-A8B3-66AC65E8FFB2}"/>
          </ac:spMkLst>
        </pc:spChg>
        <pc:spChg chg="mod">
          <ac:chgData name="John Lokerse" userId="S::johnl@delta-n.nl::001a2a90-20e5-4527-a1e9-51de240bbfc4" providerId="AD" clId="Web-{844BF031-4B6B-4B7A-B821-28FF903D919A}" dt="2018-11-15T12:44:19.951" v="531" actId="20577"/>
          <ac:spMkLst>
            <pc:docMk/>
            <pc:sldMk cId="498016654" sldId="262"/>
            <ac:spMk id="3" creationId="{B5774E66-9FFF-48DF-9E2F-59655D2637BE}"/>
          </ac:spMkLst>
        </pc:spChg>
        <pc:picChg chg="add mod">
          <ac:chgData name="John Lokerse" userId="S::johnl@delta-n.nl::001a2a90-20e5-4527-a1e9-51de240bbfc4" providerId="AD" clId="Web-{844BF031-4B6B-4B7A-B821-28FF903D919A}" dt="2018-11-15T12:41:53.497" v="443" actId="14100"/>
          <ac:picMkLst>
            <pc:docMk/>
            <pc:sldMk cId="498016654" sldId="262"/>
            <ac:picMk id="4" creationId="{85D1B393-4215-4F06-B206-3395624586A3}"/>
          </ac:picMkLst>
        </pc:picChg>
        <pc:picChg chg="add mod">
          <ac:chgData name="John Lokerse" userId="S::johnl@delta-n.nl::001a2a90-20e5-4527-a1e9-51de240bbfc4" providerId="AD" clId="Web-{844BF031-4B6B-4B7A-B821-28FF903D919A}" dt="2018-11-15T12:44:22.404" v="533" actId="1076"/>
          <ac:picMkLst>
            <pc:docMk/>
            <pc:sldMk cId="498016654" sldId="262"/>
            <ac:picMk id="6" creationId="{7DFBFE40-DE74-4F1E-A2DA-3980C679280B}"/>
          </ac:picMkLst>
        </pc:picChg>
      </pc:sldChg>
      <pc:sldChg chg="addSp delSp modSp new">
        <pc:chgData name="John Lokerse" userId="S::johnl@delta-n.nl::001a2a90-20e5-4527-a1e9-51de240bbfc4" providerId="AD" clId="Web-{844BF031-4B6B-4B7A-B821-28FF903D919A}" dt="2018-11-15T12:46:02.280" v="538" actId="14100"/>
        <pc:sldMkLst>
          <pc:docMk/>
          <pc:sldMk cId="3506000266" sldId="263"/>
        </pc:sldMkLst>
        <pc:spChg chg="del">
          <ac:chgData name="John Lokerse" userId="S::johnl@delta-n.nl::001a2a90-20e5-4527-a1e9-51de240bbfc4" providerId="AD" clId="Web-{844BF031-4B6B-4B7A-B821-28FF903D919A}" dt="2018-11-15T12:45:54.343" v="536"/>
          <ac:spMkLst>
            <pc:docMk/>
            <pc:sldMk cId="3506000266" sldId="263"/>
            <ac:spMk id="2" creationId="{FAE4A3B7-15C3-4725-8BE5-F813AC38C407}"/>
          </ac:spMkLst>
        </pc:spChg>
        <pc:spChg chg="del">
          <ac:chgData name="John Lokerse" userId="S::johnl@delta-n.nl::001a2a90-20e5-4527-a1e9-51de240bbfc4" providerId="AD" clId="Web-{844BF031-4B6B-4B7A-B821-28FF903D919A}" dt="2018-11-15T12:45:45.812" v="535"/>
          <ac:spMkLst>
            <pc:docMk/>
            <pc:sldMk cId="3506000266" sldId="263"/>
            <ac:spMk id="3" creationId="{A07FD51D-AE06-4E44-A471-E29FFCAC5938}"/>
          </ac:spMkLst>
        </pc:spChg>
        <pc:picChg chg="add mod ord">
          <ac:chgData name="John Lokerse" userId="S::johnl@delta-n.nl::001a2a90-20e5-4527-a1e9-51de240bbfc4" providerId="AD" clId="Web-{844BF031-4B6B-4B7A-B821-28FF903D919A}" dt="2018-11-15T12:46:02.280" v="538" actId="14100"/>
          <ac:picMkLst>
            <pc:docMk/>
            <pc:sldMk cId="3506000266" sldId="263"/>
            <ac:picMk id="4" creationId="{818678DB-AFCF-4FAD-BA6F-708F44B2D7B2}"/>
          </ac:picMkLst>
        </pc:picChg>
      </pc:sldChg>
    </pc:docChg>
  </pc:docChgLst>
  <pc:docChgLst>
    <pc:chgData name="John Lokerse" userId="S::johnl@delta-n.nl::001a2a90-20e5-4527-a1e9-51de240bbfc4" providerId="AD" clId="Web-{2EBED14A-7B26-4D7C-95A2-85ABC7C792E4}"/>
    <pc:docChg chg="addSld modSld">
      <pc:chgData name="John Lokerse" userId="S::johnl@delta-n.nl::001a2a90-20e5-4527-a1e9-51de240bbfc4" providerId="AD" clId="Web-{2EBED14A-7B26-4D7C-95A2-85ABC7C792E4}" dt="2018-11-18T09:42:18.535" v="176" actId="20577"/>
      <pc:docMkLst>
        <pc:docMk/>
      </pc:docMkLst>
      <pc:sldChg chg="addSp modSp">
        <pc:chgData name="John Lokerse" userId="S::johnl@delta-n.nl::001a2a90-20e5-4527-a1e9-51de240bbfc4" providerId="AD" clId="Web-{2EBED14A-7B26-4D7C-95A2-85ABC7C792E4}" dt="2018-11-18T09:36:43.298" v="86" actId="20577"/>
        <pc:sldMkLst>
          <pc:docMk/>
          <pc:sldMk cId="2186237589" sldId="280"/>
        </pc:sldMkLst>
        <pc:spChg chg="mod">
          <ac:chgData name="John Lokerse" userId="S::johnl@delta-n.nl::001a2a90-20e5-4527-a1e9-51de240bbfc4" providerId="AD" clId="Web-{2EBED14A-7B26-4D7C-95A2-85ABC7C792E4}" dt="2018-11-18T09:23:38.069" v="4" actId="20577"/>
          <ac:spMkLst>
            <pc:docMk/>
            <pc:sldMk cId="2186237589" sldId="280"/>
            <ac:spMk id="2" creationId="{646719D2-188C-4E2D-9CAD-04D5F61B5A6F}"/>
          </ac:spMkLst>
        </pc:spChg>
        <pc:spChg chg="mod">
          <ac:chgData name="John Lokerse" userId="S::johnl@delta-n.nl::001a2a90-20e5-4527-a1e9-51de240bbfc4" providerId="AD" clId="Web-{2EBED14A-7B26-4D7C-95A2-85ABC7C792E4}" dt="2018-11-18T09:36:43.298" v="86" actId="20577"/>
          <ac:spMkLst>
            <pc:docMk/>
            <pc:sldMk cId="2186237589" sldId="280"/>
            <ac:spMk id="3" creationId="{CCC22123-31C6-4B6A-BEF0-D44CAA3DE951}"/>
          </ac:spMkLst>
        </pc:spChg>
        <pc:picChg chg="add mod">
          <ac:chgData name="John Lokerse" userId="S::johnl@delta-n.nl::001a2a90-20e5-4527-a1e9-51de240bbfc4" providerId="AD" clId="Web-{2EBED14A-7B26-4D7C-95A2-85ABC7C792E4}" dt="2018-11-18T09:36:25.673" v="61" actId="1076"/>
          <ac:picMkLst>
            <pc:docMk/>
            <pc:sldMk cId="2186237589" sldId="280"/>
            <ac:picMk id="4" creationId="{84B4F6E1-6939-4A19-88B4-E675DECE958A}"/>
          </ac:picMkLst>
        </pc:picChg>
      </pc:sldChg>
      <pc:sldChg chg="modSp new">
        <pc:chgData name="John Lokerse" userId="S::johnl@delta-n.nl::001a2a90-20e5-4527-a1e9-51de240bbfc4" providerId="AD" clId="Web-{2EBED14A-7B26-4D7C-95A2-85ABC7C792E4}" dt="2018-11-18T09:42:18.535" v="175" actId="20577"/>
        <pc:sldMkLst>
          <pc:docMk/>
          <pc:sldMk cId="859113406" sldId="281"/>
        </pc:sldMkLst>
        <pc:spChg chg="mod">
          <ac:chgData name="John Lokerse" userId="S::johnl@delta-n.nl::001a2a90-20e5-4527-a1e9-51de240bbfc4" providerId="AD" clId="Web-{2EBED14A-7B26-4D7C-95A2-85ABC7C792E4}" dt="2018-11-18T09:38:33.423" v="125" actId="20577"/>
          <ac:spMkLst>
            <pc:docMk/>
            <pc:sldMk cId="859113406" sldId="281"/>
            <ac:spMk id="2" creationId="{740C675D-5DCC-49A4-9526-208A0F2B97EA}"/>
          </ac:spMkLst>
        </pc:spChg>
        <pc:spChg chg="mod">
          <ac:chgData name="John Lokerse" userId="S::johnl@delta-n.nl::001a2a90-20e5-4527-a1e9-51de240bbfc4" providerId="AD" clId="Web-{2EBED14A-7B26-4D7C-95A2-85ABC7C792E4}" dt="2018-11-18T09:42:18.535" v="175" actId="20577"/>
          <ac:spMkLst>
            <pc:docMk/>
            <pc:sldMk cId="859113406" sldId="281"/>
            <ac:spMk id="3" creationId="{816A9F38-CE13-4F86-8F2F-3479F36FB3A8}"/>
          </ac:spMkLst>
        </pc:spChg>
      </pc:sldChg>
    </pc:docChg>
  </pc:docChgLst>
  <pc:docChgLst>
    <pc:chgData name="Mitchel Hulst" userId="S::mitchelh@delta-n.nl::45d3a492-8070-4537-9636-75d667b94e27" providerId="AD" clId="Web-{9B178758-C91C-4FF8-96AA-B0B25BE3F4CF}"/>
    <pc:docChg chg="modSld">
      <pc:chgData name="Mitchel Hulst" userId="S::mitchelh@delta-n.nl::45d3a492-8070-4537-9636-75d667b94e27" providerId="AD" clId="Web-{9B178758-C91C-4FF8-96AA-B0B25BE3F4CF}" dt="2018-11-19T14:11:13.038" v="11" actId="20577"/>
      <pc:docMkLst>
        <pc:docMk/>
      </pc:docMkLst>
      <pc:sldChg chg="modSp">
        <pc:chgData name="Mitchel Hulst" userId="S::mitchelh@delta-n.nl::45d3a492-8070-4537-9636-75d667b94e27" providerId="AD" clId="Web-{9B178758-C91C-4FF8-96AA-B0B25BE3F4CF}" dt="2018-11-19T14:11:13.038" v="10" actId="20577"/>
        <pc:sldMkLst>
          <pc:docMk/>
          <pc:sldMk cId="1974699819" sldId="282"/>
        </pc:sldMkLst>
        <pc:spChg chg="mod">
          <ac:chgData name="Mitchel Hulst" userId="S::mitchelh@delta-n.nl::45d3a492-8070-4537-9636-75d667b94e27" providerId="AD" clId="Web-{9B178758-C91C-4FF8-96AA-B0B25BE3F4CF}" dt="2018-11-19T14:11:13.038" v="10" actId="20577"/>
          <ac:spMkLst>
            <pc:docMk/>
            <pc:sldMk cId="1974699819" sldId="282"/>
            <ac:spMk id="3" creationId="{BC8B06C2-C22D-4338-BB10-62BAEB4BF36B}"/>
          </ac:spMkLst>
        </pc:spChg>
      </pc:sldChg>
    </pc:docChg>
  </pc:docChgLst>
  <pc:docChgLst>
    <pc:chgData name="John Lokerse" userId="S::johnl@delta-n.nl::001a2a90-20e5-4527-a1e9-51de240bbfc4" providerId="AD" clId="Web-{013593A7-42A1-4CF4-B57E-3BD80E50E294}"/>
    <pc:docChg chg="modSld">
      <pc:chgData name="John Lokerse" userId="S::johnl@delta-n.nl::001a2a90-20e5-4527-a1e9-51de240bbfc4" providerId="AD" clId="Web-{013593A7-42A1-4CF4-B57E-3BD80E50E294}" dt="2018-11-18T10:50:16.299" v="27" actId="20577"/>
      <pc:docMkLst>
        <pc:docMk/>
      </pc:docMkLst>
      <pc:sldChg chg="modSp">
        <pc:chgData name="John Lokerse" userId="S::johnl@delta-n.nl::001a2a90-20e5-4527-a1e9-51de240bbfc4" providerId="AD" clId="Web-{013593A7-42A1-4CF4-B57E-3BD80E50E294}" dt="2018-11-18T10:50:16.299" v="26" actId="20577"/>
        <pc:sldMkLst>
          <pc:docMk/>
          <pc:sldMk cId="859113406" sldId="281"/>
        </pc:sldMkLst>
        <pc:spChg chg="mod">
          <ac:chgData name="John Lokerse" userId="S::johnl@delta-n.nl::001a2a90-20e5-4527-a1e9-51de240bbfc4" providerId="AD" clId="Web-{013593A7-42A1-4CF4-B57E-3BD80E50E294}" dt="2018-11-18T10:50:16.299" v="26" actId="20577"/>
          <ac:spMkLst>
            <pc:docMk/>
            <pc:sldMk cId="859113406" sldId="281"/>
            <ac:spMk id="3" creationId="{816A9F38-CE13-4F86-8F2F-3479F36FB3A8}"/>
          </ac:spMkLst>
        </pc:spChg>
      </pc:sldChg>
    </pc:docChg>
  </pc:docChgLst>
  <pc:docChgLst>
    <pc:chgData name="John Lokerse" userId="S::johnl@delta-n.nl::001a2a90-20e5-4527-a1e9-51de240bbfc4" providerId="AD" clId="Web-{0CFF3D59-AC9F-4F1B-9674-F106AE631E3E}"/>
    <pc:docChg chg="modSld">
      <pc:chgData name="John Lokerse" userId="S::johnl@delta-n.nl::001a2a90-20e5-4527-a1e9-51de240bbfc4" providerId="AD" clId="Web-{0CFF3D59-AC9F-4F1B-9674-F106AE631E3E}" dt="2018-11-20T08:27:11.148" v="5" actId="1076"/>
      <pc:docMkLst>
        <pc:docMk/>
      </pc:docMkLst>
      <pc:sldChg chg="modSp">
        <pc:chgData name="John Lokerse" userId="S::johnl@delta-n.nl::001a2a90-20e5-4527-a1e9-51de240bbfc4" providerId="AD" clId="Web-{0CFF3D59-AC9F-4F1B-9674-F106AE631E3E}" dt="2018-11-20T08:27:00.054" v="4" actId="1076"/>
        <pc:sldMkLst>
          <pc:docMk/>
          <pc:sldMk cId="386468544" sldId="261"/>
        </pc:sldMkLst>
        <pc:picChg chg="mod">
          <ac:chgData name="John Lokerse" userId="S::johnl@delta-n.nl::001a2a90-20e5-4527-a1e9-51de240bbfc4" providerId="AD" clId="Web-{0CFF3D59-AC9F-4F1B-9674-F106AE631E3E}" dt="2018-11-20T08:27:00.054" v="4" actId="1076"/>
          <ac:picMkLst>
            <pc:docMk/>
            <pc:sldMk cId="386468544" sldId="261"/>
            <ac:picMk id="9" creationId="{B86F042D-E83E-41EA-BFC3-1F43D6ECFFCB}"/>
          </ac:picMkLst>
        </pc:picChg>
      </pc:sldChg>
      <pc:sldChg chg="modSp">
        <pc:chgData name="John Lokerse" userId="S::johnl@delta-n.nl::001a2a90-20e5-4527-a1e9-51de240bbfc4" providerId="AD" clId="Web-{0CFF3D59-AC9F-4F1B-9674-F106AE631E3E}" dt="2018-11-20T08:26:51.382" v="2" actId="20577"/>
        <pc:sldMkLst>
          <pc:docMk/>
          <pc:sldMk cId="4154375444" sldId="264"/>
        </pc:sldMkLst>
        <pc:spChg chg="mod">
          <ac:chgData name="John Lokerse" userId="S::johnl@delta-n.nl::001a2a90-20e5-4527-a1e9-51de240bbfc4" providerId="AD" clId="Web-{0CFF3D59-AC9F-4F1B-9674-F106AE631E3E}" dt="2018-11-20T08:26:51.382" v="2" actId="20577"/>
          <ac:spMkLst>
            <pc:docMk/>
            <pc:sldMk cId="4154375444" sldId="264"/>
            <ac:spMk id="3" creationId="{8085010F-A2FF-4A22-8E26-CC23245F1DA3}"/>
          </ac:spMkLst>
        </pc:spChg>
      </pc:sldChg>
      <pc:sldChg chg="modSp">
        <pc:chgData name="John Lokerse" userId="S::johnl@delta-n.nl::001a2a90-20e5-4527-a1e9-51de240bbfc4" providerId="AD" clId="Web-{0CFF3D59-AC9F-4F1B-9674-F106AE631E3E}" dt="2018-11-20T08:27:11.148" v="5" actId="1076"/>
        <pc:sldMkLst>
          <pc:docMk/>
          <pc:sldMk cId="455459695" sldId="266"/>
        </pc:sldMkLst>
        <pc:picChg chg="mod">
          <ac:chgData name="John Lokerse" userId="S::johnl@delta-n.nl::001a2a90-20e5-4527-a1e9-51de240bbfc4" providerId="AD" clId="Web-{0CFF3D59-AC9F-4F1B-9674-F106AE631E3E}" dt="2018-11-20T08:27:11.148" v="5" actId="1076"/>
          <ac:picMkLst>
            <pc:docMk/>
            <pc:sldMk cId="455459695" sldId="266"/>
            <ac:picMk id="4" creationId="{017E5EFE-FE51-4E41-8211-8FB82F1EF72B}"/>
          </ac:picMkLst>
        </pc:picChg>
      </pc:sldChg>
    </pc:docChg>
  </pc:docChgLst>
  <pc:docChgLst>
    <pc:chgData name="Mitchel Hulst" userId="S::mitchelh@delta-n.nl::45d3a492-8070-4537-9636-75d667b94e27" providerId="AD" clId="Web-{83228172-5F2A-4D15-89C7-BFE0DEEBADDD}"/>
    <pc:docChg chg="modSld">
      <pc:chgData name="Mitchel Hulst" userId="S::mitchelh@delta-n.nl::45d3a492-8070-4537-9636-75d667b94e27" providerId="AD" clId="Web-{83228172-5F2A-4D15-89C7-BFE0DEEBADDD}" dt="2018-11-18T08:46:54.294" v="34"/>
      <pc:docMkLst>
        <pc:docMk/>
      </pc:docMkLst>
      <pc:sldChg chg="modSp">
        <pc:chgData name="Mitchel Hulst" userId="S::mitchelh@delta-n.nl::45d3a492-8070-4537-9636-75d667b94e27" providerId="AD" clId="Web-{83228172-5F2A-4D15-89C7-BFE0DEEBADDD}" dt="2018-11-18T08:45:40.310" v="19" actId="20577"/>
        <pc:sldMkLst>
          <pc:docMk/>
          <pc:sldMk cId="386468544" sldId="261"/>
        </pc:sldMkLst>
        <pc:spChg chg="mod">
          <ac:chgData name="Mitchel Hulst" userId="S::mitchelh@delta-n.nl::45d3a492-8070-4537-9636-75d667b94e27" providerId="AD" clId="Web-{83228172-5F2A-4D15-89C7-BFE0DEEBADDD}" dt="2018-11-18T08:45:40.310" v="19" actId="20577"/>
          <ac:spMkLst>
            <pc:docMk/>
            <pc:sldMk cId="386468544" sldId="261"/>
            <ac:spMk id="8" creationId="{A0CB70F4-F27C-46B4-859F-DC14B38479B3}"/>
          </ac:spMkLst>
        </pc:spChg>
      </pc:sldChg>
      <pc:sldChg chg="modSp">
        <pc:chgData name="Mitchel Hulst" userId="S::mitchelh@delta-n.nl::45d3a492-8070-4537-9636-75d667b94e27" providerId="AD" clId="Web-{83228172-5F2A-4D15-89C7-BFE0DEEBADDD}" dt="2018-11-18T08:40:17.089" v="8" actId="1076"/>
        <pc:sldMkLst>
          <pc:docMk/>
          <pc:sldMk cId="4154375444" sldId="264"/>
        </pc:sldMkLst>
        <pc:spChg chg="mod">
          <ac:chgData name="Mitchel Hulst" userId="S::mitchelh@delta-n.nl::45d3a492-8070-4537-9636-75d667b94e27" providerId="AD" clId="Web-{83228172-5F2A-4D15-89C7-BFE0DEEBADDD}" dt="2018-11-18T08:40:13.933" v="6" actId="20577"/>
          <ac:spMkLst>
            <pc:docMk/>
            <pc:sldMk cId="4154375444" sldId="264"/>
            <ac:spMk id="3" creationId="{8085010F-A2FF-4A22-8E26-CC23245F1DA3}"/>
          </ac:spMkLst>
        </pc:spChg>
        <pc:picChg chg="mod">
          <ac:chgData name="Mitchel Hulst" userId="S::mitchelh@delta-n.nl::45d3a492-8070-4537-9636-75d667b94e27" providerId="AD" clId="Web-{83228172-5F2A-4D15-89C7-BFE0DEEBADDD}" dt="2018-11-18T08:40:17.089" v="8" actId="1076"/>
          <ac:picMkLst>
            <pc:docMk/>
            <pc:sldMk cId="4154375444" sldId="264"/>
            <ac:picMk id="4" creationId="{C0695172-22BF-439E-9568-7C3D9941C513}"/>
          </ac:picMkLst>
        </pc:picChg>
      </pc:sldChg>
      <pc:sldChg chg="modNotes">
        <pc:chgData name="Mitchel Hulst" userId="S::mitchelh@delta-n.nl::45d3a492-8070-4537-9636-75d667b94e27" providerId="AD" clId="Web-{83228172-5F2A-4D15-89C7-BFE0DEEBADDD}" dt="2018-11-18T08:46:54.294" v="34"/>
        <pc:sldMkLst>
          <pc:docMk/>
          <pc:sldMk cId="3201234885" sldId="267"/>
        </pc:sldMkLst>
      </pc:sldChg>
    </pc:docChg>
  </pc:docChgLst>
  <pc:docChgLst>
    <pc:chgData name="Mitchel Hulst" userId="S::mitchelh@delta-n.nl::45d3a492-8070-4537-9636-75d667b94e27" providerId="AD" clId="Web-{64DB128C-4076-468B-865A-A56069EAA7A8}"/>
    <pc:docChg chg="addSld modSld sldOrd">
      <pc:chgData name="Mitchel Hulst" userId="S::mitchelh@delta-n.nl::45d3a492-8070-4537-9636-75d667b94e27" providerId="AD" clId="Web-{64DB128C-4076-468B-865A-A56069EAA7A8}" dt="2018-11-15T15:30:38.952" v="113" actId="20577"/>
      <pc:docMkLst>
        <pc:docMk/>
      </pc:docMkLst>
      <pc:sldChg chg="modSp ord">
        <pc:chgData name="Mitchel Hulst" userId="S::mitchelh@delta-n.nl::45d3a492-8070-4537-9636-75d667b94e27" providerId="AD" clId="Web-{64DB128C-4076-468B-865A-A56069EAA7A8}" dt="2018-11-15T14:42:21.982" v="24"/>
        <pc:sldMkLst>
          <pc:docMk/>
          <pc:sldMk cId="3201234885" sldId="267"/>
        </pc:sldMkLst>
        <pc:spChg chg="mod">
          <ac:chgData name="Mitchel Hulst" userId="S::mitchelh@delta-n.nl::45d3a492-8070-4537-9636-75d667b94e27" providerId="AD" clId="Web-{64DB128C-4076-468B-865A-A56069EAA7A8}" dt="2018-11-15T14:42:06.951" v="21" actId="20577"/>
          <ac:spMkLst>
            <pc:docMk/>
            <pc:sldMk cId="3201234885" sldId="267"/>
            <ac:spMk id="9" creationId="{6FC94D81-AB4E-437A-8420-FF9DCD78E4CE}"/>
          </ac:spMkLst>
        </pc:spChg>
      </pc:sldChg>
      <pc:sldChg chg="addSp modSp ord">
        <pc:chgData name="Mitchel Hulst" userId="S::mitchelh@delta-n.nl::45d3a492-8070-4537-9636-75d667b94e27" providerId="AD" clId="Web-{64DB128C-4076-468B-865A-A56069EAA7A8}" dt="2018-11-15T14:42:21.982" v="23"/>
        <pc:sldMkLst>
          <pc:docMk/>
          <pc:sldMk cId="1021221366" sldId="269"/>
        </pc:sldMkLst>
        <pc:picChg chg="add mod">
          <ac:chgData name="Mitchel Hulst" userId="S::mitchelh@delta-n.nl::45d3a492-8070-4537-9636-75d667b94e27" providerId="AD" clId="Web-{64DB128C-4076-468B-865A-A56069EAA7A8}" dt="2018-11-15T14:33:48.579" v="2" actId="1076"/>
          <ac:picMkLst>
            <pc:docMk/>
            <pc:sldMk cId="1021221366" sldId="269"/>
            <ac:picMk id="4" creationId="{5AE268F8-AAB7-4FB9-A619-D23E77D11AD6}"/>
          </ac:picMkLst>
        </pc:picChg>
        <pc:picChg chg="add mod">
          <ac:chgData name="Mitchel Hulst" userId="S::mitchelh@delta-n.nl::45d3a492-8070-4537-9636-75d667b94e27" providerId="AD" clId="Web-{64DB128C-4076-468B-865A-A56069EAA7A8}" dt="2018-11-15T14:34:11.111" v="7" actId="1076"/>
          <ac:picMkLst>
            <pc:docMk/>
            <pc:sldMk cId="1021221366" sldId="269"/>
            <ac:picMk id="6" creationId="{EA0BC66F-0B02-460C-A6E9-642D9488AE02}"/>
          </ac:picMkLst>
        </pc:picChg>
        <pc:picChg chg="add mod">
          <ac:chgData name="Mitchel Hulst" userId="S::mitchelh@delta-n.nl::45d3a492-8070-4537-9636-75d667b94e27" providerId="AD" clId="Web-{64DB128C-4076-468B-865A-A56069EAA7A8}" dt="2018-11-15T14:34:42.376" v="13" actId="1076"/>
          <ac:picMkLst>
            <pc:docMk/>
            <pc:sldMk cId="1021221366" sldId="269"/>
            <ac:picMk id="8" creationId="{D533B8D4-5E0D-45F3-BA4A-71589E8EA9A6}"/>
          </ac:picMkLst>
        </pc:picChg>
        <pc:picChg chg="add mod">
          <ac:chgData name="Mitchel Hulst" userId="S::mitchelh@delta-n.nl::45d3a492-8070-4537-9636-75d667b94e27" providerId="AD" clId="Web-{64DB128C-4076-468B-865A-A56069EAA7A8}" dt="2018-11-15T14:35:54.984" v="18" actId="1076"/>
          <ac:picMkLst>
            <pc:docMk/>
            <pc:sldMk cId="1021221366" sldId="269"/>
            <ac:picMk id="10" creationId="{A6EB6C13-4504-467D-842F-903D2E534F40}"/>
          </ac:picMkLst>
        </pc:picChg>
      </pc:sldChg>
      <pc:sldChg chg="addSp delSp modSp new">
        <pc:chgData name="Mitchel Hulst" userId="S::mitchelh@delta-n.nl::45d3a492-8070-4537-9636-75d667b94e27" providerId="AD" clId="Web-{64DB128C-4076-468B-865A-A56069EAA7A8}" dt="2018-11-15T14:49:03.871" v="41" actId="1076"/>
        <pc:sldMkLst>
          <pc:docMk/>
          <pc:sldMk cId="772409491" sldId="275"/>
        </pc:sldMkLst>
        <pc:spChg chg="mod">
          <ac:chgData name="Mitchel Hulst" userId="S::mitchelh@delta-n.nl::45d3a492-8070-4537-9636-75d667b94e27" providerId="AD" clId="Web-{64DB128C-4076-468B-865A-A56069EAA7A8}" dt="2018-11-15T14:42:51.404" v="34" actId="20577"/>
          <ac:spMkLst>
            <pc:docMk/>
            <pc:sldMk cId="772409491" sldId="275"/>
            <ac:spMk id="2" creationId="{FF50AC93-FEA4-4E84-95E5-E13E4AD07096}"/>
          </ac:spMkLst>
        </pc:spChg>
        <pc:spChg chg="del mod">
          <ac:chgData name="Mitchel Hulst" userId="S::mitchelh@delta-n.nl::45d3a492-8070-4537-9636-75d667b94e27" providerId="AD" clId="Web-{64DB128C-4076-468B-865A-A56069EAA7A8}" dt="2018-11-15T14:48:52.902" v="37"/>
          <ac:spMkLst>
            <pc:docMk/>
            <pc:sldMk cId="772409491" sldId="275"/>
            <ac:spMk id="3" creationId="{0BF13B95-632F-4E34-8913-E70DF69A44FD}"/>
          </ac:spMkLst>
        </pc:spChg>
        <pc:picChg chg="add mod ord">
          <ac:chgData name="Mitchel Hulst" userId="S::mitchelh@delta-n.nl::45d3a492-8070-4537-9636-75d667b94e27" providerId="AD" clId="Web-{64DB128C-4076-468B-865A-A56069EAA7A8}" dt="2018-11-15T14:49:03.871" v="41" actId="1076"/>
          <ac:picMkLst>
            <pc:docMk/>
            <pc:sldMk cId="772409491" sldId="275"/>
            <ac:picMk id="4" creationId="{0B5E9C58-F423-40F4-8208-0AD9EEB37A07}"/>
          </ac:picMkLst>
        </pc:picChg>
      </pc:sldChg>
      <pc:sldChg chg="addSp modSp new">
        <pc:chgData name="Mitchel Hulst" userId="S::mitchelh@delta-n.nl::45d3a492-8070-4537-9636-75d667b94e27" providerId="AD" clId="Web-{64DB128C-4076-468B-865A-A56069EAA7A8}" dt="2018-11-15T15:18:48.987" v="99" actId="14100"/>
        <pc:sldMkLst>
          <pc:docMk/>
          <pc:sldMk cId="567319660" sldId="276"/>
        </pc:sldMkLst>
        <pc:spChg chg="mod">
          <ac:chgData name="Mitchel Hulst" userId="S::mitchelh@delta-n.nl::45d3a492-8070-4537-9636-75d667b94e27" providerId="AD" clId="Web-{64DB128C-4076-468B-865A-A56069EAA7A8}" dt="2018-11-15T14:49:45.933" v="70" actId="14100"/>
          <ac:spMkLst>
            <pc:docMk/>
            <pc:sldMk cId="567319660" sldId="276"/>
            <ac:spMk id="2" creationId="{86E4417D-6160-44D1-99DC-99488751BD33}"/>
          </ac:spMkLst>
        </pc:spChg>
        <pc:spChg chg="mod">
          <ac:chgData name="Mitchel Hulst" userId="S::mitchelh@delta-n.nl::45d3a492-8070-4537-9636-75d667b94e27" providerId="AD" clId="Web-{64DB128C-4076-468B-865A-A56069EAA7A8}" dt="2018-11-15T15:18:41.440" v="94" actId="20577"/>
          <ac:spMkLst>
            <pc:docMk/>
            <pc:sldMk cId="567319660" sldId="276"/>
            <ac:spMk id="3" creationId="{E0BF48DF-B813-4C91-84E7-74087D149B2E}"/>
          </ac:spMkLst>
        </pc:spChg>
        <pc:picChg chg="add mod">
          <ac:chgData name="Mitchel Hulst" userId="S::mitchelh@delta-n.nl::45d3a492-8070-4537-9636-75d667b94e27" providerId="AD" clId="Web-{64DB128C-4076-468B-865A-A56069EAA7A8}" dt="2018-11-15T15:18:48.987" v="99" actId="14100"/>
          <ac:picMkLst>
            <pc:docMk/>
            <pc:sldMk cId="567319660" sldId="276"/>
            <ac:picMk id="4" creationId="{4C16BD87-5312-4456-A097-449140AE224D}"/>
          </ac:picMkLst>
        </pc:picChg>
      </pc:sldChg>
      <pc:sldChg chg="modSp new">
        <pc:chgData name="Mitchel Hulst" userId="S::mitchelh@delta-n.nl::45d3a492-8070-4537-9636-75d667b94e27" providerId="AD" clId="Web-{64DB128C-4076-468B-865A-A56069EAA7A8}" dt="2018-11-15T15:30:36.342" v="111" actId="20577"/>
        <pc:sldMkLst>
          <pc:docMk/>
          <pc:sldMk cId="137424849" sldId="278"/>
        </pc:sldMkLst>
        <pc:spChg chg="mod">
          <ac:chgData name="Mitchel Hulst" userId="S::mitchelh@delta-n.nl::45d3a492-8070-4537-9636-75d667b94e27" providerId="AD" clId="Web-{64DB128C-4076-468B-865A-A56069EAA7A8}" dt="2018-11-15T15:30:36.342" v="111" actId="20577"/>
          <ac:spMkLst>
            <pc:docMk/>
            <pc:sldMk cId="137424849" sldId="278"/>
            <ac:spMk id="3" creationId="{32D46E65-B284-4F51-AB39-1E0411DB9C0A}"/>
          </ac:spMkLst>
        </pc:spChg>
      </pc:sldChg>
    </pc:docChg>
  </pc:docChgLst>
  <pc:docChgLst>
    <pc:chgData name="Mitchel Hulst" userId="S::mitchelh@delta-n.nl::45d3a492-8070-4537-9636-75d667b94e27" providerId="AD" clId="Web-{4E718FAC-5D40-4349-BAE6-A9A8A5CA1977}"/>
    <pc:docChg chg="addSld modSld sldOrd">
      <pc:chgData name="Mitchel Hulst" userId="S::mitchelh@delta-n.nl::45d3a492-8070-4537-9636-75d667b94e27" providerId="AD" clId="Web-{4E718FAC-5D40-4349-BAE6-A9A8A5CA1977}" dt="2018-11-18T15:57:47.310" v="701" actId="20577"/>
      <pc:docMkLst>
        <pc:docMk/>
      </pc:docMkLst>
      <pc:sldChg chg="modSp">
        <pc:chgData name="Mitchel Hulst" userId="S::mitchelh@delta-n.nl::45d3a492-8070-4537-9636-75d667b94e27" providerId="AD" clId="Web-{4E718FAC-5D40-4349-BAE6-A9A8A5CA1977}" dt="2018-11-18T15:21:45.632" v="32" actId="20577"/>
        <pc:sldMkLst>
          <pc:docMk/>
          <pc:sldMk cId="567319660" sldId="276"/>
        </pc:sldMkLst>
        <pc:spChg chg="mod">
          <ac:chgData name="Mitchel Hulst" userId="S::mitchelh@delta-n.nl::45d3a492-8070-4537-9636-75d667b94e27" providerId="AD" clId="Web-{4E718FAC-5D40-4349-BAE6-A9A8A5CA1977}" dt="2018-11-18T15:21:45.632" v="32" actId="20577"/>
          <ac:spMkLst>
            <pc:docMk/>
            <pc:sldMk cId="567319660" sldId="276"/>
            <ac:spMk id="3" creationId="{E0BF48DF-B813-4C91-84E7-74087D149B2E}"/>
          </ac:spMkLst>
        </pc:spChg>
      </pc:sldChg>
      <pc:sldChg chg="modSp modNotes">
        <pc:chgData name="Mitchel Hulst" userId="S::mitchelh@delta-n.nl::45d3a492-8070-4537-9636-75d667b94e27" providerId="AD" clId="Web-{4E718FAC-5D40-4349-BAE6-A9A8A5CA1977}" dt="2018-11-18T15:43:58.696" v="468" actId="20577"/>
        <pc:sldMkLst>
          <pc:docMk/>
          <pc:sldMk cId="137424849" sldId="278"/>
        </pc:sldMkLst>
        <pc:spChg chg="mod">
          <ac:chgData name="Mitchel Hulst" userId="S::mitchelh@delta-n.nl::45d3a492-8070-4537-9636-75d667b94e27" providerId="AD" clId="Web-{4E718FAC-5D40-4349-BAE6-A9A8A5CA1977}" dt="2018-11-18T15:19:50.240" v="11" actId="20577"/>
          <ac:spMkLst>
            <pc:docMk/>
            <pc:sldMk cId="137424849" sldId="278"/>
            <ac:spMk id="2" creationId="{63FF24C7-5276-4A59-9DC2-ADF3E59370C0}"/>
          </ac:spMkLst>
        </pc:spChg>
        <pc:spChg chg="mod">
          <ac:chgData name="Mitchel Hulst" userId="S::mitchelh@delta-n.nl::45d3a492-8070-4537-9636-75d667b94e27" providerId="AD" clId="Web-{4E718FAC-5D40-4349-BAE6-A9A8A5CA1977}" dt="2018-11-18T15:43:58.696" v="468" actId="20577"/>
          <ac:spMkLst>
            <pc:docMk/>
            <pc:sldMk cId="137424849" sldId="278"/>
            <ac:spMk id="3" creationId="{32D46E65-B284-4F51-AB39-1E0411DB9C0A}"/>
          </ac:spMkLst>
        </pc:spChg>
      </pc:sldChg>
      <pc:sldChg chg="addSp delSp modSp new ord modNotes">
        <pc:chgData name="Mitchel Hulst" userId="S::mitchelh@delta-n.nl::45d3a492-8070-4537-9636-75d667b94e27" providerId="AD" clId="Web-{4E718FAC-5D40-4349-BAE6-A9A8A5CA1977}" dt="2018-11-18T15:26:53.419" v="243"/>
        <pc:sldMkLst>
          <pc:docMk/>
          <pc:sldMk cId="1974699819" sldId="282"/>
        </pc:sldMkLst>
        <pc:spChg chg="mod">
          <ac:chgData name="Mitchel Hulst" userId="S::mitchelh@delta-n.nl::45d3a492-8070-4537-9636-75d667b94e27" providerId="AD" clId="Web-{4E718FAC-5D40-4349-BAE6-A9A8A5CA1977}" dt="2018-11-18T15:21:34.850" v="23" actId="20577"/>
          <ac:spMkLst>
            <pc:docMk/>
            <pc:sldMk cId="1974699819" sldId="282"/>
            <ac:spMk id="2" creationId="{0C4BC5A2-44C7-450F-BDB5-0A6C38972BEB}"/>
          </ac:spMkLst>
        </pc:spChg>
        <pc:spChg chg="add del mod">
          <ac:chgData name="Mitchel Hulst" userId="S::mitchelh@delta-n.nl::45d3a492-8070-4537-9636-75d667b94e27" providerId="AD" clId="Web-{4E718FAC-5D40-4349-BAE6-A9A8A5CA1977}" dt="2018-11-18T15:26:52.747" v="240" actId="20577"/>
          <ac:spMkLst>
            <pc:docMk/>
            <pc:sldMk cId="1974699819" sldId="282"/>
            <ac:spMk id="3" creationId="{BC8B06C2-C22D-4338-BB10-62BAEB4BF36B}"/>
          </ac:spMkLst>
        </pc:spChg>
        <pc:graphicFrameChg chg="add del mod ord modGraphic">
          <ac:chgData name="Mitchel Hulst" userId="S::mitchelh@delta-n.nl::45d3a492-8070-4537-9636-75d667b94e27" providerId="AD" clId="Web-{4E718FAC-5D40-4349-BAE6-A9A8A5CA1977}" dt="2018-11-18T15:21:22.835" v="19"/>
          <ac:graphicFrameMkLst>
            <pc:docMk/>
            <pc:sldMk cId="1974699819" sldId="282"/>
            <ac:graphicFrameMk id="4" creationId="{E4BA1731-A286-46CC-88E8-E684127083E6}"/>
          </ac:graphicFrameMkLst>
        </pc:graphicFrameChg>
      </pc:sldChg>
      <pc:sldChg chg="addSp delSp modSp new addAnim modAnim">
        <pc:chgData name="Mitchel Hulst" userId="S::mitchelh@delta-n.nl::45d3a492-8070-4537-9636-75d667b94e27" providerId="AD" clId="Web-{4E718FAC-5D40-4349-BAE6-A9A8A5CA1977}" dt="2018-11-18T15:57:47.310" v="700" actId="20577"/>
        <pc:sldMkLst>
          <pc:docMk/>
          <pc:sldMk cId="283499635" sldId="283"/>
        </pc:sldMkLst>
        <pc:spChg chg="mod">
          <ac:chgData name="Mitchel Hulst" userId="S::mitchelh@delta-n.nl::45d3a492-8070-4537-9636-75d667b94e27" providerId="AD" clId="Web-{4E718FAC-5D40-4349-BAE6-A9A8A5CA1977}" dt="2018-11-18T15:51:21.193" v="646" actId="20577"/>
          <ac:spMkLst>
            <pc:docMk/>
            <pc:sldMk cId="283499635" sldId="283"/>
            <ac:spMk id="2" creationId="{6F8532D2-8576-4D95-901B-82610A0527F3}"/>
          </ac:spMkLst>
        </pc:spChg>
        <pc:spChg chg="add del mod">
          <ac:chgData name="Mitchel Hulst" userId="S::mitchelh@delta-n.nl::45d3a492-8070-4537-9636-75d667b94e27" providerId="AD" clId="Web-{4E718FAC-5D40-4349-BAE6-A9A8A5CA1977}" dt="2018-11-18T15:57:47.310" v="700" actId="20577"/>
          <ac:spMkLst>
            <pc:docMk/>
            <pc:sldMk cId="283499635" sldId="283"/>
            <ac:spMk id="3" creationId="{3BFB57C1-477E-4776-8313-95735783573F}"/>
          </ac:spMkLst>
        </pc:spChg>
        <pc:picChg chg="add del mod ord">
          <ac:chgData name="Mitchel Hulst" userId="S::mitchelh@delta-n.nl::45d3a492-8070-4537-9636-75d667b94e27" providerId="AD" clId="Web-{4E718FAC-5D40-4349-BAE6-A9A8A5CA1977}" dt="2018-11-18T15:45:56.230" v="529"/>
          <ac:picMkLst>
            <pc:docMk/>
            <pc:sldMk cId="283499635" sldId="283"/>
            <ac:picMk id="4" creationId="{ABFC671E-5D63-4689-8BE3-382BBAED3ABD}"/>
          </ac:picMkLst>
        </pc:picChg>
        <pc:picChg chg="add del mod ord">
          <ac:chgData name="Mitchel Hulst" userId="S::mitchelh@delta-n.nl::45d3a492-8070-4537-9636-75d667b94e27" providerId="AD" clId="Web-{4E718FAC-5D40-4349-BAE6-A9A8A5CA1977}" dt="2018-11-18T15:46:00.214" v="531"/>
          <ac:picMkLst>
            <pc:docMk/>
            <pc:sldMk cId="283499635" sldId="283"/>
            <ac:picMk id="6" creationId="{F2702C2B-9C6D-46DD-B6C2-D65D479E9606}"/>
          </ac:picMkLst>
        </pc:picChg>
        <pc:picChg chg="add mod">
          <ac:chgData name="Mitchel Hulst" userId="S::mitchelh@delta-n.nl::45d3a492-8070-4537-9636-75d667b94e27" providerId="AD" clId="Web-{4E718FAC-5D40-4349-BAE6-A9A8A5CA1977}" dt="2018-11-18T15:46:30.215" v="564" actId="1076"/>
          <ac:picMkLst>
            <pc:docMk/>
            <pc:sldMk cId="283499635" sldId="283"/>
            <ac:picMk id="8" creationId="{96B86AEF-1CE8-4394-9CE5-46BE413438AE}"/>
          </ac:picMkLst>
        </pc:picChg>
        <pc:picChg chg="add del mod">
          <ac:chgData name="Mitchel Hulst" userId="S::mitchelh@delta-n.nl::45d3a492-8070-4537-9636-75d667b94e27" providerId="AD" clId="Web-{4E718FAC-5D40-4349-BAE6-A9A8A5CA1977}" dt="2018-11-18T15:47:57.575" v="588"/>
          <ac:picMkLst>
            <pc:docMk/>
            <pc:sldMk cId="283499635" sldId="283"/>
            <ac:picMk id="10" creationId="{F1617C11-90D5-4AAB-8CB0-C9251544AB37}"/>
          </ac:picMkLst>
        </pc:picChg>
        <pc:picChg chg="add mod">
          <ac:chgData name="Mitchel Hulst" userId="S::mitchelh@delta-n.nl::45d3a492-8070-4537-9636-75d667b94e27" providerId="AD" clId="Web-{4E718FAC-5D40-4349-BAE6-A9A8A5CA1977}" dt="2018-11-18T15:51:23.428" v="648" actId="14100"/>
          <ac:picMkLst>
            <pc:docMk/>
            <pc:sldMk cId="283499635" sldId="283"/>
            <ac:picMk id="12" creationId="{BF26A3A9-589B-4077-AE21-409EBE8C0DED}"/>
          </ac:picMkLst>
        </pc:picChg>
        <pc:picChg chg="add mod">
          <ac:chgData name="Mitchel Hulst" userId="S::mitchelh@delta-n.nl::45d3a492-8070-4537-9636-75d667b94e27" providerId="AD" clId="Web-{4E718FAC-5D40-4349-BAE6-A9A8A5CA1977}" dt="2018-11-18T15:52:29.288" v="664" actId="14100"/>
          <ac:picMkLst>
            <pc:docMk/>
            <pc:sldMk cId="283499635" sldId="283"/>
            <ac:picMk id="14" creationId="{5F3D6E58-9CC9-44E0-A356-DD12E31EAD89}"/>
          </ac:picMkLst>
        </pc:picChg>
      </pc:sldChg>
      <pc:sldChg chg="modSp new">
        <pc:chgData name="Mitchel Hulst" userId="S::mitchelh@delta-n.nl::45d3a492-8070-4537-9636-75d667b94e27" providerId="AD" clId="Web-{4E718FAC-5D40-4349-BAE6-A9A8A5CA1977}" dt="2018-11-18T15:57:09.169" v="688" actId="20577"/>
        <pc:sldMkLst>
          <pc:docMk/>
          <pc:sldMk cId="3602005693" sldId="284"/>
        </pc:sldMkLst>
        <pc:spChg chg="mod">
          <ac:chgData name="Mitchel Hulst" userId="S::mitchelh@delta-n.nl::45d3a492-8070-4537-9636-75d667b94e27" providerId="AD" clId="Web-{4E718FAC-5D40-4349-BAE6-A9A8A5CA1977}" dt="2018-11-18T15:57:09.169" v="688" actId="20577"/>
          <ac:spMkLst>
            <pc:docMk/>
            <pc:sldMk cId="3602005693" sldId="284"/>
            <ac:spMk id="2" creationId="{A3BB1588-E5E4-4404-8EFC-1987CFF3FA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EC9C3-79B2-42C5-8A40-DAE52807829A}" type="datetimeFigureOut">
              <a:rPr lang="en-US"/>
              <a:t>11/20/2018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B71E6-A958-41AE-BE6A-B94125F08F5D}" type="slidenum">
              <a:rPr lang="en-US"/>
              <a:t>‹#›</a:t>
            </a:fld>
            <a:endParaRPr lang="en-US"/>
          </a:p>
        </p:txBody>
      </p:sp>
    </p:spTree>
    <p:extLst>
      <p:ext uri="{BB962C8B-B14F-4D97-AF65-F5344CB8AC3E}">
        <p14:creationId xmlns:p14="http://schemas.microsoft.com/office/powerpoint/2010/main" val="91479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However, if you plan to use an object often, consider creating a prototype for it so that you can construct one whenever you need it. A prototype provides a definition of the object so that you can construct the object using the new keyword.</a:t>
            </a:r>
          </a:p>
        </p:txBody>
      </p:sp>
      <p:sp>
        <p:nvSpPr>
          <p:cNvPr id="4" name="Slide Number Placeholder 3"/>
          <p:cNvSpPr>
            <a:spLocks noGrp="1"/>
          </p:cNvSpPr>
          <p:nvPr>
            <p:ph type="sldNum" sz="quarter" idx="5"/>
          </p:nvPr>
        </p:nvSpPr>
        <p:spPr/>
        <p:txBody>
          <a:bodyPr/>
          <a:lstStyle/>
          <a:p>
            <a:fld id="{E41B71E6-A958-41AE-BE6A-B94125F08F5D}" type="slidenum">
              <a:rPr lang="en-US"/>
              <a:t>10</a:t>
            </a:fld>
            <a:endParaRPr lang="en-US"/>
          </a:p>
        </p:txBody>
      </p:sp>
    </p:spTree>
    <p:extLst>
      <p:ext uri="{BB962C8B-B14F-4D97-AF65-F5344CB8AC3E}">
        <p14:creationId xmlns:p14="http://schemas.microsoft.com/office/powerpoint/2010/main" val="2931308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&gt; Postal code (NL)</a:t>
            </a:r>
          </a:p>
          <a:p>
            <a:r>
              <a:rPr lang="en-US">
                <a:cs typeface="Calibri"/>
              </a:rPr>
              <a:t>&gt; Het </a:t>
            </a:r>
            <a:r>
              <a:rPr lang="en-US" err="1">
                <a:cs typeface="Calibri"/>
              </a:rPr>
              <a:t>woord</a:t>
            </a:r>
            <a:r>
              <a:rPr lang="en-US">
                <a:cs typeface="Calibri"/>
              </a:rPr>
              <a:t> delta-n</a:t>
            </a:r>
          </a:p>
          <a:p>
            <a:r>
              <a:rPr lang="en-US">
                <a:cs typeface="Calibri"/>
              </a:rPr>
              <a:t>&gt; </a:t>
            </a:r>
            <a:r>
              <a:rPr lang="en-US" err="1">
                <a:cs typeface="Calibri"/>
              </a:rPr>
              <a:t>Emailadres</a:t>
            </a:r>
          </a:p>
        </p:txBody>
      </p:sp>
      <p:sp>
        <p:nvSpPr>
          <p:cNvPr id="4" name="Slide Number Placeholder 3"/>
          <p:cNvSpPr>
            <a:spLocks noGrp="1"/>
          </p:cNvSpPr>
          <p:nvPr>
            <p:ph type="sldNum" sz="quarter" idx="5"/>
          </p:nvPr>
        </p:nvSpPr>
        <p:spPr/>
        <p:txBody>
          <a:bodyPr/>
          <a:lstStyle/>
          <a:p>
            <a:fld id="{E41B71E6-A958-41AE-BE6A-B94125F08F5D}" type="slidenum">
              <a:rPr lang="en-US"/>
              <a:t>12</a:t>
            </a:fld>
            <a:endParaRPr lang="en-US"/>
          </a:p>
        </p:txBody>
      </p:sp>
    </p:spTree>
    <p:extLst>
      <p:ext uri="{BB962C8B-B14F-4D97-AF65-F5344CB8AC3E}">
        <p14:creationId xmlns:p14="http://schemas.microsoft.com/office/powerpoint/2010/main" val="403115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cs typeface="Calibri"/>
              </a:rPr>
              <a:t>Ternary = condition ? Expression true : false</a:t>
            </a:r>
          </a:p>
        </p:txBody>
      </p:sp>
      <p:sp>
        <p:nvSpPr>
          <p:cNvPr id="4" name="Tijdelijke aanduiding voor dianummer 3"/>
          <p:cNvSpPr>
            <a:spLocks noGrp="1"/>
          </p:cNvSpPr>
          <p:nvPr>
            <p:ph type="sldNum" sz="quarter" idx="5"/>
          </p:nvPr>
        </p:nvSpPr>
        <p:spPr/>
        <p:txBody>
          <a:bodyPr/>
          <a:lstStyle/>
          <a:p>
            <a:fld id="{E41B71E6-A958-41AE-BE6A-B94125F08F5D}" type="slidenum">
              <a:rPr lang="en-US"/>
              <a:t>14</a:t>
            </a:fld>
            <a:endParaRPr lang="en-US"/>
          </a:p>
        </p:txBody>
      </p:sp>
    </p:spTree>
    <p:extLst>
      <p:ext uri="{BB962C8B-B14F-4D97-AF65-F5344CB8AC3E}">
        <p14:creationId xmlns:p14="http://schemas.microsoft.com/office/powerpoint/2010/main" val="237635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t>serializable object such as native data types, JSON </a:t>
            </a:r>
            <a:endParaRPr lang="nl-NL"/>
          </a:p>
          <a:p>
            <a:r>
              <a:rPr lang="en-US"/>
              <a:t>If you want a high volume of workers, consider</a:t>
            </a:r>
            <a:endParaRPr lang="nl-NL">
              <a:cs typeface="Calibri"/>
            </a:endParaRPr>
          </a:p>
          <a:p>
            <a:r>
              <a:rPr lang="en-US"/>
              <a:t>creating a pool that can be used in a round-robin fashion so that not too many workers are created.</a:t>
            </a:r>
            <a:endParaRPr lang="en-US">
              <a:cs typeface="Calibri"/>
            </a:endParaRPr>
          </a:p>
          <a:p>
            <a:r>
              <a:rPr lang="en-US"/>
              <a:t>objects, or XML.</a:t>
            </a:r>
            <a:endParaRPr lang="nl-NL">
              <a:cs typeface="Calibri"/>
            </a:endParaRPr>
          </a:p>
          <a:p>
            <a:r>
              <a:rPr lang="en-US"/>
              <a:t>Following the same patterns as for a worker from the main webpage, a worker can create workers as well. All constructs must be followed for passing data and getting data returned. However, knowing how many total workers will be created becomes increasingly important.</a:t>
            </a:r>
          </a:p>
          <a:p>
            <a:endParaRPr lang="en-US">
              <a:cs typeface="Calibri"/>
            </a:endParaRPr>
          </a:p>
        </p:txBody>
      </p:sp>
      <p:sp>
        <p:nvSpPr>
          <p:cNvPr id="4" name="Tijdelijke aanduiding voor dianummer 3"/>
          <p:cNvSpPr>
            <a:spLocks noGrp="1"/>
          </p:cNvSpPr>
          <p:nvPr>
            <p:ph type="sldNum" sz="quarter" idx="5"/>
          </p:nvPr>
        </p:nvSpPr>
        <p:spPr/>
        <p:txBody>
          <a:bodyPr/>
          <a:lstStyle/>
          <a:p>
            <a:fld id="{E41B71E6-A958-41AE-BE6A-B94125F08F5D}" type="slidenum">
              <a:rPr lang="en-US"/>
              <a:t>27</a:t>
            </a:fld>
            <a:endParaRPr lang="en-US"/>
          </a:p>
        </p:txBody>
      </p:sp>
    </p:spTree>
    <p:extLst>
      <p:ext uri="{BB962C8B-B14F-4D97-AF65-F5344CB8AC3E}">
        <p14:creationId xmlns:p14="http://schemas.microsoft.com/office/powerpoint/2010/main" val="3871822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a:t>The full implementation of a WebSocket API requires that a webserver have a proper server-side implementation that can accept socket connections. Technologies such as Node.js work well for this purpose. Implementation of such technologies is beyond the scope of this book, and these code samples assume such an implementation exists.</a:t>
            </a:r>
            <a:endParaRPr lang="nl-NL"/>
          </a:p>
          <a:p>
            <a:r>
              <a:rPr lang="en-US"/>
              <a:t>   if (wsConnection.readyState == WebSocket.OPEN) {
</a:t>
            </a:r>
            <a:endParaRPr lang="en-US">
              <a:cs typeface="Calibri"/>
            </a:endParaRPr>
          </a:p>
          <a:p>
            <a:endParaRPr lang="en-US">
              <a:cs typeface="Calibri"/>
            </a:endParaRPr>
          </a:p>
        </p:txBody>
      </p:sp>
      <p:sp>
        <p:nvSpPr>
          <p:cNvPr id="4" name="Tijdelijke aanduiding voor dianummer 3"/>
          <p:cNvSpPr>
            <a:spLocks noGrp="1"/>
          </p:cNvSpPr>
          <p:nvPr>
            <p:ph type="sldNum" sz="quarter" idx="5"/>
          </p:nvPr>
        </p:nvSpPr>
        <p:spPr/>
        <p:txBody>
          <a:bodyPr/>
          <a:lstStyle/>
          <a:p>
            <a:fld id="{E41B71E6-A958-41AE-BE6A-B94125F08F5D}" type="slidenum">
              <a:rPr lang="en-US"/>
              <a:t>28</a:t>
            </a:fld>
            <a:endParaRPr lang="en-US"/>
          </a:p>
        </p:txBody>
      </p:sp>
    </p:spTree>
    <p:extLst>
      <p:ext uri="{BB962C8B-B14F-4D97-AF65-F5344CB8AC3E}">
        <p14:creationId xmlns:p14="http://schemas.microsoft.com/office/powerpoint/2010/main" val="64477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6291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4288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381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55646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4316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54497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1189651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0058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3850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7953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195260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3516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6824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0160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31821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11/20/2018</a:t>
            </a:fld>
            <a:endParaRPr lang="en-US"/>
          </a:p>
        </p:txBody>
      </p:sp>
    </p:spTree>
    <p:extLst>
      <p:ext uri="{BB962C8B-B14F-4D97-AF65-F5344CB8AC3E}">
        <p14:creationId xmlns:p14="http://schemas.microsoft.com/office/powerpoint/2010/main" val="251099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81915237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ebsocket.org/echo.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3002-8AEB-479B-A8F9-D974F4B124DC}"/>
              </a:ext>
            </a:extLst>
          </p:cNvPr>
          <p:cNvSpPr>
            <a:spLocks noGrp="1"/>
          </p:cNvSpPr>
          <p:nvPr>
            <p:ph type="ctrTitle"/>
          </p:nvPr>
        </p:nvSpPr>
        <p:spPr/>
        <p:txBody>
          <a:bodyPr/>
          <a:lstStyle/>
          <a:p>
            <a:r>
              <a:rPr lang="en-US"/>
              <a:t>MS 70-480</a:t>
            </a:r>
          </a:p>
        </p:txBody>
      </p:sp>
      <p:sp>
        <p:nvSpPr>
          <p:cNvPr id="3" name="Subtitle 2">
            <a:extLst>
              <a:ext uri="{FF2B5EF4-FFF2-40B4-BE49-F238E27FC236}">
                <a16:creationId xmlns:a16="http://schemas.microsoft.com/office/drawing/2014/main" id="{60080849-3279-4F91-A14A-DB775DCE18A6}"/>
              </a:ext>
            </a:extLst>
          </p:cNvPr>
          <p:cNvSpPr>
            <a:spLocks noGrp="1"/>
          </p:cNvSpPr>
          <p:nvPr>
            <p:ph type="subTitle" idx="1"/>
          </p:nvPr>
        </p:nvSpPr>
        <p:spPr/>
        <p:txBody>
          <a:bodyPr/>
          <a:lstStyle/>
          <a:p>
            <a:r>
              <a:rPr lang="en-US"/>
              <a:t>HTML, CSS &amp; JavaScript</a:t>
            </a:r>
          </a:p>
          <a:p>
            <a:r>
              <a:rPr lang="en-US"/>
              <a:t>John Lokerse &amp; Mitchel Hulst</a:t>
            </a:r>
          </a:p>
        </p:txBody>
      </p:sp>
    </p:spTree>
    <p:extLst>
      <p:ext uri="{BB962C8B-B14F-4D97-AF65-F5344CB8AC3E}">
        <p14:creationId xmlns:p14="http://schemas.microsoft.com/office/powerpoint/2010/main" val="2154181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53F4-C309-4153-AEEE-ED626A43EE5C}"/>
              </a:ext>
            </a:extLst>
          </p:cNvPr>
          <p:cNvSpPr>
            <a:spLocks noGrp="1"/>
          </p:cNvSpPr>
          <p:nvPr>
            <p:ph type="title"/>
          </p:nvPr>
        </p:nvSpPr>
        <p:spPr>
          <a:xfrm>
            <a:off x="677334" y="609600"/>
            <a:ext cx="8596668" cy="666377"/>
          </a:xfrm>
        </p:spPr>
        <p:txBody>
          <a:bodyPr/>
          <a:lstStyle/>
          <a:p>
            <a:r>
              <a:rPr lang="en-US"/>
              <a:t>JavaScript </a:t>
            </a:r>
            <a:r>
              <a:rPr lang="en-US" sz="2800"/>
              <a:t>Object scopes &amp; prototypes</a:t>
            </a:r>
          </a:p>
        </p:txBody>
      </p:sp>
      <p:sp>
        <p:nvSpPr>
          <p:cNvPr id="8" name="Content Placeholder 7">
            <a:extLst>
              <a:ext uri="{FF2B5EF4-FFF2-40B4-BE49-F238E27FC236}">
                <a16:creationId xmlns:a16="http://schemas.microsoft.com/office/drawing/2014/main" id="{A0CB70F4-F27C-46B4-859F-DC14B38479B3}"/>
              </a:ext>
            </a:extLst>
          </p:cNvPr>
          <p:cNvSpPr>
            <a:spLocks noGrp="1"/>
          </p:cNvSpPr>
          <p:nvPr>
            <p:ph idx="1"/>
          </p:nvPr>
        </p:nvSpPr>
        <p:spPr>
          <a:xfrm>
            <a:off x="677334" y="1380660"/>
            <a:ext cx="8596668" cy="4660702"/>
          </a:xfrm>
        </p:spPr>
        <p:txBody>
          <a:bodyPr vert="horz" lIns="91440" tIns="45720" rIns="91440" bIns="45720" rtlCol="0" anchor="t">
            <a:normAutofit/>
          </a:bodyPr>
          <a:lstStyle/>
          <a:p>
            <a:r>
              <a:rPr lang="en-US" err="1"/>
              <a:t>Variabele</a:t>
            </a:r>
            <a:r>
              <a:rPr lang="en-US"/>
              <a:t> Scopes</a:t>
            </a:r>
          </a:p>
          <a:p>
            <a:r>
              <a:rPr lang="en-US"/>
              <a:t>Object creation</a:t>
            </a:r>
          </a:p>
          <a:p>
            <a:r>
              <a:rPr lang="en-US"/>
              <a:t>Prototyping</a:t>
            </a:r>
          </a:p>
          <a:p>
            <a:endParaRPr lang="en-US"/>
          </a:p>
        </p:txBody>
      </p:sp>
      <p:pic>
        <p:nvPicPr>
          <p:cNvPr id="9" name="Picture 9">
            <a:extLst>
              <a:ext uri="{FF2B5EF4-FFF2-40B4-BE49-F238E27FC236}">
                <a16:creationId xmlns:a16="http://schemas.microsoft.com/office/drawing/2014/main" id="{B86F042D-E83E-41EA-BFC3-1F43D6ECFFCB}"/>
              </a:ext>
            </a:extLst>
          </p:cNvPr>
          <p:cNvPicPr>
            <a:picLocks noChangeAspect="1"/>
          </p:cNvPicPr>
          <p:nvPr/>
        </p:nvPicPr>
        <p:blipFill>
          <a:blip r:embed="rId3"/>
          <a:stretch>
            <a:fillRect/>
          </a:stretch>
        </p:blipFill>
        <p:spPr>
          <a:xfrm>
            <a:off x="4505219" y="1562530"/>
            <a:ext cx="5244353" cy="1657286"/>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8D1D94BE-1524-479B-B9E7-F95070BC1F10}"/>
              </a:ext>
            </a:extLst>
          </p:cNvPr>
          <p:cNvPicPr>
            <a:picLocks noChangeAspect="1"/>
          </p:cNvPicPr>
          <p:nvPr/>
        </p:nvPicPr>
        <p:blipFill>
          <a:blip r:embed="rId4"/>
          <a:stretch>
            <a:fillRect/>
          </a:stretch>
        </p:blipFill>
        <p:spPr>
          <a:xfrm>
            <a:off x="4500282" y="3489503"/>
            <a:ext cx="6338047" cy="1259558"/>
          </a:xfrm>
          <a:prstGeom prst="rect">
            <a:avLst/>
          </a:prstGeom>
        </p:spPr>
      </p:pic>
    </p:spTree>
    <p:extLst>
      <p:ext uri="{BB962C8B-B14F-4D97-AF65-F5344CB8AC3E}">
        <p14:creationId xmlns:p14="http://schemas.microsoft.com/office/powerpoint/2010/main" val="386468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24A-9752-434D-A92C-4F2BF7A84BFE}"/>
              </a:ext>
            </a:extLst>
          </p:cNvPr>
          <p:cNvSpPr>
            <a:spLocks noGrp="1"/>
          </p:cNvSpPr>
          <p:nvPr>
            <p:ph type="title"/>
          </p:nvPr>
        </p:nvSpPr>
        <p:spPr>
          <a:xfrm>
            <a:off x="677334" y="609600"/>
            <a:ext cx="8596668" cy="655256"/>
          </a:xfrm>
        </p:spPr>
        <p:txBody>
          <a:bodyPr/>
          <a:lstStyle/>
          <a:p>
            <a:r>
              <a:rPr lang="en-US"/>
              <a:t>Regular Expressions</a:t>
            </a:r>
          </a:p>
        </p:txBody>
      </p:sp>
      <p:pic>
        <p:nvPicPr>
          <p:cNvPr id="4" name="Picture 4" descr="A screenshot of a cell phone&#10;&#10;Description generated with very high confidence">
            <a:extLst>
              <a:ext uri="{FF2B5EF4-FFF2-40B4-BE49-F238E27FC236}">
                <a16:creationId xmlns:a16="http://schemas.microsoft.com/office/drawing/2014/main" id="{017E5EFE-FE51-4E41-8211-8FB82F1EF72B}"/>
              </a:ext>
            </a:extLst>
          </p:cNvPr>
          <p:cNvPicPr>
            <a:picLocks noGrp="1" noChangeAspect="1"/>
          </p:cNvPicPr>
          <p:nvPr>
            <p:ph idx="1"/>
          </p:nvPr>
        </p:nvPicPr>
        <p:blipFill>
          <a:blip r:embed="rId2"/>
          <a:stretch>
            <a:fillRect/>
          </a:stretch>
        </p:blipFill>
        <p:spPr>
          <a:xfrm>
            <a:off x="799901" y="1366125"/>
            <a:ext cx="6042042" cy="4777810"/>
          </a:xfrm>
          <a:prstGeom prst="rect">
            <a:avLst/>
          </a:prstGeom>
        </p:spPr>
      </p:pic>
    </p:spTree>
    <p:extLst>
      <p:ext uri="{BB962C8B-B14F-4D97-AF65-F5344CB8AC3E}">
        <p14:creationId xmlns:p14="http://schemas.microsoft.com/office/powerpoint/2010/main" val="455459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C5E6-4ADD-42E7-B9F0-AC5A8F4533E8}"/>
              </a:ext>
            </a:extLst>
          </p:cNvPr>
          <p:cNvSpPr>
            <a:spLocks noGrp="1"/>
          </p:cNvSpPr>
          <p:nvPr>
            <p:ph type="title"/>
          </p:nvPr>
        </p:nvSpPr>
        <p:spPr>
          <a:xfrm>
            <a:off x="677334" y="609600"/>
            <a:ext cx="8596668" cy="693838"/>
          </a:xfrm>
        </p:spPr>
        <p:txBody>
          <a:bodyPr/>
          <a:lstStyle/>
          <a:p>
            <a:r>
              <a:rPr lang="en-US"/>
              <a:t>Regular Expressions </a:t>
            </a:r>
            <a:r>
              <a:rPr lang="en-US" err="1"/>
              <a:t>voorbeelden</a:t>
            </a:r>
          </a:p>
        </p:txBody>
      </p:sp>
      <p:sp>
        <p:nvSpPr>
          <p:cNvPr id="3" name="Content Placeholder 2">
            <a:extLst>
              <a:ext uri="{FF2B5EF4-FFF2-40B4-BE49-F238E27FC236}">
                <a16:creationId xmlns:a16="http://schemas.microsoft.com/office/drawing/2014/main" id="{E45885D3-D139-43F0-BF2C-E74F67DE6240}"/>
              </a:ext>
            </a:extLst>
          </p:cNvPr>
          <p:cNvSpPr>
            <a:spLocks noGrp="1"/>
          </p:cNvSpPr>
          <p:nvPr>
            <p:ph idx="1"/>
          </p:nvPr>
        </p:nvSpPr>
        <p:spPr>
          <a:xfrm>
            <a:off x="677334" y="1340716"/>
            <a:ext cx="8596668" cy="4700646"/>
          </a:xfrm>
        </p:spPr>
        <p:txBody>
          <a:bodyPr vert="horz" lIns="91440" tIns="45720" rIns="91440" bIns="45720" rtlCol="0" anchor="t">
            <a:normAutofit/>
          </a:bodyPr>
          <a:lstStyle/>
          <a:p>
            <a:r>
              <a:rPr lang="en-US"/>
              <a:t>^[0-9]{4}[\s{1}]?[a-</a:t>
            </a:r>
            <a:r>
              <a:rPr lang="en-US" err="1"/>
              <a:t>zA</a:t>
            </a:r>
            <a:r>
              <a:rPr lang="en-US"/>
              <a:t>-Z]{2}$ of ^\d{4}[\s{1}?][a-</a:t>
            </a:r>
            <a:r>
              <a:rPr lang="en-US" err="1"/>
              <a:t>zA</a:t>
            </a:r>
            <a:r>
              <a:rPr lang="en-US"/>
              <a:t>-Z]{2}$</a:t>
            </a:r>
          </a:p>
          <a:p>
            <a:r>
              <a:rPr lang="en-US"/>
              <a:t>^[\w-]{7,}$</a:t>
            </a:r>
          </a:p>
          <a:p>
            <a:r>
              <a:rPr lang="en-US"/>
              <a:t>&lt;input type="text" pattern="^[A-Za-z0-9._%+-]+@[A-Za-z0-9.-]+\.[a-z]{2,4}$"&gt;</a:t>
            </a:r>
          </a:p>
          <a:p>
            <a:endParaRPr lang="en-US"/>
          </a:p>
          <a:p>
            <a:endParaRPr lang="en-US"/>
          </a:p>
          <a:p>
            <a:r>
              <a:rPr lang="en-US"/>
              <a:t>https://regexr.com/</a:t>
            </a:r>
          </a:p>
          <a:p>
            <a:pPr marL="0" indent="0">
              <a:buNone/>
            </a:pPr>
            <a:endParaRPr lang="en-US"/>
          </a:p>
        </p:txBody>
      </p:sp>
    </p:spTree>
    <p:extLst>
      <p:ext uri="{BB962C8B-B14F-4D97-AF65-F5344CB8AC3E}">
        <p14:creationId xmlns:p14="http://schemas.microsoft.com/office/powerpoint/2010/main" val="325734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19579D0-E2B0-4D80-A193-FDB963FC0F2F}"/>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PAUZE</a:t>
            </a:r>
          </a:p>
        </p:txBody>
      </p:sp>
      <p:pic>
        <p:nvPicPr>
          <p:cNvPr id="4" name="Picture 4" descr="A can of beer&#10;&#10;Description generated with high confidence">
            <a:extLst>
              <a:ext uri="{FF2B5EF4-FFF2-40B4-BE49-F238E27FC236}">
                <a16:creationId xmlns:a16="http://schemas.microsoft.com/office/drawing/2014/main" id="{6427C490-3CA0-4BCE-AF36-F329F2951568}"/>
              </a:ext>
            </a:extLst>
          </p:cNvPr>
          <p:cNvPicPr>
            <a:picLocks noChangeAspect="1"/>
          </p:cNvPicPr>
          <p:nvPr/>
        </p:nvPicPr>
        <p:blipFill rotWithShape="1">
          <a:blip r:embed="rId2"/>
          <a:srcRect t="11914" r="2" b="9991"/>
          <a:stretch/>
        </p:blipFill>
        <p:spPr>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156111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24A-9752-434D-A92C-4F2BF7A84BFE}"/>
              </a:ext>
            </a:extLst>
          </p:cNvPr>
          <p:cNvSpPr>
            <a:spLocks noGrp="1"/>
          </p:cNvSpPr>
          <p:nvPr>
            <p:ph type="title"/>
          </p:nvPr>
        </p:nvSpPr>
        <p:spPr>
          <a:xfrm>
            <a:off x="677334" y="609600"/>
            <a:ext cx="8596668" cy="655256"/>
          </a:xfrm>
        </p:spPr>
        <p:txBody>
          <a:bodyPr/>
          <a:lstStyle/>
          <a:p>
            <a:r>
              <a:rPr lang="en-US"/>
              <a:t>JavaScript Program Flow</a:t>
            </a:r>
          </a:p>
        </p:txBody>
      </p:sp>
      <p:sp>
        <p:nvSpPr>
          <p:cNvPr id="9" name="Content Placeholder 8">
            <a:extLst>
              <a:ext uri="{FF2B5EF4-FFF2-40B4-BE49-F238E27FC236}">
                <a16:creationId xmlns:a16="http://schemas.microsoft.com/office/drawing/2014/main" id="{6FC94D81-AB4E-437A-8420-FF9DCD78E4CE}"/>
              </a:ext>
            </a:extLst>
          </p:cNvPr>
          <p:cNvSpPr>
            <a:spLocks noGrp="1"/>
          </p:cNvSpPr>
          <p:nvPr>
            <p:ph idx="1"/>
          </p:nvPr>
        </p:nvSpPr>
        <p:spPr>
          <a:xfrm>
            <a:off x="677334" y="1296989"/>
            <a:ext cx="8596668" cy="4744373"/>
          </a:xfrm>
        </p:spPr>
        <p:txBody>
          <a:bodyPr vert="horz" lIns="91440" tIns="45720" rIns="91440" bIns="45720" rtlCol="0" anchor="t">
            <a:normAutofit/>
          </a:bodyPr>
          <a:lstStyle/>
          <a:p>
            <a:r>
              <a:rPr lang="en-US"/>
              <a:t>Conditions</a:t>
            </a:r>
          </a:p>
          <a:p>
            <a:pPr lvl="1"/>
            <a:r>
              <a:rPr lang="en-US"/>
              <a:t>If / switch</a:t>
            </a:r>
          </a:p>
          <a:p>
            <a:r>
              <a:rPr lang="en-US"/>
              <a:t>Ternary operator</a:t>
            </a:r>
          </a:p>
          <a:p>
            <a:r>
              <a:rPr lang="en-US"/>
              <a:t>Arrays</a:t>
            </a:r>
          </a:p>
          <a:p>
            <a:pPr lvl="1"/>
            <a:r>
              <a:rPr lang="en-US"/>
              <a:t>Split, splice, shift &amp; unshift</a:t>
            </a:r>
          </a:p>
          <a:p>
            <a:endParaRPr lang="en-US"/>
          </a:p>
          <a:p>
            <a:endParaRPr lang="en-US"/>
          </a:p>
          <a:p>
            <a:endParaRPr lang="en-US"/>
          </a:p>
        </p:txBody>
      </p:sp>
      <p:pic>
        <p:nvPicPr>
          <p:cNvPr id="10" name="Picture 10" descr="A screenshot of a cell phone&#10;&#10;Description generated with very high confidence">
            <a:extLst>
              <a:ext uri="{FF2B5EF4-FFF2-40B4-BE49-F238E27FC236}">
                <a16:creationId xmlns:a16="http://schemas.microsoft.com/office/drawing/2014/main" id="{26E0EAB0-A63A-454D-BF47-3C0A98F9D025}"/>
              </a:ext>
            </a:extLst>
          </p:cNvPr>
          <p:cNvPicPr>
            <a:picLocks noChangeAspect="1"/>
          </p:cNvPicPr>
          <p:nvPr/>
        </p:nvPicPr>
        <p:blipFill>
          <a:blip r:embed="rId3"/>
          <a:stretch>
            <a:fillRect/>
          </a:stretch>
        </p:blipFill>
        <p:spPr>
          <a:xfrm>
            <a:off x="4643120" y="1262002"/>
            <a:ext cx="6289040" cy="3277357"/>
          </a:xfrm>
          <a:prstGeom prst="rect">
            <a:avLst/>
          </a:prstGeom>
        </p:spPr>
      </p:pic>
    </p:spTree>
    <p:extLst>
      <p:ext uri="{BB962C8B-B14F-4D97-AF65-F5344CB8AC3E}">
        <p14:creationId xmlns:p14="http://schemas.microsoft.com/office/powerpoint/2010/main" val="320123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A0EB-F2B4-4CEE-A0F2-36C71926C54F}"/>
              </a:ext>
            </a:extLst>
          </p:cNvPr>
          <p:cNvSpPr>
            <a:spLocks noGrp="1"/>
          </p:cNvSpPr>
          <p:nvPr>
            <p:ph type="title"/>
          </p:nvPr>
        </p:nvSpPr>
        <p:spPr>
          <a:xfrm>
            <a:off x="677334" y="609600"/>
            <a:ext cx="8596668" cy="680720"/>
          </a:xfrm>
        </p:spPr>
        <p:txBody>
          <a:bodyPr/>
          <a:lstStyle/>
          <a:p>
            <a:r>
              <a:rPr lang="en-US"/>
              <a:t>JavaScript Events</a:t>
            </a:r>
          </a:p>
        </p:txBody>
      </p:sp>
      <p:sp>
        <p:nvSpPr>
          <p:cNvPr id="3" name="Content Placeholder 2">
            <a:extLst>
              <a:ext uri="{FF2B5EF4-FFF2-40B4-BE49-F238E27FC236}">
                <a16:creationId xmlns:a16="http://schemas.microsoft.com/office/drawing/2014/main" id="{22BB790E-FA87-4987-8D0F-8D44696EAC95}"/>
              </a:ext>
            </a:extLst>
          </p:cNvPr>
          <p:cNvSpPr>
            <a:spLocks noGrp="1"/>
          </p:cNvSpPr>
          <p:nvPr>
            <p:ph idx="1"/>
          </p:nvPr>
        </p:nvSpPr>
        <p:spPr>
          <a:xfrm>
            <a:off x="677334" y="1418909"/>
            <a:ext cx="8596668" cy="4622453"/>
          </a:xfrm>
        </p:spPr>
        <p:txBody>
          <a:bodyPr vert="horz" lIns="91440" tIns="45720" rIns="91440" bIns="45720" rtlCol="0" anchor="t">
            <a:normAutofit/>
          </a:bodyPr>
          <a:lstStyle/>
          <a:p>
            <a:r>
              <a:rPr lang="en-US"/>
              <a:t>Default events</a:t>
            </a:r>
          </a:p>
          <a:p>
            <a:pPr lvl="1"/>
            <a:r>
              <a:rPr lang="en-US"/>
              <a:t>Adding events </a:t>
            </a:r>
          </a:p>
          <a:p>
            <a:pPr lvl="1"/>
            <a:r>
              <a:rPr lang="en-US"/>
              <a:t>Removing events</a:t>
            </a:r>
          </a:p>
          <a:p>
            <a:r>
              <a:rPr lang="en-US"/>
              <a:t>Event bubbling</a:t>
            </a:r>
          </a:p>
          <a:p>
            <a:r>
              <a:rPr lang="en-US"/>
              <a:t>Custom events</a:t>
            </a:r>
          </a:p>
          <a:p>
            <a:r>
              <a:rPr lang="en-US"/>
              <a:t>Focus events</a:t>
            </a:r>
          </a:p>
          <a:p>
            <a:r>
              <a:rPr lang="en-US"/>
              <a:t>Keyboard events</a:t>
            </a:r>
          </a:p>
          <a:p>
            <a:r>
              <a:rPr lang="en-US"/>
              <a:t>Mouse events</a:t>
            </a:r>
          </a:p>
          <a:p>
            <a:endParaRPr lang="en-US"/>
          </a:p>
          <a:p>
            <a:endParaRPr lang="en-US"/>
          </a:p>
        </p:txBody>
      </p:sp>
      <p:pic>
        <p:nvPicPr>
          <p:cNvPr id="4" name="Picture 4">
            <a:extLst>
              <a:ext uri="{FF2B5EF4-FFF2-40B4-BE49-F238E27FC236}">
                <a16:creationId xmlns:a16="http://schemas.microsoft.com/office/drawing/2014/main" id="{5AE268F8-AAB7-4FB9-A619-D23E77D11AD6}"/>
              </a:ext>
            </a:extLst>
          </p:cNvPr>
          <p:cNvPicPr>
            <a:picLocks noChangeAspect="1"/>
          </p:cNvPicPr>
          <p:nvPr/>
        </p:nvPicPr>
        <p:blipFill>
          <a:blip r:embed="rId2"/>
          <a:stretch>
            <a:fillRect/>
          </a:stretch>
        </p:blipFill>
        <p:spPr>
          <a:xfrm>
            <a:off x="5099538" y="1550574"/>
            <a:ext cx="5802923" cy="2150792"/>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EA0BC66F-0B02-460C-A6E9-642D9488AE02}"/>
              </a:ext>
            </a:extLst>
          </p:cNvPr>
          <p:cNvPicPr>
            <a:picLocks noChangeAspect="1"/>
          </p:cNvPicPr>
          <p:nvPr/>
        </p:nvPicPr>
        <p:blipFill>
          <a:blip r:embed="rId3"/>
          <a:stretch>
            <a:fillRect/>
          </a:stretch>
        </p:blipFill>
        <p:spPr>
          <a:xfrm>
            <a:off x="4911970" y="3722883"/>
            <a:ext cx="5849815" cy="432144"/>
          </a:xfrm>
          <a:prstGeom prst="rect">
            <a:avLst/>
          </a:prstGeom>
        </p:spPr>
      </p:pic>
      <p:pic>
        <p:nvPicPr>
          <p:cNvPr id="8" name="Picture 8" descr="A close up of a logo&#10;&#10;Description generated with very high confidence">
            <a:extLst>
              <a:ext uri="{FF2B5EF4-FFF2-40B4-BE49-F238E27FC236}">
                <a16:creationId xmlns:a16="http://schemas.microsoft.com/office/drawing/2014/main" id="{D533B8D4-5E0D-45F3-BA4A-71589E8EA9A6}"/>
              </a:ext>
            </a:extLst>
          </p:cNvPr>
          <p:cNvPicPr>
            <a:picLocks noChangeAspect="1"/>
          </p:cNvPicPr>
          <p:nvPr/>
        </p:nvPicPr>
        <p:blipFill>
          <a:blip r:embed="rId4"/>
          <a:stretch>
            <a:fillRect/>
          </a:stretch>
        </p:blipFill>
        <p:spPr>
          <a:xfrm>
            <a:off x="5096241" y="4128721"/>
            <a:ext cx="3019424" cy="265235"/>
          </a:xfrm>
          <a:prstGeom prst="rect">
            <a:avLst/>
          </a:prstGeom>
        </p:spPr>
      </p:pic>
      <p:pic>
        <p:nvPicPr>
          <p:cNvPr id="10" name="Picture 10">
            <a:extLst>
              <a:ext uri="{FF2B5EF4-FFF2-40B4-BE49-F238E27FC236}">
                <a16:creationId xmlns:a16="http://schemas.microsoft.com/office/drawing/2014/main" id="{A6EB6C13-4504-467D-842F-903D2E534F40}"/>
              </a:ext>
            </a:extLst>
          </p:cNvPr>
          <p:cNvPicPr>
            <a:picLocks noChangeAspect="1"/>
          </p:cNvPicPr>
          <p:nvPr/>
        </p:nvPicPr>
        <p:blipFill>
          <a:blip r:embed="rId5"/>
          <a:stretch>
            <a:fillRect/>
          </a:stretch>
        </p:blipFill>
        <p:spPr>
          <a:xfrm>
            <a:off x="5095510" y="4553316"/>
            <a:ext cx="3947012" cy="670412"/>
          </a:xfrm>
          <a:prstGeom prst="rect">
            <a:avLst/>
          </a:prstGeom>
        </p:spPr>
      </p:pic>
    </p:spTree>
    <p:extLst>
      <p:ext uri="{BB962C8B-B14F-4D97-AF65-F5344CB8AC3E}">
        <p14:creationId xmlns:p14="http://schemas.microsoft.com/office/powerpoint/2010/main" val="102122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AC93-FEA4-4E84-95E5-E13E4AD07096}"/>
              </a:ext>
            </a:extLst>
          </p:cNvPr>
          <p:cNvSpPr>
            <a:spLocks noGrp="1"/>
          </p:cNvSpPr>
          <p:nvPr>
            <p:ph type="title"/>
          </p:nvPr>
        </p:nvSpPr>
        <p:spPr>
          <a:xfrm>
            <a:off x="677334" y="609600"/>
            <a:ext cx="8596668" cy="699477"/>
          </a:xfrm>
        </p:spPr>
        <p:txBody>
          <a:bodyPr/>
          <a:lstStyle/>
          <a:p>
            <a:r>
              <a:rPr lang="en-US"/>
              <a:t>JavaScript Callbacks</a:t>
            </a:r>
          </a:p>
        </p:txBody>
      </p:sp>
      <p:pic>
        <p:nvPicPr>
          <p:cNvPr id="4" name="Picture 4" descr="A screenshot of a cell phone&#10;&#10;Description generated with very high confidence">
            <a:extLst>
              <a:ext uri="{FF2B5EF4-FFF2-40B4-BE49-F238E27FC236}">
                <a16:creationId xmlns:a16="http://schemas.microsoft.com/office/drawing/2014/main" id="{0B5E9C58-F423-40F4-8208-0AD9EEB37A07}"/>
              </a:ext>
            </a:extLst>
          </p:cNvPr>
          <p:cNvPicPr>
            <a:picLocks noGrp="1" noChangeAspect="1"/>
          </p:cNvPicPr>
          <p:nvPr>
            <p:ph idx="1"/>
          </p:nvPr>
        </p:nvPicPr>
        <p:blipFill>
          <a:blip r:embed="rId2"/>
          <a:stretch>
            <a:fillRect/>
          </a:stretch>
        </p:blipFill>
        <p:spPr>
          <a:xfrm>
            <a:off x="2310134" y="1976535"/>
            <a:ext cx="5799991" cy="2994512"/>
          </a:xfrm>
          <a:prstGeom prst="rect">
            <a:avLst/>
          </a:prstGeom>
        </p:spPr>
      </p:pic>
    </p:spTree>
    <p:extLst>
      <p:ext uri="{BB962C8B-B14F-4D97-AF65-F5344CB8AC3E}">
        <p14:creationId xmlns:p14="http://schemas.microsoft.com/office/powerpoint/2010/main" val="77240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F7C8-3D65-4C70-AD87-59AC2875BEEA}"/>
              </a:ext>
            </a:extLst>
          </p:cNvPr>
          <p:cNvSpPr>
            <a:spLocks noGrp="1"/>
          </p:cNvSpPr>
          <p:nvPr>
            <p:ph type="title"/>
          </p:nvPr>
        </p:nvSpPr>
        <p:spPr>
          <a:xfrm>
            <a:off x="677334" y="609600"/>
            <a:ext cx="8596668" cy="5531173"/>
          </a:xfrm>
        </p:spPr>
        <p:txBody>
          <a:bodyPr vert="horz" lIns="91440" tIns="45720" rIns="91440" bIns="45720" rtlCol="0" anchor="ctr">
            <a:normAutofit/>
          </a:bodyPr>
          <a:lstStyle/>
          <a:p>
            <a:pPr algn="ctr"/>
            <a:r>
              <a:rPr lang="en-US"/>
              <a:t>Cascading Style Sheets (CSS)</a:t>
            </a:r>
          </a:p>
        </p:txBody>
      </p:sp>
    </p:spTree>
    <p:extLst>
      <p:ext uri="{BB962C8B-B14F-4D97-AF65-F5344CB8AC3E}">
        <p14:creationId xmlns:p14="http://schemas.microsoft.com/office/powerpoint/2010/main" val="334531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A17F-87D9-401E-9C8D-C00662310330}"/>
              </a:ext>
            </a:extLst>
          </p:cNvPr>
          <p:cNvSpPr>
            <a:spLocks noGrp="1"/>
          </p:cNvSpPr>
          <p:nvPr>
            <p:ph type="title"/>
          </p:nvPr>
        </p:nvSpPr>
        <p:spPr/>
        <p:txBody>
          <a:bodyPr/>
          <a:lstStyle/>
          <a:p>
            <a:r>
              <a:rPr lang="en-US"/>
              <a:t>Box Model</a:t>
            </a:r>
          </a:p>
        </p:txBody>
      </p:sp>
      <p:pic>
        <p:nvPicPr>
          <p:cNvPr id="4" name="Picture 4" descr="A screenshot of a cell phone&#10;&#10;Description generated with high confidence">
            <a:extLst>
              <a:ext uri="{FF2B5EF4-FFF2-40B4-BE49-F238E27FC236}">
                <a16:creationId xmlns:a16="http://schemas.microsoft.com/office/drawing/2014/main" id="{8BA80F87-B6E4-4D63-8601-2A02BB3D8391}"/>
              </a:ext>
            </a:extLst>
          </p:cNvPr>
          <p:cNvPicPr>
            <a:picLocks noGrp="1" noChangeAspect="1"/>
          </p:cNvPicPr>
          <p:nvPr>
            <p:ph idx="1"/>
          </p:nvPr>
        </p:nvPicPr>
        <p:blipFill>
          <a:blip r:embed="rId2"/>
          <a:stretch>
            <a:fillRect/>
          </a:stretch>
        </p:blipFill>
        <p:spPr>
          <a:xfrm>
            <a:off x="807351" y="1411505"/>
            <a:ext cx="6270193" cy="4668603"/>
          </a:xfrm>
          <a:prstGeom prst="rect">
            <a:avLst/>
          </a:prstGeom>
        </p:spPr>
      </p:pic>
    </p:spTree>
    <p:extLst>
      <p:ext uri="{BB962C8B-B14F-4D97-AF65-F5344CB8AC3E}">
        <p14:creationId xmlns:p14="http://schemas.microsoft.com/office/powerpoint/2010/main" val="685825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1446-6EB1-4FD5-9292-E6FBE40FAEF7}"/>
              </a:ext>
            </a:extLst>
          </p:cNvPr>
          <p:cNvSpPr>
            <a:spLocks noGrp="1"/>
          </p:cNvSpPr>
          <p:nvPr>
            <p:ph type="title"/>
          </p:nvPr>
        </p:nvSpPr>
        <p:spPr>
          <a:xfrm>
            <a:off x="677334" y="609600"/>
            <a:ext cx="8596668" cy="610462"/>
          </a:xfrm>
        </p:spPr>
        <p:txBody>
          <a:bodyPr>
            <a:normAutofit fontScale="90000"/>
          </a:bodyPr>
          <a:lstStyle/>
          <a:p>
            <a:r>
              <a:rPr lang="en-US"/>
              <a:t>Positioning</a:t>
            </a:r>
          </a:p>
        </p:txBody>
      </p:sp>
      <p:sp>
        <p:nvSpPr>
          <p:cNvPr id="3" name="Content Placeholder 2">
            <a:extLst>
              <a:ext uri="{FF2B5EF4-FFF2-40B4-BE49-F238E27FC236}">
                <a16:creationId xmlns:a16="http://schemas.microsoft.com/office/drawing/2014/main" id="{8F4F3B34-EEB6-48AE-AF52-88230C07B73B}"/>
              </a:ext>
            </a:extLst>
          </p:cNvPr>
          <p:cNvSpPr>
            <a:spLocks noGrp="1"/>
          </p:cNvSpPr>
          <p:nvPr>
            <p:ph idx="1"/>
          </p:nvPr>
        </p:nvSpPr>
        <p:spPr>
          <a:xfrm>
            <a:off x="677334" y="1308183"/>
            <a:ext cx="8596668" cy="4733179"/>
          </a:xfrm>
        </p:spPr>
        <p:txBody>
          <a:bodyPr vert="horz" lIns="91440" tIns="45720" rIns="91440" bIns="45720" rtlCol="0" anchor="t">
            <a:normAutofit lnSpcReduction="10000"/>
          </a:bodyPr>
          <a:lstStyle/>
          <a:p>
            <a:r>
              <a:rPr lang="en-US" err="1"/>
              <a:t>Verschillende</a:t>
            </a:r>
            <a:r>
              <a:rPr lang="en-US"/>
              <a:t> positions:</a:t>
            </a:r>
          </a:p>
          <a:p>
            <a:pPr lvl="1"/>
            <a:r>
              <a:rPr lang="en-US"/>
              <a:t>Absolute</a:t>
            </a:r>
          </a:p>
          <a:p>
            <a:pPr lvl="1"/>
            <a:r>
              <a:rPr lang="en-US"/>
              <a:t>Fixed</a:t>
            </a:r>
          </a:p>
          <a:p>
            <a:pPr lvl="1"/>
            <a:r>
              <a:rPr lang="en-US"/>
              <a:t>Static (default)</a:t>
            </a:r>
          </a:p>
          <a:p>
            <a:pPr lvl="1"/>
            <a:r>
              <a:rPr lang="en-US"/>
              <a:t>Sticky</a:t>
            </a:r>
          </a:p>
          <a:p>
            <a:pPr lvl="1"/>
            <a:r>
              <a:rPr lang="en-US"/>
              <a:t>Relative</a:t>
            </a:r>
          </a:p>
          <a:p>
            <a:r>
              <a:rPr lang="en-US"/>
              <a:t>Normal flow</a:t>
            </a:r>
          </a:p>
          <a:p>
            <a:pPr lvl="1"/>
            <a:r>
              <a:rPr lang="en-US"/>
              <a:t>Fixed</a:t>
            </a:r>
          </a:p>
          <a:p>
            <a:pPr lvl="1"/>
            <a:r>
              <a:rPr lang="en-US"/>
              <a:t>Static</a:t>
            </a:r>
          </a:p>
          <a:p>
            <a:pPr lvl="1"/>
            <a:r>
              <a:rPr lang="en-US"/>
              <a:t>Relative</a:t>
            </a:r>
          </a:p>
          <a:p>
            <a:pPr lvl="1"/>
            <a:r>
              <a:rPr lang="en-US"/>
              <a:t>Sticky (offset </a:t>
            </a:r>
            <a:r>
              <a:rPr lang="en-US" err="1"/>
              <a:t>relatief</a:t>
            </a:r>
            <a:r>
              <a:rPr lang="en-US"/>
              <a:t> </a:t>
            </a:r>
            <a:r>
              <a:rPr lang="en-US" err="1"/>
              <a:t>aan</a:t>
            </a:r>
            <a:r>
              <a:rPr lang="en-US"/>
              <a:t> </a:t>
            </a:r>
            <a:r>
              <a:rPr lang="en-US" i="1"/>
              <a:t>nearest scrolling ancestor</a:t>
            </a:r>
            <a:r>
              <a:rPr lang="en-US"/>
              <a:t>)</a:t>
            </a:r>
          </a:p>
          <a:p>
            <a:r>
              <a:rPr lang="en-US"/>
              <a:t>Out-of-Normal flow</a:t>
            </a:r>
          </a:p>
          <a:p>
            <a:pPr lvl="1"/>
            <a:r>
              <a:rPr lang="en-US"/>
              <a:t>Absolute</a:t>
            </a:r>
          </a:p>
          <a:p>
            <a:pPr marL="457200" lvl="1" indent="0">
              <a:buNone/>
            </a:pPr>
            <a:endParaRPr lang="en-US"/>
          </a:p>
        </p:txBody>
      </p:sp>
    </p:spTree>
    <p:extLst>
      <p:ext uri="{BB962C8B-B14F-4D97-AF65-F5344CB8AC3E}">
        <p14:creationId xmlns:p14="http://schemas.microsoft.com/office/powerpoint/2010/main" val="354739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7638-0BFF-446A-AB3A-3059AAEEBD10}"/>
              </a:ext>
            </a:extLst>
          </p:cNvPr>
          <p:cNvSpPr>
            <a:spLocks noGrp="1"/>
          </p:cNvSpPr>
          <p:nvPr>
            <p:ph type="title"/>
          </p:nvPr>
        </p:nvSpPr>
        <p:spPr>
          <a:xfrm>
            <a:off x="677334" y="609600"/>
            <a:ext cx="8596668" cy="737541"/>
          </a:xfrm>
        </p:spPr>
        <p:txBody>
          <a:bodyPr/>
          <a:lstStyle/>
          <a:p>
            <a:r>
              <a:rPr lang="en-US" err="1"/>
              <a:t>Inleiding</a:t>
            </a:r>
          </a:p>
        </p:txBody>
      </p:sp>
      <p:sp>
        <p:nvSpPr>
          <p:cNvPr id="3" name="Content Placeholder 2">
            <a:extLst>
              <a:ext uri="{FF2B5EF4-FFF2-40B4-BE49-F238E27FC236}">
                <a16:creationId xmlns:a16="http://schemas.microsoft.com/office/drawing/2014/main" id="{3E104C74-0C6A-41DA-AC04-A0A599548946}"/>
              </a:ext>
            </a:extLst>
          </p:cNvPr>
          <p:cNvSpPr>
            <a:spLocks noGrp="1"/>
          </p:cNvSpPr>
          <p:nvPr>
            <p:ph idx="1"/>
          </p:nvPr>
        </p:nvSpPr>
        <p:spPr>
          <a:xfrm>
            <a:off x="677334" y="1266886"/>
            <a:ext cx="8596668" cy="4774476"/>
          </a:xfrm>
        </p:spPr>
        <p:txBody>
          <a:bodyPr vert="horz" lIns="91440" tIns="45720" rIns="91440" bIns="45720" rtlCol="0" anchor="t">
            <a:normAutofit/>
          </a:bodyPr>
          <a:lstStyle/>
          <a:p>
            <a:endParaRPr lang="en-US">
              <a:ea typeface="+mn-lt"/>
              <a:cs typeface="+mn-lt"/>
            </a:endParaRPr>
          </a:p>
          <a:p>
            <a:r>
              <a:rPr lang="en-US">
                <a:ea typeface="+mn-lt"/>
                <a:cs typeface="+mn-lt"/>
              </a:rPr>
              <a:t>HTML5</a:t>
            </a:r>
            <a:endParaRPr lang="en-US"/>
          </a:p>
          <a:p>
            <a:r>
              <a:rPr lang="en-US">
                <a:ea typeface="+mn-lt"/>
                <a:cs typeface="+mn-lt"/>
              </a:rPr>
              <a:t>JavaScript</a:t>
            </a:r>
            <a:endParaRPr lang="en-US"/>
          </a:p>
          <a:p>
            <a:r>
              <a:rPr lang="en-US">
                <a:ea typeface="+mn-lt"/>
                <a:cs typeface="+mn-lt"/>
              </a:rPr>
              <a:t>JavaScript Program Flow</a:t>
            </a:r>
            <a:endParaRPr lang="en-US"/>
          </a:p>
          <a:p>
            <a:r>
              <a:rPr lang="en-US">
                <a:ea typeface="+mn-lt"/>
                <a:cs typeface="+mn-lt"/>
              </a:rPr>
              <a:t>JavaScript Events</a:t>
            </a:r>
          </a:p>
          <a:p>
            <a:r>
              <a:rPr lang="en-US">
                <a:ea typeface="+mn-lt"/>
                <a:cs typeface="+mn-lt"/>
              </a:rPr>
              <a:t>CSS </a:t>
            </a:r>
            <a:r>
              <a:rPr lang="en-US" err="1">
                <a:ea typeface="+mn-lt"/>
                <a:cs typeface="+mn-lt"/>
              </a:rPr>
              <a:t>deel</a:t>
            </a:r>
            <a:r>
              <a:rPr lang="en-US">
                <a:ea typeface="+mn-lt"/>
                <a:cs typeface="+mn-lt"/>
              </a:rPr>
              <a:t> 1</a:t>
            </a:r>
          </a:p>
          <a:p>
            <a:r>
              <a:rPr lang="en-US">
                <a:ea typeface="+mn-lt"/>
                <a:cs typeface="+mn-lt"/>
              </a:rPr>
              <a:t>Pauze</a:t>
            </a:r>
            <a:endParaRPr lang="en-US"/>
          </a:p>
          <a:p>
            <a:r>
              <a:rPr lang="en-US">
                <a:ea typeface="+mn-lt"/>
                <a:cs typeface="+mn-lt"/>
              </a:rPr>
              <a:t>CSS</a:t>
            </a:r>
            <a:r>
              <a:rPr lang="en-US"/>
              <a:t> </a:t>
            </a:r>
            <a:r>
              <a:rPr lang="en-US" err="1"/>
              <a:t>deel</a:t>
            </a:r>
            <a:r>
              <a:rPr lang="en-US"/>
              <a:t> 2</a:t>
            </a:r>
          </a:p>
          <a:p>
            <a:r>
              <a:rPr lang="en-US"/>
              <a:t>Advanced JavaScript (</a:t>
            </a:r>
            <a:r>
              <a:rPr lang="en-US" err="1"/>
              <a:t>indien</a:t>
            </a:r>
            <a:r>
              <a:rPr lang="en-US"/>
              <a:t> </a:t>
            </a:r>
            <a:r>
              <a:rPr lang="en-US" err="1"/>
              <a:t>tijd</a:t>
            </a:r>
            <a:r>
              <a:rPr lang="en-US"/>
              <a:t> over</a:t>
            </a:r>
            <a:r>
              <a:rPr lang="en-US">
                <a:ea typeface="+mn-lt"/>
                <a:cs typeface="+mn-lt"/>
              </a:rPr>
              <a:t>)</a:t>
            </a:r>
          </a:p>
        </p:txBody>
      </p:sp>
    </p:spTree>
    <p:extLst>
      <p:ext uri="{BB962C8B-B14F-4D97-AF65-F5344CB8AC3E}">
        <p14:creationId xmlns:p14="http://schemas.microsoft.com/office/powerpoint/2010/main" val="4293902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FADD-CD31-4B31-983E-09D777FFA311}"/>
              </a:ext>
            </a:extLst>
          </p:cNvPr>
          <p:cNvSpPr>
            <a:spLocks noGrp="1"/>
          </p:cNvSpPr>
          <p:nvPr>
            <p:ph type="title"/>
          </p:nvPr>
        </p:nvSpPr>
        <p:spPr>
          <a:xfrm>
            <a:off x="677334" y="609600"/>
            <a:ext cx="8596668" cy="623377"/>
          </a:xfrm>
        </p:spPr>
        <p:txBody>
          <a:bodyPr>
            <a:normAutofit fontScale="90000"/>
          </a:bodyPr>
          <a:lstStyle/>
          <a:p>
            <a:r>
              <a:rPr lang="en-US"/>
              <a:t>Position absolute</a:t>
            </a:r>
          </a:p>
        </p:txBody>
      </p:sp>
      <p:sp>
        <p:nvSpPr>
          <p:cNvPr id="3" name="Content Placeholder 2">
            <a:extLst>
              <a:ext uri="{FF2B5EF4-FFF2-40B4-BE49-F238E27FC236}">
                <a16:creationId xmlns:a16="http://schemas.microsoft.com/office/drawing/2014/main" id="{86DDC15E-762F-4345-8519-8698A95F0EA9}"/>
              </a:ext>
            </a:extLst>
          </p:cNvPr>
          <p:cNvSpPr>
            <a:spLocks noGrp="1"/>
          </p:cNvSpPr>
          <p:nvPr>
            <p:ph idx="1"/>
          </p:nvPr>
        </p:nvSpPr>
        <p:spPr>
          <a:xfrm>
            <a:off x="677334" y="1269437"/>
            <a:ext cx="8596668" cy="4771925"/>
          </a:xfrm>
        </p:spPr>
        <p:txBody>
          <a:bodyPr vert="horz" lIns="91440" tIns="45720" rIns="91440" bIns="45720" rtlCol="0" anchor="t">
            <a:normAutofit/>
          </a:bodyPr>
          <a:lstStyle/>
          <a:p>
            <a:r>
              <a:rPr lang="en-US" err="1"/>
              <a:t>Gepositioneerd</a:t>
            </a:r>
            <a:r>
              <a:rPr lang="en-US"/>
              <a:t> op basis van de browser OF </a:t>
            </a:r>
            <a:r>
              <a:rPr lang="en-US" err="1"/>
              <a:t>relatief</a:t>
            </a:r>
            <a:r>
              <a:rPr lang="en-US"/>
              <a:t> </a:t>
            </a:r>
            <a:r>
              <a:rPr lang="en-US" err="1"/>
              <a:t>aan</a:t>
            </a:r>
            <a:r>
              <a:rPr lang="en-US"/>
              <a:t> de parent.</a:t>
            </a:r>
          </a:p>
          <a:p>
            <a:pPr marL="0" indent="0">
              <a:buNone/>
            </a:pPr>
            <a:endParaRPr lang="en-US"/>
          </a:p>
          <a:p>
            <a:pPr marL="0" indent="0">
              <a:buNone/>
            </a:pPr>
            <a:endParaRPr lang="en-US"/>
          </a:p>
        </p:txBody>
      </p:sp>
    </p:spTree>
    <p:extLst>
      <p:ext uri="{BB962C8B-B14F-4D97-AF65-F5344CB8AC3E}">
        <p14:creationId xmlns:p14="http://schemas.microsoft.com/office/powerpoint/2010/main" val="95073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679C-6084-42C4-B164-9BED9646AF66}"/>
              </a:ext>
            </a:extLst>
          </p:cNvPr>
          <p:cNvSpPr>
            <a:spLocks noGrp="1"/>
          </p:cNvSpPr>
          <p:nvPr>
            <p:ph type="title"/>
          </p:nvPr>
        </p:nvSpPr>
        <p:spPr>
          <a:xfrm>
            <a:off x="677334" y="609600"/>
            <a:ext cx="8596668" cy="610462"/>
          </a:xfrm>
        </p:spPr>
        <p:txBody>
          <a:bodyPr>
            <a:normAutofit fontScale="90000"/>
          </a:bodyPr>
          <a:lstStyle/>
          <a:p>
            <a:r>
              <a:rPr lang="en-US"/>
              <a:t>CSS Selectors</a:t>
            </a:r>
          </a:p>
        </p:txBody>
      </p:sp>
      <p:sp>
        <p:nvSpPr>
          <p:cNvPr id="3" name="Content Placeholder 2">
            <a:extLst>
              <a:ext uri="{FF2B5EF4-FFF2-40B4-BE49-F238E27FC236}">
                <a16:creationId xmlns:a16="http://schemas.microsoft.com/office/drawing/2014/main" id="{2067AEB5-F877-4357-ABFA-B1E157241999}"/>
              </a:ext>
            </a:extLst>
          </p:cNvPr>
          <p:cNvSpPr>
            <a:spLocks noGrp="1"/>
          </p:cNvSpPr>
          <p:nvPr>
            <p:ph idx="1"/>
          </p:nvPr>
        </p:nvSpPr>
        <p:spPr>
          <a:xfrm>
            <a:off x="677334" y="1217776"/>
            <a:ext cx="8596668" cy="4823586"/>
          </a:xfrm>
        </p:spPr>
        <p:txBody>
          <a:bodyPr vert="horz" lIns="91440" tIns="45720" rIns="91440" bIns="45720" rtlCol="0" anchor="t">
            <a:normAutofit/>
          </a:bodyPr>
          <a:lstStyle/>
          <a:p>
            <a:pPr>
              <a:buAutoNum type="arabicPeriod"/>
            </a:pPr>
            <a:r>
              <a:rPr lang="en-US"/>
              <a:t>Element selector</a:t>
            </a:r>
          </a:p>
          <a:p>
            <a:pPr>
              <a:buAutoNum type="arabicPeriod"/>
            </a:pPr>
            <a:endParaRPr lang="en-US"/>
          </a:p>
          <a:p>
            <a:pPr>
              <a:buAutoNum type="arabicPeriod"/>
            </a:pPr>
            <a:endParaRPr lang="en-US"/>
          </a:p>
          <a:p>
            <a:pPr>
              <a:buAutoNum type="arabicPeriod"/>
            </a:pPr>
            <a:endParaRPr lang="en-US"/>
          </a:p>
          <a:p>
            <a:pPr>
              <a:buAutoNum type="arabicPeriod"/>
            </a:pPr>
            <a:r>
              <a:rPr lang="en-US"/>
              <a:t>Class selector</a:t>
            </a:r>
          </a:p>
          <a:p>
            <a:pPr>
              <a:buAutoNum type="arabicPeriod"/>
            </a:pPr>
            <a:endParaRPr lang="en-US"/>
          </a:p>
          <a:p>
            <a:pPr>
              <a:buAutoNum type="arabicPeriod"/>
            </a:pPr>
            <a:endParaRPr lang="en-US"/>
          </a:p>
          <a:p>
            <a:pPr>
              <a:buAutoNum type="arabicPeriod"/>
            </a:pPr>
            <a:endParaRPr lang="en-US"/>
          </a:p>
          <a:p>
            <a:pPr>
              <a:buAutoNum type="arabicPeriod"/>
            </a:pPr>
            <a:r>
              <a:rPr lang="en-US"/>
              <a:t>Attribute selector</a:t>
            </a:r>
          </a:p>
        </p:txBody>
      </p:sp>
      <p:pic>
        <p:nvPicPr>
          <p:cNvPr id="4" name="Picture 4" descr="A close up of a screen&#10;&#10;Description generated with high confidence">
            <a:extLst>
              <a:ext uri="{FF2B5EF4-FFF2-40B4-BE49-F238E27FC236}">
                <a16:creationId xmlns:a16="http://schemas.microsoft.com/office/drawing/2014/main" id="{C2659147-4FB6-489B-9407-6B6DE9A3ED08}"/>
              </a:ext>
            </a:extLst>
          </p:cNvPr>
          <p:cNvPicPr>
            <a:picLocks noChangeAspect="1"/>
          </p:cNvPicPr>
          <p:nvPr/>
        </p:nvPicPr>
        <p:blipFill>
          <a:blip r:embed="rId2"/>
          <a:stretch>
            <a:fillRect/>
          </a:stretch>
        </p:blipFill>
        <p:spPr>
          <a:xfrm>
            <a:off x="1124192" y="1585186"/>
            <a:ext cx="2401107" cy="1001255"/>
          </a:xfrm>
          <a:prstGeom prst="rect">
            <a:avLst/>
          </a:prstGeom>
        </p:spPr>
      </p:pic>
      <p:pic>
        <p:nvPicPr>
          <p:cNvPr id="6" name="Picture 6">
            <a:extLst>
              <a:ext uri="{FF2B5EF4-FFF2-40B4-BE49-F238E27FC236}">
                <a16:creationId xmlns:a16="http://schemas.microsoft.com/office/drawing/2014/main" id="{BA699D67-C9E4-4CAA-91C9-24D55AF79E7C}"/>
              </a:ext>
            </a:extLst>
          </p:cNvPr>
          <p:cNvPicPr>
            <a:picLocks noChangeAspect="1"/>
          </p:cNvPicPr>
          <p:nvPr/>
        </p:nvPicPr>
        <p:blipFill>
          <a:blip r:embed="rId3"/>
          <a:stretch>
            <a:fillRect/>
          </a:stretch>
        </p:blipFill>
        <p:spPr>
          <a:xfrm>
            <a:off x="1122013" y="3266268"/>
            <a:ext cx="2986652" cy="867905"/>
          </a:xfrm>
          <a:prstGeom prst="rect">
            <a:avLst/>
          </a:prstGeom>
        </p:spPr>
      </p:pic>
      <p:pic>
        <p:nvPicPr>
          <p:cNvPr id="8" name="Picture 8" descr="A close up of a clock&#10;&#10;Description generated with high confidence">
            <a:extLst>
              <a:ext uri="{FF2B5EF4-FFF2-40B4-BE49-F238E27FC236}">
                <a16:creationId xmlns:a16="http://schemas.microsoft.com/office/drawing/2014/main" id="{AD0A10AF-1D36-4F23-9423-9481A6EE5F56}"/>
              </a:ext>
            </a:extLst>
          </p:cNvPr>
          <p:cNvPicPr>
            <a:picLocks noChangeAspect="1"/>
          </p:cNvPicPr>
          <p:nvPr/>
        </p:nvPicPr>
        <p:blipFill>
          <a:blip r:embed="rId4"/>
          <a:stretch>
            <a:fillRect/>
          </a:stretch>
        </p:blipFill>
        <p:spPr>
          <a:xfrm>
            <a:off x="1121044" y="4764008"/>
            <a:ext cx="3724759" cy="933339"/>
          </a:xfrm>
          <a:prstGeom prst="rect">
            <a:avLst/>
          </a:prstGeom>
        </p:spPr>
      </p:pic>
    </p:spTree>
    <p:extLst>
      <p:ext uri="{BB962C8B-B14F-4D97-AF65-F5344CB8AC3E}">
        <p14:creationId xmlns:p14="http://schemas.microsoft.com/office/powerpoint/2010/main" val="8763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32A8-E385-48C4-8D71-083CD6CE31F8}"/>
              </a:ext>
            </a:extLst>
          </p:cNvPr>
          <p:cNvSpPr>
            <a:spLocks noGrp="1"/>
          </p:cNvSpPr>
          <p:nvPr>
            <p:ph type="title"/>
          </p:nvPr>
        </p:nvSpPr>
        <p:spPr>
          <a:xfrm>
            <a:off x="677334" y="609600"/>
            <a:ext cx="8596668" cy="649207"/>
          </a:xfrm>
        </p:spPr>
        <p:txBody>
          <a:bodyPr/>
          <a:lstStyle/>
          <a:p>
            <a:r>
              <a:rPr lang="en-US"/>
              <a:t>Attribute Selector RegEx</a:t>
            </a:r>
          </a:p>
        </p:txBody>
      </p:sp>
      <p:pic>
        <p:nvPicPr>
          <p:cNvPr id="4" name="Picture 4" descr="A screenshot of a cell phone&#10;&#10;Description generated with very high confidence">
            <a:extLst>
              <a:ext uri="{FF2B5EF4-FFF2-40B4-BE49-F238E27FC236}">
                <a16:creationId xmlns:a16="http://schemas.microsoft.com/office/drawing/2014/main" id="{999FB6AD-67CE-4D11-91B4-100EE713401F}"/>
              </a:ext>
            </a:extLst>
          </p:cNvPr>
          <p:cNvPicPr>
            <a:picLocks noGrp="1" noChangeAspect="1"/>
          </p:cNvPicPr>
          <p:nvPr>
            <p:ph idx="1"/>
          </p:nvPr>
        </p:nvPicPr>
        <p:blipFill>
          <a:blip r:embed="rId2"/>
          <a:stretch>
            <a:fillRect/>
          </a:stretch>
        </p:blipFill>
        <p:spPr>
          <a:xfrm>
            <a:off x="641067" y="1403383"/>
            <a:ext cx="9134152" cy="2889626"/>
          </a:xfrm>
          <a:prstGeom prst="rect">
            <a:avLst/>
          </a:prstGeom>
        </p:spPr>
      </p:pic>
    </p:spTree>
    <p:extLst>
      <p:ext uri="{BB962C8B-B14F-4D97-AF65-F5344CB8AC3E}">
        <p14:creationId xmlns:p14="http://schemas.microsoft.com/office/powerpoint/2010/main" val="179259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19D2-188C-4E2D-9CAD-04D5F61B5A6F}"/>
              </a:ext>
            </a:extLst>
          </p:cNvPr>
          <p:cNvSpPr>
            <a:spLocks noGrp="1"/>
          </p:cNvSpPr>
          <p:nvPr>
            <p:ph type="title"/>
          </p:nvPr>
        </p:nvSpPr>
        <p:spPr>
          <a:xfrm>
            <a:off x="677334" y="609600"/>
            <a:ext cx="8596668" cy="675038"/>
          </a:xfrm>
        </p:spPr>
        <p:txBody>
          <a:bodyPr/>
          <a:lstStyle/>
          <a:p>
            <a:r>
              <a:rPr lang="en-US"/>
              <a:t>HTML Box Styling</a:t>
            </a:r>
          </a:p>
        </p:txBody>
      </p:sp>
      <p:sp>
        <p:nvSpPr>
          <p:cNvPr id="3" name="Content Placeholder 2">
            <a:extLst>
              <a:ext uri="{FF2B5EF4-FFF2-40B4-BE49-F238E27FC236}">
                <a16:creationId xmlns:a16="http://schemas.microsoft.com/office/drawing/2014/main" id="{CCC22123-31C6-4B6A-BEF0-D44CAA3DE951}"/>
              </a:ext>
            </a:extLst>
          </p:cNvPr>
          <p:cNvSpPr>
            <a:spLocks noGrp="1"/>
          </p:cNvSpPr>
          <p:nvPr>
            <p:ph idx="1"/>
          </p:nvPr>
        </p:nvSpPr>
        <p:spPr>
          <a:xfrm>
            <a:off x="677334" y="1282352"/>
            <a:ext cx="8596668" cy="4759010"/>
          </a:xfrm>
        </p:spPr>
        <p:txBody>
          <a:bodyPr vert="horz" lIns="91440" tIns="45720" rIns="91440" bIns="45720" rtlCol="0" anchor="t">
            <a:normAutofit/>
          </a:bodyPr>
          <a:lstStyle/>
          <a:p>
            <a:r>
              <a:rPr lang="en-US"/>
              <a:t>Size</a:t>
            </a:r>
          </a:p>
          <a:p>
            <a:r>
              <a:rPr lang="en-US"/>
              <a:t>Borders</a:t>
            </a:r>
          </a:p>
          <a:p>
            <a:pPr lvl="1"/>
            <a:r>
              <a:rPr lang="en-US"/>
              <a:t>Let op de </a:t>
            </a:r>
            <a:r>
              <a:rPr lang="en-US" err="1"/>
              <a:t>shortshands</a:t>
            </a:r>
            <a:r>
              <a:rPr lang="en-US"/>
              <a:t>!</a:t>
            </a:r>
          </a:p>
          <a:p>
            <a:r>
              <a:rPr lang="en-US"/>
              <a:t>Paddings</a:t>
            </a:r>
          </a:p>
          <a:p>
            <a:pPr lvl="1"/>
            <a:r>
              <a:rPr lang="en-US"/>
              <a:t>Let op de </a:t>
            </a:r>
            <a:r>
              <a:rPr lang="en-US" err="1"/>
              <a:t>shortshands</a:t>
            </a:r>
            <a:r>
              <a:rPr lang="en-US"/>
              <a:t>!</a:t>
            </a:r>
          </a:p>
          <a:p>
            <a:r>
              <a:rPr lang="en-US"/>
              <a:t>Margins</a:t>
            </a:r>
          </a:p>
          <a:p>
            <a:pPr lvl="1"/>
            <a:r>
              <a:rPr lang="en-US"/>
              <a:t>Let op de </a:t>
            </a:r>
            <a:r>
              <a:rPr lang="en-US" err="1"/>
              <a:t>shorthands</a:t>
            </a:r>
            <a:r>
              <a:rPr lang="en-US"/>
              <a:t>!</a:t>
            </a:r>
          </a:p>
        </p:txBody>
      </p:sp>
      <p:pic>
        <p:nvPicPr>
          <p:cNvPr id="4" name="Picture 4" descr="A close up of text on a black background&#10;&#10;Description generated with very high confidence">
            <a:extLst>
              <a:ext uri="{FF2B5EF4-FFF2-40B4-BE49-F238E27FC236}">
                <a16:creationId xmlns:a16="http://schemas.microsoft.com/office/drawing/2014/main" id="{84B4F6E1-6939-4A19-88B4-E675DECE958A}"/>
              </a:ext>
            </a:extLst>
          </p:cNvPr>
          <p:cNvPicPr>
            <a:picLocks noChangeAspect="1"/>
          </p:cNvPicPr>
          <p:nvPr/>
        </p:nvPicPr>
        <p:blipFill>
          <a:blip r:embed="rId2"/>
          <a:stretch>
            <a:fillRect/>
          </a:stretch>
        </p:blipFill>
        <p:spPr>
          <a:xfrm>
            <a:off x="4983751" y="712922"/>
            <a:ext cx="3348124" cy="5729206"/>
          </a:xfrm>
          <a:prstGeom prst="rect">
            <a:avLst/>
          </a:prstGeom>
        </p:spPr>
      </p:pic>
    </p:spTree>
    <p:extLst>
      <p:ext uri="{BB962C8B-B14F-4D97-AF65-F5344CB8AC3E}">
        <p14:creationId xmlns:p14="http://schemas.microsoft.com/office/powerpoint/2010/main" val="2186237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675D-5DCC-49A4-9526-208A0F2B97EA}"/>
              </a:ext>
            </a:extLst>
          </p:cNvPr>
          <p:cNvSpPr>
            <a:spLocks noGrp="1"/>
          </p:cNvSpPr>
          <p:nvPr>
            <p:ph type="title"/>
          </p:nvPr>
        </p:nvSpPr>
        <p:spPr>
          <a:xfrm>
            <a:off x="677334" y="609600"/>
            <a:ext cx="8596668" cy="687953"/>
          </a:xfrm>
        </p:spPr>
        <p:txBody>
          <a:bodyPr>
            <a:normAutofit fontScale="90000"/>
          </a:bodyPr>
          <a:lstStyle/>
          <a:p>
            <a:r>
              <a:rPr lang="en-US"/>
              <a:t>CSS Altering Graphics Effects</a:t>
            </a:r>
            <a:br>
              <a:rPr lang="en-US"/>
            </a:br>
            <a:endParaRPr lang="en-US" sz="4000"/>
          </a:p>
        </p:txBody>
      </p:sp>
      <p:sp>
        <p:nvSpPr>
          <p:cNvPr id="3" name="Content Placeholder 2">
            <a:extLst>
              <a:ext uri="{FF2B5EF4-FFF2-40B4-BE49-F238E27FC236}">
                <a16:creationId xmlns:a16="http://schemas.microsoft.com/office/drawing/2014/main" id="{816A9F38-CE13-4F86-8F2F-3479F36FB3A8}"/>
              </a:ext>
            </a:extLst>
          </p:cNvPr>
          <p:cNvSpPr>
            <a:spLocks noGrp="1"/>
          </p:cNvSpPr>
          <p:nvPr>
            <p:ph idx="1"/>
          </p:nvPr>
        </p:nvSpPr>
        <p:spPr>
          <a:xfrm>
            <a:off x="677334" y="1230691"/>
            <a:ext cx="8596668" cy="4810671"/>
          </a:xfrm>
        </p:spPr>
        <p:txBody>
          <a:bodyPr vert="horz" lIns="91440" tIns="45720" rIns="91440" bIns="45720" rtlCol="0" anchor="t">
            <a:normAutofit/>
          </a:bodyPr>
          <a:lstStyle/>
          <a:p>
            <a:r>
              <a:rPr lang="en-US"/>
              <a:t>Transparency/Opacity</a:t>
            </a:r>
          </a:p>
          <a:p>
            <a:r>
              <a:rPr lang="en-US"/>
              <a:t>Gradients</a:t>
            </a:r>
          </a:p>
          <a:p>
            <a:r>
              <a:rPr lang="en-US"/>
              <a:t>Background image</a:t>
            </a:r>
          </a:p>
          <a:p>
            <a:r>
              <a:rPr lang="en-US"/>
              <a:t>Gradients</a:t>
            </a:r>
          </a:p>
          <a:p>
            <a:r>
              <a:rPr lang="en-US"/>
              <a:t>Shadows</a:t>
            </a:r>
          </a:p>
          <a:p>
            <a:r>
              <a:rPr lang="en-US"/>
              <a:t>Clipping</a:t>
            </a:r>
          </a:p>
          <a:p>
            <a:pPr lvl="1"/>
            <a:r>
              <a:rPr lang="en-US" err="1"/>
              <a:t>Werkt</a:t>
            </a:r>
            <a:r>
              <a:rPr lang="en-US"/>
              <a:t> </a:t>
            </a:r>
            <a:r>
              <a:rPr lang="en-US" err="1"/>
              <a:t>alleen</a:t>
            </a:r>
            <a:r>
              <a:rPr lang="en-US"/>
              <a:t> </a:t>
            </a:r>
            <a:r>
              <a:rPr lang="en-US" err="1"/>
              <a:t>bij</a:t>
            </a:r>
            <a:r>
              <a:rPr lang="en-US"/>
              <a:t> images die position absolute of fixed </a:t>
            </a:r>
            <a:r>
              <a:rPr lang="en-US" err="1"/>
              <a:t>hebben</a:t>
            </a:r>
            <a:r>
              <a:rPr lang="en-US"/>
              <a:t>.</a:t>
            </a:r>
          </a:p>
          <a:p>
            <a:pPr lvl="1"/>
            <a:r>
              <a:rPr lang="en-US"/>
              <a:t>Deprecated.. </a:t>
            </a:r>
            <a:r>
              <a:rPr lang="en-US" err="1"/>
              <a:t>Gebruik</a:t>
            </a:r>
            <a:r>
              <a:rPr lang="en-US"/>
              <a:t> clip-rect.</a:t>
            </a:r>
          </a:p>
          <a:p>
            <a:r>
              <a:rPr lang="en-US"/>
              <a:t>Text-shadow</a:t>
            </a:r>
          </a:p>
        </p:txBody>
      </p:sp>
    </p:spTree>
    <p:extLst>
      <p:ext uri="{BB962C8B-B14F-4D97-AF65-F5344CB8AC3E}">
        <p14:creationId xmlns:p14="http://schemas.microsoft.com/office/powerpoint/2010/main" val="85911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417D-6160-44D1-99DC-99488751BD33}"/>
              </a:ext>
            </a:extLst>
          </p:cNvPr>
          <p:cNvSpPr>
            <a:spLocks noGrp="1"/>
          </p:cNvSpPr>
          <p:nvPr>
            <p:ph type="title"/>
          </p:nvPr>
        </p:nvSpPr>
        <p:spPr>
          <a:xfrm>
            <a:off x="677334" y="609600"/>
            <a:ext cx="8596668" cy="664308"/>
          </a:xfrm>
        </p:spPr>
        <p:txBody>
          <a:bodyPr/>
          <a:lstStyle/>
          <a:p>
            <a:r>
              <a:rPr lang="en-US"/>
              <a:t>Advanced JavaScript</a:t>
            </a:r>
          </a:p>
        </p:txBody>
      </p:sp>
      <p:sp>
        <p:nvSpPr>
          <p:cNvPr id="3" name="Content Placeholder 2">
            <a:extLst>
              <a:ext uri="{FF2B5EF4-FFF2-40B4-BE49-F238E27FC236}">
                <a16:creationId xmlns:a16="http://schemas.microsoft.com/office/drawing/2014/main" id="{E0BF48DF-B813-4C91-84E7-74087D149B2E}"/>
              </a:ext>
            </a:extLst>
          </p:cNvPr>
          <p:cNvSpPr>
            <a:spLocks noGrp="1"/>
          </p:cNvSpPr>
          <p:nvPr>
            <p:ph idx="1"/>
          </p:nvPr>
        </p:nvSpPr>
        <p:spPr>
          <a:xfrm>
            <a:off x="677334" y="1375143"/>
            <a:ext cx="8596668" cy="4666219"/>
          </a:xfrm>
        </p:spPr>
        <p:txBody>
          <a:bodyPr vert="horz" lIns="91440" tIns="45720" rIns="91440" bIns="45720" rtlCol="0" anchor="t">
            <a:normAutofit/>
          </a:bodyPr>
          <a:lstStyle/>
          <a:p>
            <a:r>
              <a:rPr lang="en-US"/>
              <a:t>Ajax</a:t>
            </a:r>
          </a:p>
          <a:p>
            <a:r>
              <a:rPr lang="en-US" err="1"/>
              <a:t>JQuery</a:t>
            </a:r>
          </a:p>
          <a:p>
            <a:r>
              <a:rPr lang="en-US"/>
              <a:t>Consume XML and JSON</a:t>
            </a:r>
          </a:p>
          <a:p>
            <a:r>
              <a:rPr lang="en-US"/>
              <a:t>Serialize, deserialize</a:t>
            </a:r>
          </a:p>
          <a:p>
            <a:r>
              <a:rPr lang="en-US" err="1"/>
              <a:t>WebWorker</a:t>
            </a:r>
          </a:p>
          <a:p>
            <a:r>
              <a:rPr lang="en-US"/>
              <a:t>WebSocket</a:t>
            </a:r>
          </a:p>
          <a:p>
            <a:endParaRPr lang="en-US"/>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4C16BD87-5312-4456-A097-449140AE224D}"/>
              </a:ext>
            </a:extLst>
          </p:cNvPr>
          <p:cNvPicPr>
            <a:picLocks noChangeAspect="1"/>
          </p:cNvPicPr>
          <p:nvPr/>
        </p:nvPicPr>
        <p:blipFill>
          <a:blip r:embed="rId2"/>
          <a:stretch>
            <a:fillRect/>
          </a:stretch>
        </p:blipFill>
        <p:spPr>
          <a:xfrm>
            <a:off x="4478215" y="1520163"/>
            <a:ext cx="6646984" cy="1859922"/>
          </a:xfrm>
          <a:prstGeom prst="rect">
            <a:avLst/>
          </a:prstGeom>
        </p:spPr>
      </p:pic>
    </p:spTree>
    <p:extLst>
      <p:ext uri="{BB962C8B-B14F-4D97-AF65-F5344CB8AC3E}">
        <p14:creationId xmlns:p14="http://schemas.microsoft.com/office/powerpoint/2010/main" val="56731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8532D2-8576-4D95-901B-82610A0527F3}"/>
              </a:ext>
            </a:extLst>
          </p:cNvPr>
          <p:cNvSpPr>
            <a:spLocks noGrp="1"/>
          </p:cNvSpPr>
          <p:nvPr>
            <p:ph type="title"/>
          </p:nvPr>
        </p:nvSpPr>
        <p:spPr>
          <a:xfrm>
            <a:off x="677334" y="609600"/>
            <a:ext cx="8596668" cy="741917"/>
          </a:xfrm>
        </p:spPr>
        <p:txBody>
          <a:bodyPr/>
          <a:lstStyle/>
          <a:p>
            <a:r>
              <a:rPr lang="nl-NL"/>
              <a:t>Http </a:t>
            </a:r>
            <a:r>
              <a:rPr lang="nl-NL" err="1"/>
              <a:t>requests</a:t>
            </a:r>
            <a:r>
              <a:rPr lang="nl-NL"/>
              <a:t> met </a:t>
            </a:r>
            <a:r>
              <a:rPr lang="nl-NL" err="1"/>
              <a:t>JQuery</a:t>
            </a:r>
            <a:r>
              <a:rPr lang="nl-NL"/>
              <a:t>, JSON en XML</a:t>
            </a:r>
          </a:p>
        </p:txBody>
      </p:sp>
      <p:sp>
        <p:nvSpPr>
          <p:cNvPr id="3" name="Tijdelijke aanduiding voor inhoud 2">
            <a:extLst>
              <a:ext uri="{FF2B5EF4-FFF2-40B4-BE49-F238E27FC236}">
                <a16:creationId xmlns:a16="http://schemas.microsoft.com/office/drawing/2014/main" id="{3BFB57C1-477E-4776-8313-95735783573F}"/>
              </a:ext>
            </a:extLst>
          </p:cNvPr>
          <p:cNvSpPr>
            <a:spLocks noGrp="1"/>
          </p:cNvSpPr>
          <p:nvPr>
            <p:ph idx="1"/>
          </p:nvPr>
        </p:nvSpPr>
        <p:spPr>
          <a:xfrm>
            <a:off x="677334" y="1357241"/>
            <a:ext cx="8596668" cy="4684121"/>
          </a:xfrm>
        </p:spPr>
        <p:txBody>
          <a:bodyPr vert="horz" lIns="91440" tIns="45720" rIns="91440" bIns="45720" rtlCol="0" anchor="t">
            <a:normAutofit/>
          </a:bodyPr>
          <a:lstStyle/>
          <a:p>
            <a:r>
              <a:rPr lang="nl-NL"/>
              <a:t>Verschillen tussen XML en JSON</a:t>
            </a:r>
          </a:p>
          <a:p>
            <a:r>
              <a:rPr lang="nl-NL" err="1"/>
              <a:t>XMLHttpRequest</a:t>
            </a:r>
          </a:p>
          <a:p>
            <a:pPr lvl="1"/>
            <a:r>
              <a:rPr lang="nl-NL"/>
              <a:t>UI block</a:t>
            </a:r>
          </a:p>
          <a:p>
            <a:pPr lvl="1"/>
            <a:endParaRPr lang="nl-NL"/>
          </a:p>
          <a:p>
            <a:r>
              <a:rPr lang="nl-NL"/>
              <a:t>Http </a:t>
            </a:r>
            <a:r>
              <a:rPr lang="nl-NL" err="1"/>
              <a:t>requests</a:t>
            </a:r>
            <a:r>
              <a:rPr lang="nl-NL"/>
              <a:t> versimpelt met </a:t>
            </a:r>
            <a:r>
              <a:rPr lang="nl-NL" err="1"/>
              <a:t>JQuery</a:t>
            </a:r>
            <a:endParaRPr lang="en-US" err="1"/>
          </a:p>
          <a:p>
            <a:endParaRPr lang="nl-NL"/>
          </a:p>
          <a:p>
            <a:endParaRPr lang="nl-NL"/>
          </a:p>
          <a:p>
            <a:endParaRPr lang="nl-NL"/>
          </a:p>
        </p:txBody>
      </p:sp>
      <p:pic>
        <p:nvPicPr>
          <p:cNvPr id="8" name="Afbeelding 8" descr="Afbeelding met tekst&#10;&#10;Beschrijving is gegenereerd met hoge betrouwbaarheid">
            <a:extLst>
              <a:ext uri="{FF2B5EF4-FFF2-40B4-BE49-F238E27FC236}">
                <a16:creationId xmlns:a16="http://schemas.microsoft.com/office/drawing/2014/main" id="{96B86AEF-1CE8-4394-9CE5-46BE413438AE}"/>
              </a:ext>
            </a:extLst>
          </p:cNvPr>
          <p:cNvPicPr>
            <a:picLocks noChangeAspect="1"/>
          </p:cNvPicPr>
          <p:nvPr/>
        </p:nvPicPr>
        <p:blipFill>
          <a:blip r:embed="rId2"/>
          <a:stretch>
            <a:fillRect/>
          </a:stretch>
        </p:blipFill>
        <p:spPr>
          <a:xfrm>
            <a:off x="5799470" y="1557418"/>
            <a:ext cx="5631711" cy="3412373"/>
          </a:xfrm>
          <a:prstGeom prst="rect">
            <a:avLst/>
          </a:prstGeom>
        </p:spPr>
      </p:pic>
      <p:pic>
        <p:nvPicPr>
          <p:cNvPr id="12" name="Afbeelding 12" descr="Afbeelding met dier&#10;&#10;Beschrijving is gegenereerd met hoge betrouwbaarheid">
            <a:extLst>
              <a:ext uri="{FF2B5EF4-FFF2-40B4-BE49-F238E27FC236}">
                <a16:creationId xmlns:a16="http://schemas.microsoft.com/office/drawing/2014/main" id="{BF26A3A9-589B-4077-AE21-409EBE8C0DED}"/>
              </a:ext>
            </a:extLst>
          </p:cNvPr>
          <p:cNvPicPr>
            <a:picLocks noChangeAspect="1"/>
          </p:cNvPicPr>
          <p:nvPr/>
        </p:nvPicPr>
        <p:blipFill>
          <a:blip r:embed="rId3"/>
          <a:stretch>
            <a:fillRect/>
          </a:stretch>
        </p:blipFill>
        <p:spPr>
          <a:xfrm>
            <a:off x="4972493" y="1635566"/>
            <a:ext cx="7043479" cy="3297428"/>
          </a:xfrm>
          <a:prstGeom prst="rect">
            <a:avLst/>
          </a:prstGeom>
        </p:spPr>
      </p:pic>
      <p:pic>
        <p:nvPicPr>
          <p:cNvPr id="14" name="Afbeelding 14" descr="Afbeelding met tekst&#10;&#10;Beschrijving is gegenereerd met hoge betrouwbaarheid">
            <a:extLst>
              <a:ext uri="{FF2B5EF4-FFF2-40B4-BE49-F238E27FC236}">
                <a16:creationId xmlns:a16="http://schemas.microsoft.com/office/drawing/2014/main" id="{5F3D6E58-9CC9-44E0-A356-DD12E31EAD89}"/>
              </a:ext>
            </a:extLst>
          </p:cNvPr>
          <p:cNvPicPr>
            <a:picLocks noChangeAspect="1"/>
          </p:cNvPicPr>
          <p:nvPr/>
        </p:nvPicPr>
        <p:blipFill>
          <a:blip r:embed="rId4"/>
          <a:stretch>
            <a:fillRect/>
          </a:stretch>
        </p:blipFill>
        <p:spPr>
          <a:xfrm>
            <a:off x="5031563" y="1559602"/>
            <a:ext cx="6748128" cy="3963260"/>
          </a:xfrm>
          <a:prstGeom prst="rect">
            <a:avLst/>
          </a:prstGeom>
        </p:spPr>
      </p:pic>
    </p:spTree>
    <p:extLst>
      <p:ext uri="{BB962C8B-B14F-4D97-AF65-F5344CB8AC3E}">
        <p14:creationId xmlns:p14="http://schemas.microsoft.com/office/powerpoint/2010/main" val="28349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BC5A2-44C7-450F-BDB5-0A6C38972BEB}"/>
              </a:ext>
            </a:extLst>
          </p:cNvPr>
          <p:cNvSpPr>
            <a:spLocks noGrp="1"/>
          </p:cNvSpPr>
          <p:nvPr>
            <p:ph type="title"/>
          </p:nvPr>
        </p:nvSpPr>
        <p:spPr>
          <a:xfrm>
            <a:off x="677334" y="609600"/>
            <a:ext cx="8596668" cy="718289"/>
          </a:xfrm>
        </p:spPr>
        <p:txBody>
          <a:bodyPr/>
          <a:lstStyle/>
          <a:p>
            <a:r>
              <a:rPr lang="nl-NL" err="1"/>
              <a:t>WebWorker</a:t>
            </a:r>
          </a:p>
        </p:txBody>
      </p:sp>
      <p:sp>
        <p:nvSpPr>
          <p:cNvPr id="3" name="Tijdelijke aanduiding voor inhoud 2">
            <a:extLst>
              <a:ext uri="{FF2B5EF4-FFF2-40B4-BE49-F238E27FC236}">
                <a16:creationId xmlns:a16="http://schemas.microsoft.com/office/drawing/2014/main" id="{BC8B06C2-C22D-4338-BB10-62BAEB4BF36B}"/>
              </a:ext>
            </a:extLst>
          </p:cNvPr>
          <p:cNvSpPr>
            <a:spLocks noGrp="1"/>
          </p:cNvSpPr>
          <p:nvPr>
            <p:ph idx="1"/>
          </p:nvPr>
        </p:nvSpPr>
        <p:spPr>
          <a:xfrm>
            <a:off x="677334" y="1416310"/>
            <a:ext cx="8596668" cy="4625052"/>
          </a:xfrm>
        </p:spPr>
        <p:txBody>
          <a:bodyPr vert="horz" lIns="91440" tIns="45720" rIns="91440" bIns="45720" rtlCol="0" anchor="t">
            <a:normAutofit/>
          </a:bodyPr>
          <a:lstStyle/>
          <a:p>
            <a:r>
              <a:rPr lang="nl-NL"/>
              <a:t>Uitvoeren van taken op hun eigen thread</a:t>
            </a:r>
          </a:p>
          <a:p>
            <a:r>
              <a:rPr lang="nl-NL"/>
              <a:t>Aanmaken </a:t>
            </a:r>
            <a:r>
              <a:rPr lang="nl-NL" err="1"/>
              <a:t>webworker</a:t>
            </a:r>
          </a:p>
          <a:p>
            <a:pPr lvl="1"/>
            <a:r>
              <a:rPr lang="nl-NL" err="1"/>
              <a:t>Webworker</a:t>
            </a:r>
            <a:r>
              <a:rPr lang="nl-NL"/>
              <a:t> aanmaken</a:t>
            </a:r>
          </a:p>
          <a:p>
            <a:pPr lvl="1"/>
            <a:r>
              <a:rPr lang="nl-NL"/>
              <a:t>Uitvoerende javascript meegeven</a:t>
            </a:r>
          </a:p>
          <a:p>
            <a:pPr lvl="1"/>
            <a:r>
              <a:rPr lang="nl-NL" err="1"/>
              <a:t>PostMessage</a:t>
            </a:r>
          </a:p>
          <a:p>
            <a:pPr lvl="1"/>
            <a:r>
              <a:rPr lang="nl-NL"/>
              <a:t>Teruggeven van berichten -&gt; </a:t>
            </a:r>
            <a:r>
              <a:rPr lang="nl-NL" err="1"/>
              <a:t>postMessage</a:t>
            </a:r>
            <a:r>
              <a:rPr lang="nl-NL"/>
              <a:t> -&gt; </a:t>
            </a:r>
            <a:r>
              <a:rPr lang="nl-NL" err="1"/>
              <a:t>self</a:t>
            </a:r>
          </a:p>
          <a:p>
            <a:pPr lvl="1"/>
            <a:r>
              <a:rPr lang="nl-NL"/>
              <a:t>Afvangen van berichten -&gt; </a:t>
            </a:r>
            <a:r>
              <a:rPr lang="nl-NL" err="1"/>
              <a:t>onMessage</a:t>
            </a:r>
          </a:p>
          <a:p>
            <a:pPr lvl="1"/>
            <a:r>
              <a:rPr lang="nl-NL"/>
              <a:t>Terminate vs Close</a:t>
            </a:r>
          </a:p>
          <a:p>
            <a:r>
              <a:rPr lang="nl-NL"/>
              <a:t>Geen DOM toegang</a:t>
            </a:r>
          </a:p>
          <a:p>
            <a:r>
              <a:rPr lang="nl-NL" err="1"/>
              <a:t>Subworkers</a:t>
            </a:r>
          </a:p>
          <a:p>
            <a:pPr lvl="1"/>
            <a:endParaRPr lang="nl-NL"/>
          </a:p>
        </p:txBody>
      </p:sp>
    </p:spTree>
    <p:extLst>
      <p:ext uri="{BB962C8B-B14F-4D97-AF65-F5344CB8AC3E}">
        <p14:creationId xmlns:p14="http://schemas.microsoft.com/office/powerpoint/2010/main" val="1974699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24C7-5276-4A59-9DC2-ADF3E59370C0}"/>
              </a:ext>
            </a:extLst>
          </p:cNvPr>
          <p:cNvSpPr>
            <a:spLocks noGrp="1"/>
          </p:cNvSpPr>
          <p:nvPr>
            <p:ph type="title"/>
          </p:nvPr>
        </p:nvSpPr>
        <p:spPr>
          <a:xfrm>
            <a:off x="677334" y="609600"/>
            <a:ext cx="8596668" cy="777359"/>
          </a:xfrm>
        </p:spPr>
        <p:txBody>
          <a:bodyPr/>
          <a:lstStyle/>
          <a:p>
            <a:r>
              <a:rPr lang="en-US"/>
              <a:t>WebSocket</a:t>
            </a:r>
            <a:endParaRPr lang="en-US" err="1"/>
          </a:p>
        </p:txBody>
      </p:sp>
      <p:sp>
        <p:nvSpPr>
          <p:cNvPr id="3" name="Content Placeholder 2">
            <a:extLst>
              <a:ext uri="{FF2B5EF4-FFF2-40B4-BE49-F238E27FC236}">
                <a16:creationId xmlns:a16="http://schemas.microsoft.com/office/drawing/2014/main" id="{32D46E65-B284-4F51-AB39-1E0411DB9C0A}"/>
              </a:ext>
            </a:extLst>
          </p:cNvPr>
          <p:cNvSpPr>
            <a:spLocks noGrp="1"/>
          </p:cNvSpPr>
          <p:nvPr>
            <p:ph idx="1"/>
          </p:nvPr>
        </p:nvSpPr>
        <p:spPr>
          <a:xfrm>
            <a:off x="677334" y="1345426"/>
            <a:ext cx="8596668" cy="3880773"/>
          </a:xfrm>
        </p:spPr>
        <p:txBody>
          <a:bodyPr vert="horz" lIns="91440" tIns="45720" rIns="91440" bIns="45720" rtlCol="0" anchor="t">
            <a:normAutofit/>
          </a:bodyPr>
          <a:lstStyle/>
          <a:p>
            <a:r>
              <a:rPr lang="en-US"/>
              <a:t>Webserver </a:t>
            </a:r>
            <a:r>
              <a:rPr lang="en-US" err="1"/>
              <a:t>vereist</a:t>
            </a:r>
          </a:p>
          <a:p>
            <a:r>
              <a:rPr lang="en-US"/>
              <a:t>Real-time </a:t>
            </a:r>
            <a:r>
              <a:rPr lang="en-US" err="1"/>
              <a:t>applicaties</a:t>
            </a:r>
            <a:r>
              <a:rPr lang="en-US"/>
              <a:t> -&gt; chat</a:t>
            </a:r>
          </a:p>
          <a:p>
            <a:r>
              <a:rPr lang="en-US" err="1"/>
              <a:t>Opzetten</a:t>
            </a:r>
            <a:r>
              <a:rPr lang="en-US"/>
              <a:t> van </a:t>
            </a:r>
            <a:r>
              <a:rPr lang="en-US" err="1"/>
              <a:t>een</a:t>
            </a:r>
            <a:r>
              <a:rPr lang="en-US"/>
              <a:t> WebSocket </a:t>
            </a:r>
            <a:r>
              <a:rPr lang="en-US" err="1"/>
              <a:t>verbinding</a:t>
            </a:r>
          </a:p>
          <a:p>
            <a:pPr lvl="1"/>
            <a:r>
              <a:rPr lang="en-US" err="1"/>
              <a:t>Aanmaken</a:t>
            </a:r>
            <a:r>
              <a:rPr lang="en-US"/>
              <a:t> </a:t>
            </a:r>
            <a:r>
              <a:rPr lang="en-US" err="1"/>
              <a:t>websocket</a:t>
            </a:r>
            <a:r>
              <a:rPr lang="en-US"/>
              <a:t> object</a:t>
            </a:r>
          </a:p>
          <a:p>
            <a:pPr lvl="2"/>
            <a:r>
              <a:rPr lang="en-US"/>
              <a:t>URL -&gt; </a:t>
            </a:r>
            <a:r>
              <a:rPr lang="en-US" err="1"/>
              <a:t>ws</a:t>
            </a:r>
            <a:r>
              <a:rPr lang="en-US"/>
              <a:t> / </a:t>
            </a:r>
            <a:r>
              <a:rPr lang="en-US" err="1"/>
              <a:t>wss</a:t>
            </a:r>
          </a:p>
          <a:p>
            <a:pPr lvl="2"/>
            <a:r>
              <a:rPr lang="en-US"/>
              <a:t>Subprotocols</a:t>
            </a:r>
          </a:p>
          <a:p>
            <a:pPr lvl="1"/>
            <a:r>
              <a:rPr lang="en-US" err="1"/>
              <a:t>Aanhaken</a:t>
            </a:r>
            <a:r>
              <a:rPr lang="en-US"/>
              <a:t> op events</a:t>
            </a:r>
          </a:p>
          <a:p>
            <a:r>
              <a:rPr lang="en-US" err="1"/>
              <a:t>Voorbeeld</a:t>
            </a:r>
            <a:r>
              <a:rPr lang="en-US"/>
              <a:t> : </a:t>
            </a:r>
            <a:r>
              <a:rPr lang="en-US">
                <a:hlinkClick r:id="rId3"/>
              </a:rPr>
              <a:t>https://www.websocket.org/echo.html</a:t>
            </a:r>
            <a:r>
              <a:rPr lang="en-US"/>
              <a:t> </a:t>
            </a:r>
          </a:p>
        </p:txBody>
      </p:sp>
    </p:spTree>
    <p:extLst>
      <p:ext uri="{BB962C8B-B14F-4D97-AF65-F5344CB8AC3E}">
        <p14:creationId xmlns:p14="http://schemas.microsoft.com/office/powerpoint/2010/main" val="137424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BB1588-E5E4-4404-8EFC-1987CFF3FA13}"/>
              </a:ext>
            </a:extLst>
          </p:cNvPr>
          <p:cNvSpPr>
            <a:spLocks noGrp="1"/>
          </p:cNvSpPr>
          <p:nvPr>
            <p:ph type="title"/>
          </p:nvPr>
        </p:nvSpPr>
        <p:spPr/>
        <p:txBody>
          <a:bodyPr/>
          <a:lstStyle/>
          <a:p>
            <a:r>
              <a:rPr lang="nl-NL"/>
              <a:t>Voorbereiden op het examen</a:t>
            </a:r>
          </a:p>
        </p:txBody>
      </p:sp>
      <p:sp>
        <p:nvSpPr>
          <p:cNvPr id="3" name="Tijdelijke aanduiding voor inhoud 2">
            <a:extLst>
              <a:ext uri="{FF2B5EF4-FFF2-40B4-BE49-F238E27FC236}">
                <a16:creationId xmlns:a16="http://schemas.microsoft.com/office/drawing/2014/main" id="{212C0C45-BA68-4478-AD69-86FD3828C378}"/>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360200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3FF1-FF66-484E-8042-44F42CEDDC68}"/>
              </a:ext>
            </a:extLst>
          </p:cNvPr>
          <p:cNvSpPr>
            <a:spLocks noGrp="1"/>
          </p:cNvSpPr>
          <p:nvPr>
            <p:ph type="title"/>
          </p:nvPr>
        </p:nvSpPr>
        <p:spPr>
          <a:xfrm>
            <a:off x="677334" y="609600"/>
            <a:ext cx="8596668" cy="662282"/>
          </a:xfrm>
        </p:spPr>
        <p:txBody>
          <a:bodyPr/>
          <a:lstStyle/>
          <a:p>
            <a:r>
              <a:rPr lang="en-US"/>
              <a:t>HTML5 </a:t>
            </a:r>
            <a:r>
              <a:rPr lang="en-US" sz="2800"/>
              <a:t>the basics</a:t>
            </a:r>
          </a:p>
        </p:txBody>
      </p:sp>
      <p:sp>
        <p:nvSpPr>
          <p:cNvPr id="3" name="Content Placeholder 2">
            <a:extLst>
              <a:ext uri="{FF2B5EF4-FFF2-40B4-BE49-F238E27FC236}">
                <a16:creationId xmlns:a16="http://schemas.microsoft.com/office/drawing/2014/main" id="{37404E00-FA42-410E-AAF5-25BD8444629F}"/>
              </a:ext>
            </a:extLst>
          </p:cNvPr>
          <p:cNvSpPr>
            <a:spLocks noGrp="1"/>
          </p:cNvSpPr>
          <p:nvPr>
            <p:ph idx="1"/>
          </p:nvPr>
        </p:nvSpPr>
        <p:spPr>
          <a:xfrm>
            <a:off x="677334" y="1371695"/>
            <a:ext cx="8596668" cy="4669667"/>
          </a:xfrm>
        </p:spPr>
        <p:txBody>
          <a:bodyPr vert="horz" lIns="91440" tIns="45720" rIns="91440" bIns="45720" rtlCol="0" anchor="t">
            <a:normAutofit/>
          </a:bodyPr>
          <a:lstStyle/>
          <a:p>
            <a:r>
              <a:rPr lang="en-US"/>
              <a:t>Document </a:t>
            </a:r>
            <a:r>
              <a:rPr lang="en-US" err="1"/>
              <a:t>structuur</a:t>
            </a:r>
          </a:p>
          <a:p>
            <a:pPr lvl="1"/>
            <a:r>
              <a:rPr lang="en-US"/>
              <a:t>SEO </a:t>
            </a:r>
            <a:r>
              <a:rPr lang="en-US" err="1"/>
              <a:t>optimalisatie</a:t>
            </a:r>
          </a:p>
          <a:p>
            <a:pPr lvl="1"/>
            <a:r>
              <a:rPr lang="en-US"/>
              <a:t>Screen readers</a:t>
            </a:r>
          </a:p>
          <a:p>
            <a:r>
              <a:rPr lang="en-US"/>
              <a:t>Header grouping</a:t>
            </a:r>
          </a:p>
          <a:p>
            <a:r>
              <a:rPr lang="en-US"/>
              <a:t>Article = </a:t>
            </a:r>
            <a:r>
              <a:rPr lang="en-US" err="1"/>
              <a:t>volledige</a:t>
            </a:r>
            <a:r>
              <a:rPr lang="en-US"/>
              <a:t> </a:t>
            </a:r>
            <a:r>
              <a:rPr lang="en-US" err="1"/>
              <a:t>compositie</a:t>
            </a:r>
          </a:p>
          <a:p>
            <a:r>
              <a:rPr lang="en-US"/>
              <a:t>Section = </a:t>
            </a:r>
            <a:r>
              <a:rPr lang="en-US" err="1"/>
              <a:t>opsplitsen</a:t>
            </a:r>
            <a:r>
              <a:rPr lang="en-US"/>
              <a:t> van de </a:t>
            </a:r>
            <a:r>
              <a:rPr lang="en-US" err="1"/>
              <a:t>pagina</a:t>
            </a:r>
            <a:r>
              <a:rPr lang="en-US"/>
              <a:t> en/of </a:t>
            </a:r>
            <a:r>
              <a:rPr lang="en-US" err="1"/>
              <a:t>een</a:t>
            </a:r>
            <a:r>
              <a:rPr lang="en-US"/>
              <a:t> article</a:t>
            </a:r>
          </a:p>
          <a:p>
            <a:r>
              <a:rPr lang="en-US"/>
              <a:t>Aside = content </a:t>
            </a:r>
            <a:r>
              <a:rPr lang="en-US" err="1"/>
              <a:t>buiten</a:t>
            </a:r>
            <a:r>
              <a:rPr lang="en-US"/>
              <a:t> de main flow</a:t>
            </a:r>
          </a:p>
          <a:p>
            <a:r>
              <a:rPr lang="en-US"/>
              <a:t>Figure = </a:t>
            </a:r>
            <a:r>
              <a:rPr lang="en-US" err="1"/>
              <a:t>een</a:t>
            </a:r>
            <a:r>
              <a:rPr lang="en-US"/>
              <a:t> </a:t>
            </a:r>
            <a:r>
              <a:rPr lang="en-US" err="1"/>
              <a:t>foto</a:t>
            </a:r>
            <a:r>
              <a:rPr lang="en-US"/>
              <a:t> met </a:t>
            </a:r>
            <a:r>
              <a:rPr lang="en-US" err="1"/>
              <a:t>onderschrift</a:t>
            </a:r>
          </a:p>
          <a:p>
            <a:r>
              <a:rPr lang="en-US"/>
              <a:t>Progress bar</a:t>
            </a:r>
          </a:p>
          <a:p>
            <a:r>
              <a:rPr lang="en-US" err="1"/>
              <a:t>Tekst</a:t>
            </a:r>
            <a:r>
              <a:rPr lang="en-US"/>
              <a:t> </a:t>
            </a:r>
            <a:r>
              <a:rPr lang="en-US" err="1"/>
              <a:t>markering</a:t>
            </a:r>
          </a:p>
          <a:p>
            <a:r>
              <a:rPr lang="en-US"/>
              <a:t>Media </a:t>
            </a:r>
            <a:r>
              <a:rPr lang="en-US" err="1"/>
              <a:t>elementen</a:t>
            </a:r>
          </a:p>
        </p:txBody>
      </p:sp>
      <p:pic>
        <p:nvPicPr>
          <p:cNvPr id="4" name="Picture 4" descr="A screenshot of text&#10;&#10;Description generated with very high confidence">
            <a:extLst>
              <a:ext uri="{FF2B5EF4-FFF2-40B4-BE49-F238E27FC236}">
                <a16:creationId xmlns:a16="http://schemas.microsoft.com/office/drawing/2014/main" id="{9B905BAD-E1D8-4A7C-8F7B-465168555853}"/>
              </a:ext>
            </a:extLst>
          </p:cNvPr>
          <p:cNvPicPr>
            <a:picLocks noChangeAspect="1"/>
          </p:cNvPicPr>
          <p:nvPr/>
        </p:nvPicPr>
        <p:blipFill>
          <a:blip r:embed="rId2"/>
          <a:stretch>
            <a:fillRect/>
          </a:stretch>
        </p:blipFill>
        <p:spPr>
          <a:xfrm>
            <a:off x="6669741" y="262514"/>
            <a:ext cx="4509247" cy="6198501"/>
          </a:xfrm>
          <a:prstGeom prst="rect">
            <a:avLst/>
          </a:prstGeom>
        </p:spPr>
      </p:pic>
    </p:spTree>
    <p:extLst>
      <p:ext uri="{BB962C8B-B14F-4D97-AF65-F5344CB8AC3E}">
        <p14:creationId xmlns:p14="http://schemas.microsoft.com/office/powerpoint/2010/main" val="135646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3FF1-FF66-484E-8042-44F42CEDDC68}"/>
              </a:ext>
            </a:extLst>
          </p:cNvPr>
          <p:cNvSpPr>
            <a:spLocks noGrp="1"/>
          </p:cNvSpPr>
          <p:nvPr>
            <p:ph type="title"/>
          </p:nvPr>
        </p:nvSpPr>
        <p:spPr>
          <a:xfrm>
            <a:off x="677334" y="609600"/>
            <a:ext cx="8596668" cy="662282"/>
          </a:xfrm>
        </p:spPr>
        <p:txBody>
          <a:bodyPr>
            <a:normAutofit fontScale="90000"/>
          </a:bodyPr>
          <a:lstStyle/>
          <a:p>
            <a:r>
              <a:rPr lang="en-US"/>
              <a:t>JavaScript DOM </a:t>
            </a:r>
            <a:r>
              <a:rPr lang="en-US" err="1"/>
              <a:t>manipulatie</a:t>
            </a:r>
            <a:br>
              <a:rPr lang="en-US"/>
            </a:br>
            <a:endParaRPr lang="en-US"/>
          </a:p>
        </p:txBody>
      </p:sp>
      <p:sp>
        <p:nvSpPr>
          <p:cNvPr id="3" name="Content Placeholder 2">
            <a:extLst>
              <a:ext uri="{FF2B5EF4-FFF2-40B4-BE49-F238E27FC236}">
                <a16:creationId xmlns:a16="http://schemas.microsoft.com/office/drawing/2014/main" id="{37404E00-FA42-410E-AAF5-25BD8444629F}"/>
              </a:ext>
            </a:extLst>
          </p:cNvPr>
          <p:cNvSpPr>
            <a:spLocks noGrp="1"/>
          </p:cNvSpPr>
          <p:nvPr>
            <p:ph idx="1"/>
          </p:nvPr>
        </p:nvSpPr>
        <p:spPr>
          <a:xfrm>
            <a:off x="677334" y="1371695"/>
            <a:ext cx="8596668" cy="4669667"/>
          </a:xfrm>
        </p:spPr>
        <p:txBody>
          <a:bodyPr vert="horz" lIns="91440" tIns="45720" rIns="91440" bIns="45720" rtlCol="0" anchor="t">
            <a:normAutofit/>
          </a:bodyPr>
          <a:lstStyle/>
          <a:p>
            <a:r>
              <a:rPr lang="en-US" err="1"/>
              <a:t>getElementById</a:t>
            </a:r>
            <a:r>
              <a:rPr lang="en-US"/>
              <a:t>() / </a:t>
            </a:r>
            <a:r>
              <a:rPr lang="en-US" err="1"/>
              <a:t>getElementByClassName</a:t>
            </a:r>
            <a:r>
              <a:rPr lang="en-US"/>
              <a:t>() / </a:t>
            </a:r>
            <a:r>
              <a:rPr lang="en-US" err="1"/>
              <a:t>getElementsByTagName</a:t>
            </a:r>
            <a:r>
              <a:rPr lang="en-US"/>
              <a:t>()</a:t>
            </a:r>
          </a:p>
          <a:p>
            <a:r>
              <a:rPr lang="en-US" err="1"/>
              <a:t>querySelector</a:t>
            </a:r>
            <a:r>
              <a:rPr lang="en-US"/>
              <a:t>()/ </a:t>
            </a:r>
            <a:r>
              <a:rPr lang="en-US" err="1"/>
              <a:t>querySelectorAll</a:t>
            </a:r>
            <a:r>
              <a:rPr lang="en-US"/>
              <a:t>()</a:t>
            </a:r>
          </a:p>
          <a:p>
            <a:pPr lvl="1"/>
            <a:r>
              <a:rPr lang="en-US"/>
              <a:t>Let </a:t>
            </a:r>
            <a:r>
              <a:rPr lang="en-US" err="1"/>
              <a:t>goed</a:t>
            </a:r>
            <a:r>
              <a:rPr lang="en-US"/>
              <a:t> op de parameter</a:t>
            </a:r>
          </a:p>
          <a:p>
            <a:r>
              <a:rPr lang="en-US" err="1"/>
              <a:t>Verwijder</a:t>
            </a:r>
            <a:r>
              <a:rPr lang="en-US"/>
              <a:t> </a:t>
            </a:r>
            <a:r>
              <a:rPr lang="en-US" err="1"/>
              <a:t>elementen</a:t>
            </a:r>
            <a:r>
              <a:rPr lang="en-US"/>
              <a:t> van de DOM</a:t>
            </a:r>
          </a:p>
          <a:p>
            <a:r>
              <a:rPr lang="en-US"/>
              <a:t>CSS </a:t>
            </a:r>
            <a:r>
              <a:rPr lang="en-US" err="1"/>
              <a:t>toevoegen</a:t>
            </a:r>
            <a:r>
              <a:rPr lang="en-US"/>
              <a:t> met JavaScript</a:t>
            </a:r>
          </a:p>
          <a:p>
            <a:pPr lvl="1"/>
            <a:r>
              <a:rPr lang="en-US"/>
              <a:t>Transform: skew, scale, translate, rotate</a:t>
            </a:r>
          </a:p>
          <a:p>
            <a:pPr lvl="1"/>
            <a:r>
              <a:rPr lang="en-US"/>
              <a:t>Tonen en verbergen van elementen</a:t>
            </a:r>
          </a:p>
          <a:p>
            <a:pPr lvl="1"/>
            <a:endParaRPr lang="en-US"/>
          </a:p>
          <a:p>
            <a:endParaRPr lang="en-US"/>
          </a:p>
          <a:p>
            <a:endParaRPr lang="en-US">
              <a:highlight>
                <a:srgbClr val="FFFF00"/>
              </a:highlight>
            </a:endParaRPr>
          </a:p>
          <a:p>
            <a:endParaRPr lang="en-US">
              <a:highlight>
                <a:srgbClr val="FFFF00"/>
              </a:highlight>
            </a:endParaRPr>
          </a:p>
        </p:txBody>
      </p:sp>
      <p:pic>
        <p:nvPicPr>
          <p:cNvPr id="4" name="Picture 4">
            <a:extLst>
              <a:ext uri="{FF2B5EF4-FFF2-40B4-BE49-F238E27FC236}">
                <a16:creationId xmlns:a16="http://schemas.microsoft.com/office/drawing/2014/main" id="{EB198E85-6F02-40F3-8873-603DFDEABEF3}"/>
              </a:ext>
            </a:extLst>
          </p:cNvPr>
          <p:cNvPicPr>
            <a:picLocks noChangeAspect="1"/>
          </p:cNvPicPr>
          <p:nvPr/>
        </p:nvPicPr>
        <p:blipFill>
          <a:blip r:embed="rId2"/>
          <a:stretch>
            <a:fillRect/>
          </a:stretch>
        </p:blipFill>
        <p:spPr>
          <a:xfrm>
            <a:off x="5950409" y="1924655"/>
            <a:ext cx="5513294" cy="1788132"/>
          </a:xfrm>
          <a:prstGeom prst="rect">
            <a:avLst/>
          </a:prstGeom>
        </p:spPr>
      </p:pic>
    </p:spTree>
    <p:extLst>
      <p:ext uri="{BB962C8B-B14F-4D97-AF65-F5344CB8AC3E}">
        <p14:creationId xmlns:p14="http://schemas.microsoft.com/office/powerpoint/2010/main" val="172012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8FAC-C650-4B0C-92A1-F886264F06CB}"/>
              </a:ext>
            </a:extLst>
          </p:cNvPr>
          <p:cNvSpPr>
            <a:spLocks noGrp="1"/>
          </p:cNvSpPr>
          <p:nvPr>
            <p:ph type="title"/>
          </p:nvPr>
        </p:nvSpPr>
        <p:spPr>
          <a:xfrm>
            <a:off x="677334" y="609600"/>
            <a:ext cx="8596668" cy="664902"/>
          </a:xfrm>
        </p:spPr>
        <p:txBody>
          <a:bodyPr/>
          <a:lstStyle/>
          <a:p>
            <a:r>
              <a:rPr lang="en-US"/>
              <a:t>Canvas</a:t>
            </a:r>
            <a:endParaRPr lang="en-US">
              <a:ea typeface="+mj-lt"/>
              <a:cs typeface="+mj-lt"/>
            </a:endParaRPr>
          </a:p>
        </p:txBody>
      </p:sp>
      <p:sp>
        <p:nvSpPr>
          <p:cNvPr id="3" name="Content Placeholder 2">
            <a:extLst>
              <a:ext uri="{FF2B5EF4-FFF2-40B4-BE49-F238E27FC236}">
                <a16:creationId xmlns:a16="http://schemas.microsoft.com/office/drawing/2014/main" id="{50253E3F-292C-4640-9F3E-90494C4132DC}"/>
              </a:ext>
            </a:extLst>
          </p:cNvPr>
          <p:cNvSpPr>
            <a:spLocks noGrp="1"/>
          </p:cNvSpPr>
          <p:nvPr>
            <p:ph idx="1"/>
          </p:nvPr>
        </p:nvSpPr>
        <p:spPr>
          <a:xfrm>
            <a:off x="677334" y="1417880"/>
            <a:ext cx="8596668" cy="4623482"/>
          </a:xfrm>
        </p:spPr>
        <p:txBody>
          <a:bodyPr vert="horz" lIns="91440" tIns="45720" rIns="91440" bIns="45720" rtlCol="0" anchor="t">
            <a:normAutofit/>
          </a:bodyPr>
          <a:lstStyle/>
          <a:p>
            <a:r>
              <a:rPr lang="en-US"/>
              <a:t>Kan je </a:t>
            </a:r>
            <a:r>
              <a:rPr lang="en-US" err="1"/>
              <a:t>gebruiken</a:t>
            </a:r>
            <a:r>
              <a:rPr lang="en-US"/>
              <a:t> om </a:t>
            </a:r>
            <a:r>
              <a:rPr lang="en-US" err="1"/>
              <a:t>te</a:t>
            </a:r>
            <a:r>
              <a:rPr lang="en-US"/>
              <a:t> </a:t>
            </a:r>
            <a:r>
              <a:rPr lang="en-US" err="1"/>
              <a:t>tekenen</a:t>
            </a:r>
            <a:r>
              <a:rPr lang="en-US"/>
              <a:t> op </a:t>
            </a:r>
            <a:r>
              <a:rPr lang="en-US" err="1"/>
              <a:t>een</a:t>
            </a:r>
            <a:r>
              <a:rPr lang="en-US"/>
              <a:t> </a:t>
            </a:r>
            <a:r>
              <a:rPr lang="en-US" err="1"/>
              <a:t>webpagina</a:t>
            </a:r>
            <a:r>
              <a:rPr lang="en-US"/>
              <a:t> met JavaScript.</a:t>
            </a:r>
            <a:endParaRPr lang="en-US" err="1"/>
          </a:p>
          <a:p>
            <a:r>
              <a:rPr lang="en-US"/>
              <a:t>2 </a:t>
            </a:r>
            <a:r>
              <a:rPr lang="en-US" err="1"/>
              <a:t>assen</a:t>
            </a:r>
            <a:r>
              <a:rPr lang="en-US"/>
              <a:t> (X en Y)</a:t>
            </a:r>
          </a:p>
          <a:p>
            <a:endParaRPr lang="en-US"/>
          </a:p>
          <a:p>
            <a:endParaRPr lang="en-US"/>
          </a:p>
          <a:p>
            <a:endParaRPr lang="en-US"/>
          </a:p>
          <a:p>
            <a:endParaRPr lang="en-US"/>
          </a:p>
          <a:p>
            <a:endParaRPr lang="en-US"/>
          </a:p>
          <a:p>
            <a:endParaRPr lang="en-US"/>
          </a:p>
          <a:p>
            <a:pPr>
              <a:buAutoNum type="arabicPeriod"/>
            </a:pPr>
            <a:endParaRPr lang="en-US"/>
          </a:p>
        </p:txBody>
      </p:sp>
      <p:cxnSp>
        <p:nvCxnSpPr>
          <p:cNvPr id="9" name="Straight Arrow Connector 8">
            <a:extLst>
              <a:ext uri="{FF2B5EF4-FFF2-40B4-BE49-F238E27FC236}">
                <a16:creationId xmlns:a16="http://schemas.microsoft.com/office/drawing/2014/main" id="{989DA4C9-339B-4D37-982D-EE156D29E721}"/>
              </a:ext>
            </a:extLst>
          </p:cNvPr>
          <p:cNvCxnSpPr/>
          <p:nvPr/>
        </p:nvCxnSpPr>
        <p:spPr>
          <a:xfrm>
            <a:off x="1153610" y="2754774"/>
            <a:ext cx="6885006" cy="1736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8E8506-C947-4E66-B0ED-80EE7DB6BC16}"/>
              </a:ext>
            </a:extLst>
          </p:cNvPr>
          <p:cNvCxnSpPr/>
          <p:nvPr/>
        </p:nvCxnSpPr>
        <p:spPr>
          <a:xfrm flipH="1">
            <a:off x="1151681" y="2764420"/>
            <a:ext cx="1929" cy="321969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A93FF08-C702-4BFE-B75A-C9AFE118899B}"/>
              </a:ext>
            </a:extLst>
          </p:cNvPr>
          <p:cNvSpPr txBox="1"/>
          <p:nvPr/>
        </p:nvSpPr>
        <p:spPr>
          <a:xfrm>
            <a:off x="4280704" y="2327476"/>
            <a:ext cx="63082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 as</a:t>
            </a:r>
          </a:p>
        </p:txBody>
      </p:sp>
      <p:sp>
        <p:nvSpPr>
          <p:cNvPr id="12" name="TextBox 11">
            <a:extLst>
              <a:ext uri="{FF2B5EF4-FFF2-40B4-BE49-F238E27FC236}">
                <a16:creationId xmlns:a16="http://schemas.microsoft.com/office/drawing/2014/main" id="{CA661B87-BDDC-4A65-90F7-EB6198F0713F}"/>
              </a:ext>
            </a:extLst>
          </p:cNvPr>
          <p:cNvSpPr txBox="1"/>
          <p:nvPr/>
        </p:nvSpPr>
        <p:spPr>
          <a:xfrm>
            <a:off x="480349" y="4179425"/>
            <a:ext cx="63082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 as</a:t>
            </a:r>
          </a:p>
        </p:txBody>
      </p:sp>
      <p:sp>
        <p:nvSpPr>
          <p:cNvPr id="14" name="TextBox 13">
            <a:extLst>
              <a:ext uri="{FF2B5EF4-FFF2-40B4-BE49-F238E27FC236}">
                <a16:creationId xmlns:a16="http://schemas.microsoft.com/office/drawing/2014/main" id="{92B8FE6D-3A16-4759-AA4E-039AD25ABB23}"/>
              </a:ext>
            </a:extLst>
          </p:cNvPr>
          <p:cNvSpPr txBox="1"/>
          <p:nvPr/>
        </p:nvSpPr>
        <p:spPr>
          <a:xfrm>
            <a:off x="875817" y="2626488"/>
            <a:ext cx="30287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0</a:t>
            </a:r>
          </a:p>
        </p:txBody>
      </p:sp>
      <p:sp>
        <p:nvSpPr>
          <p:cNvPr id="15" name="TextBox 14">
            <a:extLst>
              <a:ext uri="{FF2B5EF4-FFF2-40B4-BE49-F238E27FC236}">
                <a16:creationId xmlns:a16="http://schemas.microsoft.com/office/drawing/2014/main" id="{6B6FAE1D-7944-4A72-B42E-F5DAC51E9044}"/>
              </a:ext>
            </a:extLst>
          </p:cNvPr>
          <p:cNvSpPr txBox="1"/>
          <p:nvPr/>
        </p:nvSpPr>
        <p:spPr>
          <a:xfrm>
            <a:off x="1030146" y="2433576"/>
            <a:ext cx="27393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0</a:t>
            </a:r>
          </a:p>
        </p:txBody>
      </p:sp>
    </p:spTree>
    <p:extLst>
      <p:ext uri="{BB962C8B-B14F-4D97-AF65-F5344CB8AC3E}">
        <p14:creationId xmlns:p14="http://schemas.microsoft.com/office/powerpoint/2010/main" val="393060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8587-E80D-4A28-A8B3-66AC65E8FFB2}"/>
              </a:ext>
            </a:extLst>
          </p:cNvPr>
          <p:cNvSpPr>
            <a:spLocks noGrp="1"/>
          </p:cNvSpPr>
          <p:nvPr>
            <p:ph type="title"/>
          </p:nvPr>
        </p:nvSpPr>
        <p:spPr>
          <a:xfrm>
            <a:off x="677334" y="609600"/>
            <a:ext cx="8596668" cy="722775"/>
          </a:xfrm>
        </p:spPr>
        <p:txBody>
          <a:bodyPr/>
          <a:lstStyle/>
          <a:p>
            <a:r>
              <a:rPr lang="en-US"/>
              <a:t>Tekenen op het canvas</a:t>
            </a:r>
          </a:p>
        </p:txBody>
      </p:sp>
      <p:sp>
        <p:nvSpPr>
          <p:cNvPr id="3" name="Content Placeholder 2">
            <a:extLst>
              <a:ext uri="{FF2B5EF4-FFF2-40B4-BE49-F238E27FC236}">
                <a16:creationId xmlns:a16="http://schemas.microsoft.com/office/drawing/2014/main" id="{B5774E66-9FFF-48DF-9E2F-59655D2637BE}"/>
              </a:ext>
            </a:extLst>
          </p:cNvPr>
          <p:cNvSpPr>
            <a:spLocks noGrp="1"/>
          </p:cNvSpPr>
          <p:nvPr>
            <p:ph idx="1"/>
          </p:nvPr>
        </p:nvSpPr>
        <p:spPr>
          <a:xfrm>
            <a:off x="677334" y="1331071"/>
            <a:ext cx="8596668" cy="4710291"/>
          </a:xfrm>
        </p:spPr>
        <p:txBody>
          <a:bodyPr vert="horz" lIns="91440" tIns="45720" rIns="91440" bIns="45720" rtlCol="0" anchor="t">
            <a:normAutofit/>
          </a:bodyPr>
          <a:lstStyle/>
          <a:p>
            <a:pPr>
              <a:buAutoNum type="arabicPeriod"/>
            </a:pPr>
            <a:r>
              <a:rPr lang="en-US" err="1"/>
              <a:t>Selecteer</a:t>
            </a:r>
            <a:r>
              <a:rPr lang="en-US"/>
              <a:t> het canvas via </a:t>
            </a:r>
            <a:r>
              <a:rPr lang="en-US" err="1"/>
              <a:t>getElementById</a:t>
            </a:r>
            <a:r>
              <a:rPr lang="en-US"/>
              <a:t>.</a:t>
            </a:r>
          </a:p>
          <a:p>
            <a:pPr>
              <a:buAutoNum type="arabicPeriod"/>
            </a:pPr>
            <a:r>
              <a:rPr lang="en-US" err="1"/>
              <a:t>Haal</a:t>
            </a:r>
            <a:r>
              <a:rPr lang="en-US"/>
              <a:t> de 2D context.</a:t>
            </a:r>
          </a:p>
          <a:p>
            <a:pPr marL="0" indent="0">
              <a:buNone/>
            </a:pPr>
            <a:endParaRPr lang="en-US"/>
          </a:p>
          <a:p>
            <a:pPr marL="0" indent="0">
              <a:buNone/>
            </a:pPr>
            <a:endParaRPr lang="en-US"/>
          </a:p>
          <a:p>
            <a:pPr>
              <a:buNone/>
            </a:pPr>
            <a:r>
              <a:rPr lang="en-US"/>
              <a:t>Nu </a:t>
            </a:r>
            <a:r>
              <a:rPr lang="en-US" err="1"/>
              <a:t>heb</a:t>
            </a:r>
            <a:r>
              <a:rPr lang="en-US"/>
              <a:t> je de </a:t>
            </a:r>
            <a:r>
              <a:rPr lang="en-US" err="1"/>
              <a:t>referentie</a:t>
            </a:r>
            <a:r>
              <a:rPr lang="en-US"/>
              <a:t> </a:t>
            </a:r>
            <a:r>
              <a:rPr lang="en-US" err="1"/>
              <a:t>naar</a:t>
            </a:r>
            <a:r>
              <a:rPr lang="en-US"/>
              <a:t> het canvas.</a:t>
            </a:r>
          </a:p>
          <a:p>
            <a:pPr marL="0" indent="0">
              <a:buNone/>
            </a:pPr>
            <a:endParaRPr lang="en-US"/>
          </a:p>
          <a:p>
            <a:pPr marL="0" indent="0">
              <a:buAutoNum type="arabicPeriod"/>
            </a:pPr>
            <a:r>
              <a:rPr lang="en-US"/>
              <a:t> </a:t>
            </a:r>
            <a:r>
              <a:rPr lang="en-US" err="1"/>
              <a:t>beginPath</a:t>
            </a:r>
            <a:r>
              <a:rPr lang="en-US"/>
              <a:t>();</a:t>
            </a:r>
          </a:p>
          <a:p>
            <a:pPr marL="0" indent="0">
              <a:buAutoNum type="arabicPeriod"/>
            </a:pPr>
            <a:r>
              <a:rPr lang="en-US"/>
              <a:t> </a:t>
            </a:r>
            <a:r>
              <a:rPr lang="en-US" err="1"/>
              <a:t>moveTo</a:t>
            </a:r>
            <a:r>
              <a:rPr lang="en-US"/>
              <a:t>(x, y);</a:t>
            </a:r>
          </a:p>
          <a:p>
            <a:pPr marL="0" indent="0">
              <a:buAutoNum type="arabicPeriod"/>
            </a:pPr>
            <a:r>
              <a:rPr lang="en-US"/>
              <a:t> </a:t>
            </a:r>
            <a:r>
              <a:rPr lang="en-US" err="1"/>
              <a:t>lineTo</a:t>
            </a:r>
            <a:r>
              <a:rPr lang="en-US"/>
              <a:t>(x, y);</a:t>
            </a:r>
          </a:p>
          <a:p>
            <a:pPr>
              <a:buAutoNum type="arabicPeriod"/>
            </a:pPr>
            <a:endParaRPr lang="en-US"/>
          </a:p>
        </p:txBody>
      </p:sp>
      <p:pic>
        <p:nvPicPr>
          <p:cNvPr id="4" name="Picture 4" descr="A clock sitting in the dark&#10;&#10;Description generated with high confidence">
            <a:extLst>
              <a:ext uri="{FF2B5EF4-FFF2-40B4-BE49-F238E27FC236}">
                <a16:creationId xmlns:a16="http://schemas.microsoft.com/office/drawing/2014/main" id="{85D1B393-4215-4F06-B206-3395624586A3}"/>
              </a:ext>
            </a:extLst>
          </p:cNvPr>
          <p:cNvPicPr>
            <a:picLocks noChangeAspect="1"/>
          </p:cNvPicPr>
          <p:nvPr/>
        </p:nvPicPr>
        <p:blipFill>
          <a:blip r:embed="rId2"/>
          <a:stretch>
            <a:fillRect/>
          </a:stretch>
        </p:blipFill>
        <p:spPr>
          <a:xfrm>
            <a:off x="740780" y="2308215"/>
            <a:ext cx="7623858" cy="611468"/>
          </a:xfrm>
          <a:prstGeom prst="rect">
            <a:avLst/>
          </a:prstGeom>
        </p:spPr>
      </p:pic>
      <p:pic>
        <p:nvPicPr>
          <p:cNvPr id="6" name="Picture 6" descr="A picture containing text&#10;&#10;Description generated with high confidence">
            <a:extLst>
              <a:ext uri="{FF2B5EF4-FFF2-40B4-BE49-F238E27FC236}">
                <a16:creationId xmlns:a16="http://schemas.microsoft.com/office/drawing/2014/main" id="{7DFBFE40-DE74-4F1E-A2DA-3980C679280B}"/>
              </a:ext>
            </a:extLst>
          </p:cNvPr>
          <p:cNvPicPr>
            <a:picLocks noChangeAspect="1"/>
          </p:cNvPicPr>
          <p:nvPr/>
        </p:nvPicPr>
        <p:blipFill>
          <a:blip r:embed="rId3"/>
          <a:stretch>
            <a:fillRect/>
          </a:stretch>
        </p:blipFill>
        <p:spPr>
          <a:xfrm>
            <a:off x="5528238" y="3500316"/>
            <a:ext cx="2833144" cy="2210885"/>
          </a:xfrm>
          <a:prstGeom prst="rect">
            <a:avLst/>
          </a:prstGeom>
        </p:spPr>
      </p:pic>
    </p:spTree>
    <p:extLst>
      <p:ext uri="{BB962C8B-B14F-4D97-AF65-F5344CB8AC3E}">
        <p14:creationId xmlns:p14="http://schemas.microsoft.com/office/powerpoint/2010/main" val="49801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logo&#10;&#10;Description generated with very high confidence">
            <a:extLst>
              <a:ext uri="{FF2B5EF4-FFF2-40B4-BE49-F238E27FC236}">
                <a16:creationId xmlns:a16="http://schemas.microsoft.com/office/drawing/2014/main" id="{818678DB-AFCF-4FAD-BA6F-708F44B2D7B2}"/>
              </a:ext>
            </a:extLst>
          </p:cNvPr>
          <p:cNvPicPr>
            <a:picLocks noGrp="1" noChangeAspect="1"/>
          </p:cNvPicPr>
          <p:nvPr>
            <p:ph idx="1"/>
          </p:nvPr>
        </p:nvPicPr>
        <p:blipFill>
          <a:blip r:embed="rId2"/>
          <a:stretch>
            <a:fillRect/>
          </a:stretch>
        </p:blipFill>
        <p:spPr>
          <a:xfrm>
            <a:off x="470607" y="376159"/>
            <a:ext cx="8875082" cy="5375836"/>
          </a:xfrm>
          <a:prstGeom prst="rect">
            <a:avLst/>
          </a:prstGeom>
        </p:spPr>
      </p:pic>
    </p:spTree>
    <p:extLst>
      <p:ext uri="{BB962C8B-B14F-4D97-AF65-F5344CB8AC3E}">
        <p14:creationId xmlns:p14="http://schemas.microsoft.com/office/powerpoint/2010/main" val="350600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69D3-F3BA-4BAC-8714-C61096133B3D}"/>
              </a:ext>
            </a:extLst>
          </p:cNvPr>
          <p:cNvSpPr>
            <a:spLocks noGrp="1"/>
          </p:cNvSpPr>
          <p:nvPr>
            <p:ph type="title"/>
          </p:nvPr>
        </p:nvSpPr>
        <p:spPr>
          <a:xfrm>
            <a:off x="677334" y="609600"/>
            <a:ext cx="8596668" cy="645611"/>
          </a:xfrm>
        </p:spPr>
        <p:txBody>
          <a:bodyPr/>
          <a:lstStyle/>
          <a:p>
            <a:r>
              <a:rPr lang="en-US"/>
              <a:t>SVG</a:t>
            </a:r>
          </a:p>
        </p:txBody>
      </p:sp>
      <p:sp>
        <p:nvSpPr>
          <p:cNvPr id="3" name="Content Placeholder 2">
            <a:extLst>
              <a:ext uri="{FF2B5EF4-FFF2-40B4-BE49-F238E27FC236}">
                <a16:creationId xmlns:a16="http://schemas.microsoft.com/office/drawing/2014/main" id="{8085010F-A2FF-4A22-8E26-CC23245F1DA3}"/>
              </a:ext>
            </a:extLst>
          </p:cNvPr>
          <p:cNvSpPr>
            <a:spLocks noGrp="1"/>
          </p:cNvSpPr>
          <p:nvPr>
            <p:ph idx="1"/>
          </p:nvPr>
        </p:nvSpPr>
        <p:spPr>
          <a:xfrm>
            <a:off x="677334" y="1253906"/>
            <a:ext cx="8596668" cy="4787456"/>
          </a:xfrm>
        </p:spPr>
        <p:txBody>
          <a:bodyPr vert="horz" lIns="91440" tIns="45720" rIns="91440" bIns="45720" rtlCol="0" anchor="t">
            <a:normAutofit/>
          </a:bodyPr>
          <a:lstStyle/>
          <a:p>
            <a:r>
              <a:rPr lang="en-US"/>
              <a:t>Scalable Vector Graphics</a:t>
            </a:r>
          </a:p>
          <a:p>
            <a:pPr lvl="1"/>
            <a:r>
              <a:rPr lang="en-US" err="1"/>
              <a:t>Schaalbaarder</a:t>
            </a:r>
            <a:r>
              <a:rPr lang="en-US"/>
              <a:t> dan canvas</a:t>
            </a:r>
          </a:p>
          <a:p>
            <a:pPr lvl="1"/>
            <a:r>
              <a:rPr lang="en-US"/>
              <a:t>Performance </a:t>
            </a:r>
            <a:r>
              <a:rPr lang="en-US" err="1"/>
              <a:t>kan</a:t>
            </a:r>
            <a:r>
              <a:rPr lang="en-US"/>
              <a:t> </a:t>
            </a:r>
            <a:r>
              <a:rPr lang="en-US" err="1"/>
              <a:t>een</a:t>
            </a:r>
            <a:r>
              <a:rPr lang="en-US"/>
              <a:t> </a:t>
            </a:r>
            <a:r>
              <a:rPr lang="en-US" err="1"/>
              <a:t>probleem</a:t>
            </a:r>
            <a:r>
              <a:rPr lang="en-US"/>
              <a:t> </a:t>
            </a:r>
            <a:r>
              <a:rPr lang="en-US" err="1"/>
              <a:t>worden</a:t>
            </a:r>
            <a:r>
              <a:rPr lang="en-US"/>
              <a:t> </a:t>
            </a:r>
            <a:r>
              <a:rPr lang="en-US" err="1"/>
              <a:t>ivm</a:t>
            </a:r>
            <a:r>
              <a:rPr lang="en-US"/>
              <a:t> </a:t>
            </a:r>
            <a:r>
              <a:rPr lang="en-US" err="1"/>
              <a:t>hoge</a:t>
            </a:r>
            <a:r>
              <a:rPr lang="en-US"/>
              <a:t> </a:t>
            </a:r>
            <a:r>
              <a:rPr lang="en-US" err="1"/>
              <a:t>resolutie</a:t>
            </a:r>
          </a:p>
          <a:p>
            <a:r>
              <a:rPr lang="en-US"/>
              <a:t>XML-based</a:t>
            </a:r>
          </a:p>
          <a:p>
            <a:r>
              <a:rPr lang="en-US"/>
              <a:t>Built-in:</a:t>
            </a:r>
          </a:p>
          <a:p>
            <a:pPr lvl="1"/>
            <a:r>
              <a:rPr lang="en-US"/>
              <a:t>Polygon</a:t>
            </a:r>
          </a:p>
          <a:p>
            <a:pPr lvl="1"/>
            <a:r>
              <a:rPr lang="en-US"/>
              <a:t>Polyline</a:t>
            </a:r>
          </a:p>
          <a:p>
            <a:pPr lvl="1"/>
            <a:r>
              <a:rPr lang="en-US"/>
              <a:t>Line</a:t>
            </a:r>
          </a:p>
          <a:p>
            <a:pPr lvl="1"/>
            <a:r>
              <a:rPr lang="en-US"/>
              <a:t>Ellipse</a:t>
            </a:r>
          </a:p>
          <a:p>
            <a:pPr lvl="1"/>
            <a:r>
              <a:rPr lang="en-US"/>
              <a:t>Text</a:t>
            </a:r>
          </a:p>
          <a:p>
            <a:pPr lvl="1"/>
            <a:r>
              <a:rPr lang="en-US"/>
              <a:t>Circle</a:t>
            </a:r>
          </a:p>
          <a:p>
            <a:endParaRPr lang="en-US"/>
          </a:p>
          <a:p>
            <a:endParaRPr lang="en-US"/>
          </a:p>
          <a:p>
            <a:endParaRPr lang="en-US"/>
          </a:p>
          <a:p>
            <a:endParaRPr lang="en-US"/>
          </a:p>
        </p:txBody>
      </p:sp>
      <p:pic>
        <p:nvPicPr>
          <p:cNvPr id="4" name="Picture 4" descr="A picture containing device, object&#10;&#10;Description generated with high confidence">
            <a:extLst>
              <a:ext uri="{FF2B5EF4-FFF2-40B4-BE49-F238E27FC236}">
                <a16:creationId xmlns:a16="http://schemas.microsoft.com/office/drawing/2014/main" id="{C0695172-22BF-439E-9568-7C3D9941C513}"/>
              </a:ext>
            </a:extLst>
          </p:cNvPr>
          <p:cNvPicPr>
            <a:picLocks noChangeAspect="1"/>
          </p:cNvPicPr>
          <p:nvPr/>
        </p:nvPicPr>
        <p:blipFill>
          <a:blip r:embed="rId2"/>
          <a:stretch>
            <a:fillRect/>
          </a:stretch>
        </p:blipFill>
        <p:spPr>
          <a:xfrm>
            <a:off x="447076" y="5287722"/>
            <a:ext cx="6456744" cy="709350"/>
          </a:xfrm>
          <a:prstGeom prst="rect">
            <a:avLst/>
          </a:prstGeom>
        </p:spPr>
      </p:pic>
      <p:pic>
        <p:nvPicPr>
          <p:cNvPr id="6" name="Picture 6">
            <a:extLst>
              <a:ext uri="{FF2B5EF4-FFF2-40B4-BE49-F238E27FC236}">
                <a16:creationId xmlns:a16="http://schemas.microsoft.com/office/drawing/2014/main" id="{0E7F4044-795D-4970-81B0-451D3D37FF0A}"/>
              </a:ext>
            </a:extLst>
          </p:cNvPr>
          <p:cNvPicPr>
            <a:picLocks noChangeAspect="1"/>
          </p:cNvPicPr>
          <p:nvPr/>
        </p:nvPicPr>
        <p:blipFill>
          <a:blip r:embed="rId3"/>
          <a:stretch>
            <a:fillRect/>
          </a:stretch>
        </p:blipFill>
        <p:spPr>
          <a:xfrm>
            <a:off x="5196309" y="2377029"/>
            <a:ext cx="1953710" cy="2537991"/>
          </a:xfrm>
          <a:prstGeom prst="rect">
            <a:avLst/>
          </a:prstGeom>
        </p:spPr>
      </p:pic>
    </p:spTree>
    <p:extLst>
      <p:ext uri="{BB962C8B-B14F-4D97-AF65-F5344CB8AC3E}">
        <p14:creationId xmlns:p14="http://schemas.microsoft.com/office/powerpoint/2010/main" val="415437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9CFD-9F46-4578-8877-418B0B30AB0E}"/>
              </a:ext>
            </a:extLst>
          </p:cNvPr>
          <p:cNvSpPr>
            <a:spLocks noGrp="1"/>
          </p:cNvSpPr>
          <p:nvPr>
            <p:ph type="title"/>
          </p:nvPr>
        </p:nvSpPr>
        <p:spPr>
          <a:xfrm>
            <a:off x="677334" y="609600"/>
            <a:ext cx="8596668" cy="703484"/>
          </a:xfrm>
        </p:spPr>
        <p:txBody>
          <a:bodyPr/>
          <a:lstStyle/>
          <a:p>
            <a:r>
              <a:rPr lang="en-US"/>
              <a:t>HTML5 API's</a:t>
            </a:r>
          </a:p>
        </p:txBody>
      </p:sp>
      <p:sp>
        <p:nvSpPr>
          <p:cNvPr id="3" name="Content Placeholder 2">
            <a:extLst>
              <a:ext uri="{FF2B5EF4-FFF2-40B4-BE49-F238E27FC236}">
                <a16:creationId xmlns:a16="http://schemas.microsoft.com/office/drawing/2014/main" id="{9B9E2257-0F41-4C07-8914-19034DEFB3CA}"/>
              </a:ext>
            </a:extLst>
          </p:cNvPr>
          <p:cNvSpPr>
            <a:spLocks noGrp="1"/>
          </p:cNvSpPr>
          <p:nvPr>
            <p:ph idx="1"/>
          </p:nvPr>
        </p:nvSpPr>
        <p:spPr>
          <a:xfrm>
            <a:off x="677334" y="1311779"/>
            <a:ext cx="8596668" cy="4729583"/>
          </a:xfrm>
        </p:spPr>
        <p:txBody>
          <a:bodyPr vert="horz" lIns="91440" tIns="45720" rIns="91440" bIns="45720" rtlCol="0" anchor="t">
            <a:normAutofit/>
          </a:bodyPr>
          <a:lstStyle/>
          <a:p>
            <a:r>
              <a:rPr lang="en-US" err="1"/>
              <a:t>Sinds</a:t>
            </a:r>
            <a:r>
              <a:rPr lang="en-US"/>
              <a:t> HTML5 </a:t>
            </a:r>
            <a:r>
              <a:rPr lang="en-US" err="1"/>
              <a:t>zijn</a:t>
            </a:r>
            <a:r>
              <a:rPr lang="en-US"/>
              <a:t> </a:t>
            </a:r>
            <a:r>
              <a:rPr lang="en-US" err="1"/>
              <a:t>er</a:t>
            </a:r>
            <a:r>
              <a:rPr lang="en-US"/>
              <a:t> </a:t>
            </a:r>
            <a:r>
              <a:rPr lang="en-US" err="1"/>
              <a:t>ingebouwde</a:t>
            </a:r>
            <a:r>
              <a:rPr lang="en-US"/>
              <a:t> API's</a:t>
            </a:r>
          </a:p>
          <a:p>
            <a:pPr lvl="1"/>
            <a:r>
              <a:rPr lang="en-US"/>
              <a:t>Storage API</a:t>
            </a:r>
          </a:p>
          <a:p>
            <a:pPr lvl="2"/>
            <a:r>
              <a:rPr lang="en-US"/>
              <a:t>Local storage en session storage</a:t>
            </a:r>
          </a:p>
          <a:p>
            <a:pPr lvl="1"/>
            <a:r>
              <a:rPr lang="en-US" err="1"/>
              <a:t>AppCache</a:t>
            </a:r>
            <a:r>
              <a:rPr lang="en-US"/>
              <a:t> manifest (</a:t>
            </a:r>
            <a:r>
              <a:rPr lang="en-US" b="1"/>
              <a:t>DEPRECATED</a:t>
            </a:r>
            <a:r>
              <a:rPr lang="en-US"/>
              <a:t>)</a:t>
            </a:r>
          </a:p>
          <a:p>
            <a:pPr lvl="1"/>
            <a:r>
              <a:rPr lang="en-US"/>
              <a:t>Geolocation API</a:t>
            </a:r>
          </a:p>
          <a:p>
            <a:pPr lvl="2"/>
            <a:r>
              <a:rPr lang="en-US" err="1"/>
              <a:t>Window.navigator.geolocation</a:t>
            </a:r>
          </a:p>
          <a:p>
            <a:pPr lvl="2"/>
            <a:r>
              <a:rPr lang="en-US" err="1"/>
              <a:t>GetCurrentPosition</a:t>
            </a:r>
            <a:r>
              <a:rPr lang="en-US"/>
              <a:t>() (</a:t>
            </a:r>
            <a:r>
              <a:rPr lang="en-US" err="1"/>
              <a:t>eenmalig</a:t>
            </a:r>
            <a:r>
              <a:rPr lang="en-US"/>
              <a:t> </a:t>
            </a:r>
            <a:r>
              <a:rPr lang="en-US" err="1"/>
              <a:t>opvragen</a:t>
            </a:r>
            <a:r>
              <a:rPr lang="en-US"/>
              <a:t>)</a:t>
            </a:r>
          </a:p>
          <a:p>
            <a:pPr lvl="2"/>
            <a:r>
              <a:rPr lang="en-US" err="1"/>
              <a:t>WatchPosition</a:t>
            </a:r>
            <a:r>
              <a:rPr lang="en-US"/>
              <a:t>() (continue polling)</a:t>
            </a:r>
          </a:p>
          <a:p>
            <a:pPr lvl="1"/>
            <a:endParaRPr lang="en-US"/>
          </a:p>
        </p:txBody>
      </p:sp>
    </p:spTree>
    <p:extLst>
      <p:ext uri="{BB962C8B-B14F-4D97-AF65-F5344CB8AC3E}">
        <p14:creationId xmlns:p14="http://schemas.microsoft.com/office/powerpoint/2010/main" val="25926451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06CC9691A3BD44B8230F0937AC53AC" ma:contentTypeVersion="2" ma:contentTypeDescription="Create a new document." ma:contentTypeScope="" ma:versionID="06504f69b88fb4b3338c3eb0a4cd560f">
  <xsd:schema xmlns:xsd="http://www.w3.org/2001/XMLSchema" xmlns:xs="http://www.w3.org/2001/XMLSchema" xmlns:p="http://schemas.microsoft.com/office/2006/metadata/properties" xmlns:ns2="4fa48f9d-9311-4b0f-827d-e123bbb60021" targetNamespace="http://schemas.microsoft.com/office/2006/metadata/properties" ma:root="true" ma:fieldsID="aaeb76c53f35fb55ff814f2082793dae" ns2:_="">
    <xsd:import namespace="4fa48f9d-9311-4b0f-827d-e123bbb600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a48f9d-9311-4b0f-827d-e123bbb600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E33B5B-2D5B-4121-92C5-4084BD1F5933}">
  <ds:schemaRefs>
    <ds:schemaRef ds:uri="4fa48f9d-9311-4b0f-827d-e123bbb6002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D1F806-365F-40B5-972D-D4390111D00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43FC73F-4CA1-43AA-9A77-E104D423C6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29</Slides>
  <Notes>5</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Facet</vt:lpstr>
      <vt:lpstr>MS 70-480</vt:lpstr>
      <vt:lpstr>Inleiding</vt:lpstr>
      <vt:lpstr>HTML5 the basics</vt:lpstr>
      <vt:lpstr>JavaScript DOM manipulatie </vt:lpstr>
      <vt:lpstr>Canvas</vt:lpstr>
      <vt:lpstr>Tekenen op het canvas</vt:lpstr>
      <vt:lpstr>PowerPoint Presentation</vt:lpstr>
      <vt:lpstr>SVG</vt:lpstr>
      <vt:lpstr>HTML5 API's</vt:lpstr>
      <vt:lpstr>JavaScript Object scopes &amp; prototypes</vt:lpstr>
      <vt:lpstr>Regular Expressions</vt:lpstr>
      <vt:lpstr>Regular Expressions voorbeelden</vt:lpstr>
      <vt:lpstr>PAUZE</vt:lpstr>
      <vt:lpstr>JavaScript Program Flow</vt:lpstr>
      <vt:lpstr>JavaScript Events</vt:lpstr>
      <vt:lpstr>JavaScript Callbacks</vt:lpstr>
      <vt:lpstr>Cascading Style Sheets (CSS)</vt:lpstr>
      <vt:lpstr>Box Model</vt:lpstr>
      <vt:lpstr>Positioning</vt:lpstr>
      <vt:lpstr>Position absolute</vt:lpstr>
      <vt:lpstr>CSS Selectors</vt:lpstr>
      <vt:lpstr>Attribute Selector RegEx</vt:lpstr>
      <vt:lpstr>HTML Box Styling</vt:lpstr>
      <vt:lpstr>CSS Altering Graphics Effects </vt:lpstr>
      <vt:lpstr>Advanced JavaScript</vt:lpstr>
      <vt:lpstr>Http requests met JQuery, JSON en XML</vt:lpstr>
      <vt:lpstr>WebWorker</vt:lpstr>
      <vt:lpstr>WebSocket</vt:lpstr>
      <vt:lpstr>Voorbereiden op het examen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70-480</dc:title>
  <dc:creator>Mitchel Hulst</dc:creator>
  <cp:revision>1</cp:revision>
  <dcterms:created xsi:type="dcterms:W3CDTF">2018-11-15T07:56:25Z</dcterms:created>
  <dcterms:modified xsi:type="dcterms:W3CDTF">2018-11-20T08:27:36Z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0x010100DD06CC9691A3BD44B8230F0937AC53AC</vt:lpwstr>
  </property>
</Properties>
</file>