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8" r:id="rId2"/>
    <p:sldId id="309" r:id="rId3"/>
    <p:sldId id="303" r:id="rId4"/>
    <p:sldId id="300" r:id="rId5"/>
    <p:sldId id="310" r:id="rId6"/>
    <p:sldId id="313" r:id="rId7"/>
    <p:sldId id="315" r:id="rId8"/>
    <p:sldId id="314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pos="6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8735"/>
    <a:srgbClr val="4EA4DD"/>
    <a:srgbClr val="20517C"/>
    <a:srgbClr val="E8EAE9"/>
    <a:srgbClr val="FFFFFF"/>
    <a:srgbClr val="A5A5A5"/>
    <a:srgbClr val="16A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7" autoAdjust="0"/>
    <p:restoredTop sz="93996" autoAdjust="0"/>
  </p:normalViewPr>
  <p:slideViewPr>
    <p:cSldViewPr showGuides="1">
      <p:cViewPr varScale="1">
        <p:scale>
          <a:sx n="76" d="100"/>
          <a:sy n="76" d="100"/>
        </p:scale>
        <p:origin x="96" y="672"/>
      </p:cViewPr>
      <p:guideLst>
        <p:guide orient="horz" pos="2160"/>
        <p:guide pos="3840"/>
        <p:guide pos="7061"/>
        <p:guide pos="619"/>
      </p:guideLst>
    </p:cSldViewPr>
  </p:slideViewPr>
  <p:outlineViewPr>
    <p:cViewPr>
      <p:scale>
        <a:sx n="33" d="100"/>
        <a:sy n="33" d="100"/>
      </p:scale>
      <p:origin x="0" y="-86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KSO_Shape"/>
          <p:cNvSpPr>
            <a:spLocks/>
          </p:cNvSpPr>
          <p:nvPr userDrawn="1"/>
        </p:nvSpPr>
        <p:spPr bwMode="auto">
          <a:xfrm>
            <a:off x="8040216" y="2564904"/>
            <a:ext cx="3313621" cy="201622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839415" y="3958958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学院：金融学院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4362537" y="3958958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专业：国际金融</a:t>
            </a:r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6717772" y="5950099"/>
            <a:ext cx="2618588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答辩人：北纬君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指导老师：北纬君</a:t>
            </a:r>
          </a:p>
        </p:txBody>
      </p:sp>
    </p:spTree>
    <p:extLst>
      <p:ext uri="{BB962C8B-B14F-4D97-AF65-F5344CB8AC3E}">
        <p14:creationId xmlns:p14="http://schemas.microsoft.com/office/powerpoint/2010/main" val="3784307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03</a:t>
            </a:r>
            <a:endParaRPr lang="zh-CN" altLang="en-US" dirty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04</a:t>
            </a:r>
            <a:endParaRPr lang="zh-CN" altLang="en-US" dirty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05</a:t>
            </a:r>
            <a:endParaRPr lang="zh-CN" altLang="en-US" dirty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06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H="1">
            <a:off x="6672064" y="501506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H="1">
            <a:off x="6672064" y="58052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研究思路与方法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研究难点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研究数据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研究应用与成果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3494746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698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952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5276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63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9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3352" y="881311"/>
            <a:ext cx="11233248" cy="22906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sz="6600" dirty="0">
                <a:solidFill>
                  <a:srgbClr val="FFFFFF"/>
                </a:solidFill>
              </a:rPr>
              <a:t>Fan-map of potential NBA rookies</a:t>
            </a:r>
            <a:endParaRPr lang="zh-CN" altLang="en-US" sz="6600" dirty="0">
              <a:solidFill>
                <a:srgbClr val="FFFFFF"/>
              </a:solidFill>
            </a:endParaRPr>
          </a:p>
        </p:txBody>
      </p:sp>
      <p:cxnSp>
        <p:nvCxnSpPr>
          <p:cNvPr id="4" name="直接连接符 8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567608" y="6381328"/>
            <a:ext cx="6696075" cy="0"/>
          </a:xfrm>
          <a:prstGeom prst="line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KSO_Shape"/>
          <p:cNvSpPr/>
          <p:nvPr/>
        </p:nvSpPr>
        <p:spPr>
          <a:xfrm>
            <a:off x="3964366" y="3562470"/>
            <a:ext cx="573965" cy="408972"/>
          </a:xfrm>
          <a:custGeom>
            <a:avLst/>
            <a:gdLst/>
            <a:ahLst/>
            <a:cxnLst/>
            <a:rect l="l" t="t" r="r" b="b"/>
            <a:pathLst>
              <a:path w="683211" h="432048">
                <a:moveTo>
                  <a:pt x="512137" y="280189"/>
                </a:moveTo>
                <a:cubicBezTo>
                  <a:pt x="588167" y="280189"/>
                  <a:pt x="653655" y="340557"/>
                  <a:pt x="683040" y="427518"/>
                </a:cubicBezTo>
                <a:lnTo>
                  <a:pt x="683211" y="432048"/>
                </a:lnTo>
                <a:lnTo>
                  <a:pt x="518050" y="432048"/>
                </a:lnTo>
                <a:lnTo>
                  <a:pt x="517720" y="423301"/>
                </a:lnTo>
                <a:cubicBezTo>
                  <a:pt x="501526" y="375376"/>
                  <a:pt x="479652" y="331635"/>
                  <a:pt x="452572" y="294062"/>
                </a:cubicBezTo>
                <a:cubicBezTo>
                  <a:pt x="471023" y="284776"/>
                  <a:pt x="491179" y="280189"/>
                  <a:pt x="512137" y="280189"/>
                </a:cubicBezTo>
                <a:close/>
                <a:moveTo>
                  <a:pt x="242652" y="216651"/>
                </a:moveTo>
                <a:cubicBezTo>
                  <a:pt x="350494" y="216651"/>
                  <a:pt x="443383" y="302276"/>
                  <a:pt x="485063" y="425622"/>
                </a:cubicBezTo>
                <a:lnTo>
                  <a:pt x="485305" y="432048"/>
                </a:lnTo>
                <a:lnTo>
                  <a:pt x="0" y="432048"/>
                </a:lnTo>
                <a:lnTo>
                  <a:pt x="242" y="425623"/>
                </a:lnTo>
                <a:cubicBezTo>
                  <a:pt x="41922" y="302276"/>
                  <a:pt x="134811" y="216651"/>
                  <a:pt x="242652" y="216651"/>
                </a:cubicBezTo>
                <a:close/>
                <a:moveTo>
                  <a:pt x="512137" y="127447"/>
                </a:moveTo>
                <a:cubicBezTo>
                  <a:pt x="549644" y="127447"/>
                  <a:pt x="580050" y="157437"/>
                  <a:pt x="580050" y="194431"/>
                </a:cubicBezTo>
                <a:cubicBezTo>
                  <a:pt x="580050" y="231425"/>
                  <a:pt x="549644" y="261414"/>
                  <a:pt x="512137" y="261414"/>
                </a:cubicBezTo>
                <a:cubicBezTo>
                  <a:pt x="474630" y="261414"/>
                  <a:pt x="444224" y="231425"/>
                  <a:pt x="444224" y="194431"/>
                </a:cubicBezTo>
                <a:cubicBezTo>
                  <a:pt x="444224" y="157437"/>
                  <a:pt x="474630" y="127447"/>
                  <a:pt x="512137" y="127447"/>
                </a:cubicBezTo>
                <a:close/>
                <a:moveTo>
                  <a:pt x="242652" y="0"/>
                </a:moveTo>
                <a:cubicBezTo>
                  <a:pt x="295853" y="0"/>
                  <a:pt x="338980" y="42537"/>
                  <a:pt x="338980" y="95010"/>
                </a:cubicBezTo>
                <a:cubicBezTo>
                  <a:pt x="338980" y="147482"/>
                  <a:pt x="295853" y="190020"/>
                  <a:pt x="242652" y="190020"/>
                </a:cubicBezTo>
                <a:cubicBezTo>
                  <a:pt x="189452" y="190020"/>
                  <a:pt x="146324" y="147482"/>
                  <a:pt x="146324" y="95010"/>
                </a:cubicBezTo>
                <a:cubicBezTo>
                  <a:pt x="146324" y="42537"/>
                  <a:pt x="189452" y="0"/>
                  <a:pt x="24265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13923" y="3971442"/>
            <a:ext cx="2880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Junming</a:t>
            </a:r>
            <a:r>
              <a:rPr kumimoji="1" lang="en-US" altLang="zh-CN" sz="2800" b="1" dirty="0"/>
              <a:t> Zhang</a:t>
            </a:r>
          </a:p>
          <a:p>
            <a:r>
              <a:rPr kumimoji="1" lang="en-US" altLang="zh-CN" sz="2800" b="1" dirty="0" err="1"/>
              <a:t>Yixuan</a:t>
            </a:r>
            <a:r>
              <a:rPr kumimoji="1" lang="en-US" altLang="zh-CN" sz="2800" b="1" dirty="0"/>
              <a:t> Xu</a:t>
            </a:r>
          </a:p>
          <a:p>
            <a:r>
              <a:rPr kumimoji="1" lang="en-US" altLang="zh-CN" sz="2800" b="1" dirty="0" err="1"/>
              <a:t>Zenze</a:t>
            </a:r>
            <a:r>
              <a:rPr kumimoji="1" lang="en-US" altLang="zh-CN" sz="2800" b="1" dirty="0"/>
              <a:t> Zeng</a:t>
            </a:r>
          </a:p>
          <a:p>
            <a:r>
              <a:rPr kumimoji="1" lang="en-US" altLang="zh-CN" sz="2800" b="1" dirty="0"/>
              <a:t>Ying Luo</a:t>
            </a:r>
          </a:p>
          <a:p>
            <a:r>
              <a:rPr kumimoji="1" lang="en-US" altLang="zh-CN" sz="2800" b="1" dirty="0" err="1"/>
              <a:t>Yinghan</a:t>
            </a:r>
            <a:r>
              <a:rPr kumimoji="1" lang="en-US" altLang="zh-CN" sz="2800" b="1" dirty="0"/>
              <a:t> Peng</a:t>
            </a:r>
            <a:endParaRPr kumimoji="1" lang="zh-CN" altLang="en-US" sz="2800" b="1" dirty="0"/>
          </a:p>
        </p:txBody>
      </p:sp>
      <p:sp>
        <p:nvSpPr>
          <p:cNvPr id="7" name="圆角矩形 21">
            <a:extLst>
              <a:ext uri="{FF2B5EF4-FFF2-40B4-BE49-F238E27FC236}">
                <a16:creationId xmlns:a16="http://schemas.microsoft.com/office/drawing/2014/main" id="{43B7CFE1-80A1-43B5-BE32-813EDED44A4F}"/>
              </a:ext>
            </a:extLst>
          </p:cNvPr>
          <p:cNvSpPr>
            <a:spLocks noChangeAspect="1"/>
          </p:cNvSpPr>
          <p:nvPr/>
        </p:nvSpPr>
        <p:spPr>
          <a:xfrm>
            <a:off x="276300" y="300559"/>
            <a:ext cx="540000" cy="54000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A234FAB1-437B-4573-9CB9-F4CFE0AB9897}"/>
              </a:ext>
            </a:extLst>
          </p:cNvPr>
          <p:cNvSpPr>
            <a:spLocks noChangeAspect="1"/>
          </p:cNvSpPr>
          <p:nvPr/>
        </p:nvSpPr>
        <p:spPr bwMode="auto">
          <a:xfrm>
            <a:off x="366300" y="423658"/>
            <a:ext cx="360000" cy="293803"/>
          </a:xfrm>
          <a:custGeom>
            <a:avLst/>
            <a:gdLst>
              <a:gd name="T0" fmla="*/ 630000 w 197"/>
              <a:gd name="T1" fmla="*/ 61023 h 160"/>
              <a:gd name="T2" fmla="*/ 556447 w 197"/>
              <a:gd name="T3" fmla="*/ 80293 h 160"/>
              <a:gd name="T4" fmla="*/ 614010 w 197"/>
              <a:gd name="T5" fmla="*/ 9635 h 160"/>
              <a:gd name="T6" fmla="*/ 530863 w 197"/>
              <a:gd name="T7" fmla="*/ 41753 h 160"/>
              <a:gd name="T8" fmla="*/ 434924 w 197"/>
              <a:gd name="T9" fmla="*/ 0 h 160"/>
              <a:gd name="T10" fmla="*/ 307005 w 197"/>
              <a:gd name="T11" fmla="*/ 128470 h 160"/>
              <a:gd name="T12" fmla="*/ 310203 w 197"/>
              <a:gd name="T13" fmla="*/ 160587 h 160"/>
              <a:gd name="T14" fmla="*/ 44772 w 197"/>
              <a:gd name="T15" fmla="*/ 22482 h 160"/>
              <a:gd name="T16" fmla="*/ 25584 w 197"/>
              <a:gd name="T17" fmla="*/ 89929 h 160"/>
              <a:gd name="T18" fmla="*/ 83147 w 197"/>
              <a:gd name="T19" fmla="*/ 195916 h 160"/>
              <a:gd name="T20" fmla="*/ 25584 w 197"/>
              <a:gd name="T21" fmla="*/ 179857 h 160"/>
              <a:gd name="T22" fmla="*/ 25584 w 197"/>
              <a:gd name="T23" fmla="*/ 183069 h 160"/>
              <a:gd name="T24" fmla="*/ 127919 w 197"/>
              <a:gd name="T25" fmla="*/ 308327 h 160"/>
              <a:gd name="T26" fmla="*/ 95939 w 197"/>
              <a:gd name="T27" fmla="*/ 314750 h 160"/>
              <a:gd name="T28" fmla="*/ 70355 w 197"/>
              <a:gd name="T29" fmla="*/ 311539 h 160"/>
              <a:gd name="T30" fmla="*/ 191878 w 197"/>
              <a:gd name="T31" fmla="*/ 401467 h 160"/>
              <a:gd name="T32" fmla="*/ 31980 w 197"/>
              <a:gd name="T33" fmla="*/ 456067 h 160"/>
              <a:gd name="T34" fmla="*/ 0 w 197"/>
              <a:gd name="T35" fmla="*/ 456067 h 160"/>
              <a:gd name="T36" fmla="*/ 198274 w 197"/>
              <a:gd name="T37" fmla="*/ 513878 h 160"/>
              <a:gd name="T38" fmla="*/ 566041 w 197"/>
              <a:gd name="T39" fmla="*/ 144528 h 160"/>
              <a:gd name="T40" fmla="*/ 566041 w 197"/>
              <a:gd name="T41" fmla="*/ 128470 h 160"/>
              <a:gd name="T42" fmla="*/ 630000 w 197"/>
              <a:gd name="T43" fmla="*/ 61023 h 16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97" h="160">
                <a:moveTo>
                  <a:pt x="197" y="19"/>
                </a:moveTo>
                <a:cubicBezTo>
                  <a:pt x="190" y="22"/>
                  <a:pt x="182" y="24"/>
                  <a:pt x="174" y="25"/>
                </a:cubicBezTo>
                <a:cubicBezTo>
                  <a:pt x="182" y="20"/>
                  <a:pt x="189" y="12"/>
                  <a:pt x="192" y="3"/>
                </a:cubicBezTo>
                <a:cubicBezTo>
                  <a:pt x="184" y="8"/>
                  <a:pt x="175" y="11"/>
                  <a:pt x="166" y="13"/>
                </a:cubicBezTo>
                <a:cubicBezTo>
                  <a:pt x="158" y="5"/>
                  <a:pt x="148" y="0"/>
                  <a:pt x="136" y="0"/>
                </a:cubicBezTo>
                <a:cubicBezTo>
                  <a:pt x="114" y="0"/>
                  <a:pt x="96" y="18"/>
                  <a:pt x="96" y="40"/>
                </a:cubicBezTo>
                <a:cubicBezTo>
                  <a:pt x="96" y="44"/>
                  <a:pt x="96" y="47"/>
                  <a:pt x="97" y="50"/>
                </a:cubicBezTo>
                <a:cubicBezTo>
                  <a:pt x="63" y="48"/>
                  <a:pt x="34" y="32"/>
                  <a:pt x="14" y="7"/>
                </a:cubicBezTo>
                <a:cubicBezTo>
                  <a:pt x="10" y="13"/>
                  <a:pt x="8" y="20"/>
                  <a:pt x="8" y="28"/>
                </a:cubicBezTo>
                <a:cubicBezTo>
                  <a:pt x="8" y="42"/>
                  <a:pt x="15" y="54"/>
                  <a:pt x="26" y="61"/>
                </a:cubicBezTo>
                <a:cubicBezTo>
                  <a:pt x="20" y="61"/>
                  <a:pt x="13" y="59"/>
                  <a:pt x="8" y="56"/>
                </a:cubicBezTo>
                <a:cubicBezTo>
                  <a:pt x="8" y="56"/>
                  <a:pt x="8" y="57"/>
                  <a:pt x="8" y="57"/>
                </a:cubicBezTo>
                <a:cubicBezTo>
                  <a:pt x="8" y="76"/>
                  <a:pt x="22" y="93"/>
                  <a:pt x="40" y="96"/>
                </a:cubicBezTo>
                <a:cubicBezTo>
                  <a:pt x="37" y="97"/>
                  <a:pt x="33" y="98"/>
                  <a:pt x="30" y="98"/>
                </a:cubicBezTo>
                <a:cubicBezTo>
                  <a:pt x="27" y="98"/>
                  <a:pt x="24" y="98"/>
                  <a:pt x="22" y="97"/>
                </a:cubicBezTo>
                <a:cubicBezTo>
                  <a:pt x="27" y="113"/>
                  <a:pt x="42" y="125"/>
                  <a:pt x="60" y="125"/>
                </a:cubicBezTo>
                <a:cubicBezTo>
                  <a:pt x="46" y="136"/>
                  <a:pt x="29" y="142"/>
                  <a:pt x="10" y="142"/>
                </a:cubicBezTo>
                <a:cubicBezTo>
                  <a:pt x="6" y="142"/>
                  <a:pt x="3" y="142"/>
                  <a:pt x="0" y="142"/>
                </a:cubicBezTo>
                <a:cubicBezTo>
                  <a:pt x="18" y="153"/>
                  <a:pt x="39" y="160"/>
                  <a:pt x="62" y="160"/>
                </a:cubicBezTo>
                <a:cubicBezTo>
                  <a:pt x="136" y="160"/>
                  <a:pt x="177" y="98"/>
                  <a:pt x="177" y="45"/>
                </a:cubicBezTo>
                <a:cubicBezTo>
                  <a:pt x="177" y="43"/>
                  <a:pt x="177" y="42"/>
                  <a:pt x="177" y="40"/>
                </a:cubicBezTo>
                <a:cubicBezTo>
                  <a:pt x="185" y="34"/>
                  <a:pt x="192" y="27"/>
                  <a:pt x="197" y="19"/>
                </a:cubicBezTo>
                <a:close/>
              </a:path>
            </a:pathLst>
          </a:custGeom>
          <a:solidFill>
            <a:srgbClr val="F1F2F6"/>
          </a:solidFill>
          <a:ln>
            <a:noFill/>
          </a:ln>
        </p:spPr>
        <p:txBody>
          <a:bodyPr/>
          <a:lstStyle/>
          <a:p>
            <a:endParaRPr lang="zh-Hans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8625B5-4D74-4EC0-87D1-7B771A78C3C4}"/>
              </a:ext>
            </a:extLst>
          </p:cNvPr>
          <p:cNvSpPr txBox="1"/>
          <p:nvPr/>
        </p:nvSpPr>
        <p:spPr>
          <a:xfrm>
            <a:off x="5087888" y="3479132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accent2">
                    <a:lumMod val="65000"/>
                  </a:schemeClr>
                </a:solidFill>
              </a:rPr>
              <a:t>Team B</a:t>
            </a:r>
            <a:endParaRPr kumimoji="1" lang="zh-CN" altLang="en-US" sz="3200" b="1" dirty="0">
              <a:solidFill>
                <a:schemeClr val="accent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1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4" name="MH_Other_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1780040" y="4595737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329280" y="4449532"/>
            <a:ext cx="9430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</a:t>
            </a:r>
            <a:r>
              <a:rPr lang="zh-CN" altLang="en-US" sz="2400" dirty="0"/>
              <a:t> </a:t>
            </a:r>
            <a:r>
              <a:rPr lang="en-US" altLang="zh-CN" sz="2400" dirty="0"/>
              <a:t>Twitter</a:t>
            </a:r>
            <a:r>
              <a:rPr lang="zh-CN" altLang="en-US" sz="2400" dirty="0"/>
              <a:t> </a:t>
            </a:r>
            <a:r>
              <a:rPr lang="en-US" altLang="zh-CN" sz="2400" dirty="0"/>
              <a:t>API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collect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followers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/>
              <a:t>Twitter</a:t>
            </a:r>
            <a:r>
              <a:rPr lang="zh-CN" altLang="en-US" sz="2400" dirty="0"/>
              <a:t> </a:t>
            </a:r>
            <a:r>
              <a:rPr lang="en-US" altLang="zh-CN" sz="2400" dirty="0"/>
              <a:t>ID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/>
              <a:t>Location</a:t>
            </a:r>
          </a:p>
          <a:p>
            <a:endParaRPr lang="en-US" altLang="zh-CN" sz="2400" dirty="0"/>
          </a:p>
        </p:txBody>
      </p:sp>
      <p:sp>
        <p:nvSpPr>
          <p:cNvPr id="8" name="MH_Other_1">
            <a:extLst>
              <a:ext uri="{FF2B5EF4-FFF2-40B4-BE49-F238E27FC236}">
                <a16:creationId xmlns:a16="http://schemas.microsoft.com/office/drawing/2014/main" id="{DB38DF9A-C8BD-4CF9-975B-CBF648D4F213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1779648" y="2595890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9547BF-B96A-4874-BCBA-7E534B318E88}"/>
              </a:ext>
            </a:extLst>
          </p:cNvPr>
          <p:cNvSpPr txBox="1"/>
          <p:nvPr/>
        </p:nvSpPr>
        <p:spPr>
          <a:xfrm>
            <a:off x="2351584" y="2420888"/>
            <a:ext cx="9430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Collect the technical statistics of NBA players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/>
              <a:t>First season statistics of rookies from 2004~2016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/>
              <a:t>Full statistics of all players from 2000~2017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3490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Process Data</a:t>
            </a:r>
            <a:endParaRPr lang="zh-CN" altLang="en-US" dirty="0"/>
          </a:p>
        </p:txBody>
      </p:sp>
      <p:sp>
        <p:nvSpPr>
          <p:cNvPr id="25" name="MH_SubTitle_1"/>
          <p:cNvSpPr/>
          <p:nvPr>
            <p:custDataLst>
              <p:tags r:id="rId1"/>
            </p:custDataLst>
          </p:nvPr>
        </p:nvSpPr>
        <p:spPr>
          <a:xfrm>
            <a:off x="911424" y="1484784"/>
            <a:ext cx="828279" cy="998963"/>
          </a:xfrm>
          <a:custGeom>
            <a:avLst/>
            <a:gdLst>
              <a:gd name="connsiteX0" fmla="*/ 496843 w 993687"/>
              <a:gd name="connsiteY0" fmla="*/ 100503 h 1199267"/>
              <a:gd name="connsiteX1" fmla="*/ 100503 w 993687"/>
              <a:gd name="connsiteY1" fmla="*/ 496844 h 1199267"/>
              <a:gd name="connsiteX2" fmla="*/ 496843 w 993687"/>
              <a:gd name="connsiteY2" fmla="*/ 893185 h 1199267"/>
              <a:gd name="connsiteX3" fmla="*/ 893185 w 993687"/>
              <a:gd name="connsiteY3" fmla="*/ 496845 h 1199267"/>
              <a:gd name="connsiteX4" fmla="*/ 496843 w 993687"/>
              <a:gd name="connsiteY4" fmla="*/ 100503 h 1199267"/>
              <a:gd name="connsiteX5" fmla="*/ 509266 w 993687"/>
              <a:gd name="connsiteY5" fmla="*/ 156 h 1199267"/>
              <a:gd name="connsiteX6" fmla="*/ 856839 w 993687"/>
              <a:gd name="connsiteY6" fmla="*/ 154416 h 1199267"/>
              <a:gd name="connsiteX7" fmla="*/ 856838 w 993687"/>
              <a:gd name="connsiteY7" fmla="*/ 154417 h 1199267"/>
              <a:gd name="connsiteX8" fmla="*/ 839271 w 993687"/>
              <a:gd name="connsiteY8" fmla="*/ 856840 h 1199267"/>
              <a:gd name="connsiteX9" fmla="*/ 479277 w 993687"/>
              <a:gd name="connsiteY9" fmla="*/ 1199267 h 1199267"/>
              <a:gd name="connsiteX10" fmla="*/ 136849 w 993687"/>
              <a:gd name="connsiteY10" fmla="*/ 839272 h 1199267"/>
              <a:gd name="connsiteX11" fmla="*/ 154416 w 993687"/>
              <a:gd name="connsiteY11" fmla="*/ 136849 h 1199267"/>
              <a:gd name="connsiteX12" fmla="*/ 509266 w 993687"/>
              <a:gd name="connsiteY12" fmla="*/ 156 h 119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3687" h="1199267">
                <a:moveTo>
                  <a:pt x="496843" y="100503"/>
                </a:moveTo>
                <a:cubicBezTo>
                  <a:pt x="277951" y="100504"/>
                  <a:pt x="100502" y="277952"/>
                  <a:pt x="100503" y="496844"/>
                </a:cubicBezTo>
                <a:cubicBezTo>
                  <a:pt x="100502" y="715738"/>
                  <a:pt x="277950" y="893186"/>
                  <a:pt x="496843" y="893185"/>
                </a:cubicBezTo>
                <a:cubicBezTo>
                  <a:pt x="715737" y="893185"/>
                  <a:pt x="893185" y="715737"/>
                  <a:pt x="893185" y="496845"/>
                </a:cubicBezTo>
                <a:cubicBezTo>
                  <a:pt x="893185" y="277951"/>
                  <a:pt x="715737" y="100503"/>
                  <a:pt x="496843" y="100503"/>
                </a:cubicBezTo>
                <a:close/>
                <a:moveTo>
                  <a:pt x="509266" y="156"/>
                </a:moveTo>
                <a:cubicBezTo>
                  <a:pt x="636380" y="3335"/>
                  <a:pt x="762280" y="55006"/>
                  <a:pt x="856839" y="154416"/>
                </a:cubicBezTo>
                <a:lnTo>
                  <a:pt x="856838" y="154417"/>
                </a:lnTo>
                <a:cubicBezTo>
                  <a:pt x="1045956" y="353237"/>
                  <a:pt x="1038091" y="667722"/>
                  <a:pt x="839271" y="856840"/>
                </a:cubicBezTo>
                <a:lnTo>
                  <a:pt x="479277" y="1199267"/>
                </a:lnTo>
                <a:lnTo>
                  <a:pt x="136849" y="839272"/>
                </a:lnTo>
                <a:cubicBezTo>
                  <a:pt x="-52268" y="640452"/>
                  <a:pt x="-44403" y="325967"/>
                  <a:pt x="154416" y="136849"/>
                </a:cubicBezTo>
                <a:cubicBezTo>
                  <a:pt x="253826" y="42291"/>
                  <a:pt x="382152" y="-3023"/>
                  <a:pt x="509266" y="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18000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3200" dirty="0">
                <a:solidFill>
                  <a:schemeClr val="tx1"/>
                </a:solidFill>
              </a:rPr>
              <a:t>01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8" name="MH_SubTitle_1"/>
          <p:cNvSpPr/>
          <p:nvPr>
            <p:custDataLst>
              <p:tags r:id="rId2"/>
            </p:custDataLst>
          </p:nvPr>
        </p:nvSpPr>
        <p:spPr>
          <a:xfrm>
            <a:off x="911424" y="2947365"/>
            <a:ext cx="828279" cy="998963"/>
          </a:xfrm>
          <a:custGeom>
            <a:avLst/>
            <a:gdLst>
              <a:gd name="connsiteX0" fmla="*/ 496843 w 993687"/>
              <a:gd name="connsiteY0" fmla="*/ 100503 h 1199267"/>
              <a:gd name="connsiteX1" fmla="*/ 100503 w 993687"/>
              <a:gd name="connsiteY1" fmla="*/ 496844 h 1199267"/>
              <a:gd name="connsiteX2" fmla="*/ 496843 w 993687"/>
              <a:gd name="connsiteY2" fmla="*/ 893185 h 1199267"/>
              <a:gd name="connsiteX3" fmla="*/ 893185 w 993687"/>
              <a:gd name="connsiteY3" fmla="*/ 496845 h 1199267"/>
              <a:gd name="connsiteX4" fmla="*/ 496843 w 993687"/>
              <a:gd name="connsiteY4" fmla="*/ 100503 h 1199267"/>
              <a:gd name="connsiteX5" fmla="*/ 509266 w 993687"/>
              <a:gd name="connsiteY5" fmla="*/ 156 h 1199267"/>
              <a:gd name="connsiteX6" fmla="*/ 856839 w 993687"/>
              <a:gd name="connsiteY6" fmla="*/ 154416 h 1199267"/>
              <a:gd name="connsiteX7" fmla="*/ 856838 w 993687"/>
              <a:gd name="connsiteY7" fmla="*/ 154417 h 1199267"/>
              <a:gd name="connsiteX8" fmla="*/ 839271 w 993687"/>
              <a:gd name="connsiteY8" fmla="*/ 856840 h 1199267"/>
              <a:gd name="connsiteX9" fmla="*/ 479277 w 993687"/>
              <a:gd name="connsiteY9" fmla="*/ 1199267 h 1199267"/>
              <a:gd name="connsiteX10" fmla="*/ 136849 w 993687"/>
              <a:gd name="connsiteY10" fmla="*/ 839272 h 1199267"/>
              <a:gd name="connsiteX11" fmla="*/ 154416 w 993687"/>
              <a:gd name="connsiteY11" fmla="*/ 136849 h 1199267"/>
              <a:gd name="connsiteX12" fmla="*/ 509266 w 993687"/>
              <a:gd name="connsiteY12" fmla="*/ 156 h 119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3687" h="1199267">
                <a:moveTo>
                  <a:pt x="496843" y="100503"/>
                </a:moveTo>
                <a:cubicBezTo>
                  <a:pt x="277951" y="100504"/>
                  <a:pt x="100502" y="277952"/>
                  <a:pt x="100503" y="496844"/>
                </a:cubicBezTo>
                <a:cubicBezTo>
                  <a:pt x="100502" y="715738"/>
                  <a:pt x="277950" y="893186"/>
                  <a:pt x="496843" y="893185"/>
                </a:cubicBezTo>
                <a:cubicBezTo>
                  <a:pt x="715737" y="893185"/>
                  <a:pt x="893185" y="715737"/>
                  <a:pt x="893185" y="496845"/>
                </a:cubicBezTo>
                <a:cubicBezTo>
                  <a:pt x="893185" y="277951"/>
                  <a:pt x="715737" y="100503"/>
                  <a:pt x="496843" y="100503"/>
                </a:cubicBezTo>
                <a:close/>
                <a:moveTo>
                  <a:pt x="509266" y="156"/>
                </a:moveTo>
                <a:cubicBezTo>
                  <a:pt x="636380" y="3335"/>
                  <a:pt x="762280" y="55006"/>
                  <a:pt x="856839" y="154416"/>
                </a:cubicBezTo>
                <a:lnTo>
                  <a:pt x="856838" y="154417"/>
                </a:lnTo>
                <a:cubicBezTo>
                  <a:pt x="1045956" y="353237"/>
                  <a:pt x="1038091" y="667722"/>
                  <a:pt x="839271" y="856840"/>
                </a:cubicBezTo>
                <a:lnTo>
                  <a:pt x="479277" y="1199267"/>
                </a:lnTo>
                <a:lnTo>
                  <a:pt x="136849" y="839272"/>
                </a:lnTo>
                <a:cubicBezTo>
                  <a:pt x="-52268" y="640452"/>
                  <a:pt x="-44403" y="325967"/>
                  <a:pt x="154416" y="136849"/>
                </a:cubicBezTo>
                <a:cubicBezTo>
                  <a:pt x="253826" y="42291"/>
                  <a:pt x="382152" y="-3023"/>
                  <a:pt x="509266" y="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18000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3200" dirty="0">
                <a:solidFill>
                  <a:schemeClr val="tx1"/>
                </a:solidFill>
              </a:rPr>
              <a:t>02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2063552" y="19168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2063552" y="3640449"/>
            <a:ext cx="3600400" cy="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69897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91544" y="148478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Analyze the format of location information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990304" y="3149305"/>
            <a:ext cx="606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Use pandas to clean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data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19536" y="3946328"/>
            <a:ext cx="698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Generate a 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America’s states and cities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919536" y="4437472"/>
            <a:ext cx="606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Generate a country file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 the country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56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9944" y="332705"/>
            <a:ext cx="864096" cy="1008063"/>
          </a:xfrm>
        </p:spPr>
        <p:txBody>
          <a:bodyPr/>
          <a:lstStyle/>
          <a:p>
            <a:pPr algn="l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Plot data</a:t>
            </a:r>
            <a:endParaRPr lang="zh-CN" altLang="en-US" dirty="0"/>
          </a:p>
        </p:txBody>
      </p:sp>
      <p:sp>
        <p:nvSpPr>
          <p:cNvPr id="38" name="MH_Other_1"/>
          <p:cNvSpPr/>
          <p:nvPr>
            <p:custDataLst>
              <p:tags r:id="rId1"/>
            </p:custDataLst>
          </p:nvPr>
        </p:nvSpPr>
        <p:spPr>
          <a:xfrm>
            <a:off x="108074" y="2193464"/>
            <a:ext cx="757238" cy="782637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MH_Other_2"/>
          <p:cNvSpPr/>
          <p:nvPr>
            <p:custDataLst>
              <p:tags r:id="rId2"/>
            </p:custDataLst>
          </p:nvPr>
        </p:nvSpPr>
        <p:spPr>
          <a:xfrm>
            <a:off x="212849" y="2301414"/>
            <a:ext cx="547688" cy="5667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2280" y="2400116"/>
            <a:ext cx="409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Tableau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7800" y="324238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American State &amp; city map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12280" y="47290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Country map(Except America)</a:t>
            </a:r>
            <a:endParaRPr kumimoji="1" lang="zh-CN" altLang="en-US" dirty="0"/>
          </a:p>
        </p:txBody>
      </p:sp>
      <p:cxnSp>
        <p:nvCxnSpPr>
          <p:cNvPr id="14" name="直接连接符 5"/>
          <p:cNvCxnSpPr/>
          <p:nvPr/>
        </p:nvCxnSpPr>
        <p:spPr>
          <a:xfrm flipV="1">
            <a:off x="996572" y="4353704"/>
            <a:ext cx="4477252" cy="36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55440" y="381634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Import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longitude and latitude</a:t>
            </a:r>
            <a:endParaRPr kumimoji="1" lang="zh-CN" altLang="en-US" dirty="0"/>
          </a:p>
        </p:txBody>
      </p:sp>
      <p:cxnSp>
        <p:nvCxnSpPr>
          <p:cNvPr id="23" name="直接连接符 5"/>
          <p:cNvCxnSpPr/>
          <p:nvPr/>
        </p:nvCxnSpPr>
        <p:spPr>
          <a:xfrm flipV="1">
            <a:off x="1012280" y="3033688"/>
            <a:ext cx="4477252" cy="36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5"/>
          <p:cNvCxnSpPr/>
          <p:nvPr/>
        </p:nvCxnSpPr>
        <p:spPr>
          <a:xfrm flipV="1">
            <a:off x="1012156" y="5450800"/>
            <a:ext cx="4477252" cy="36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B04AEB4D-8197-4D36-8DB5-570B8D7E99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81" y="1229554"/>
            <a:ext cx="5328592" cy="25867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3CBB1A-2147-4D08-A44E-856D1D133D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81" y="4001006"/>
            <a:ext cx="5320571" cy="26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6DB6125-BCB8-4691-A20A-ED3C89423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56B44D-F73C-4BCE-9631-AE81B0D6C8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Prediction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7441D3-B13B-4B7E-A553-007D99B8D2BD}"/>
              </a:ext>
            </a:extLst>
          </p:cNvPr>
          <p:cNvSpPr/>
          <p:nvPr/>
        </p:nvSpPr>
        <p:spPr>
          <a:xfrm>
            <a:off x="244040" y="1501751"/>
            <a:ext cx="2160000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Freeform 83">
            <a:extLst>
              <a:ext uri="{FF2B5EF4-FFF2-40B4-BE49-F238E27FC236}">
                <a16:creationId xmlns:a16="http://schemas.microsoft.com/office/drawing/2014/main" id="{582389D2-AA27-4A50-BEEE-834E93544265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447358" y="1591751"/>
            <a:ext cx="511543" cy="540000"/>
          </a:xfrm>
          <a:custGeom>
            <a:avLst/>
            <a:gdLst>
              <a:gd name="T0" fmla="*/ 502 w 2107"/>
              <a:gd name="T1" fmla="*/ 1162 h 2221"/>
              <a:gd name="T2" fmla="*/ 239 w 2107"/>
              <a:gd name="T3" fmla="*/ 2072 h 2221"/>
              <a:gd name="T4" fmla="*/ 1587 w 2107"/>
              <a:gd name="T5" fmla="*/ 1800 h 2221"/>
              <a:gd name="T6" fmla="*/ 1487 w 2107"/>
              <a:gd name="T7" fmla="*/ 1835 h 2221"/>
              <a:gd name="T8" fmla="*/ 1579 w 2107"/>
              <a:gd name="T9" fmla="*/ 1870 h 2221"/>
              <a:gd name="T10" fmla="*/ 1470 w 2107"/>
              <a:gd name="T11" fmla="*/ 1847 h 2221"/>
              <a:gd name="T12" fmla="*/ 983 w 2107"/>
              <a:gd name="T13" fmla="*/ 1837 h 2221"/>
              <a:gd name="T14" fmla="*/ 1062 w 2107"/>
              <a:gd name="T15" fmla="*/ 1872 h 2221"/>
              <a:gd name="T16" fmla="*/ 956 w 2107"/>
              <a:gd name="T17" fmla="*/ 1951 h 2221"/>
              <a:gd name="T18" fmla="*/ 1046 w 2107"/>
              <a:gd name="T19" fmla="*/ 1970 h 2221"/>
              <a:gd name="T20" fmla="*/ 820 w 2107"/>
              <a:gd name="T21" fmla="*/ 1872 h 2221"/>
              <a:gd name="T22" fmla="*/ 899 w 2107"/>
              <a:gd name="T23" fmla="*/ 1836 h 2221"/>
              <a:gd name="T24" fmla="*/ 841 w 2107"/>
              <a:gd name="T25" fmla="*/ 1886 h 2221"/>
              <a:gd name="T26" fmla="*/ 905 w 2107"/>
              <a:gd name="T27" fmla="*/ 1920 h 2221"/>
              <a:gd name="T28" fmla="*/ 882 w 2107"/>
              <a:gd name="T29" fmla="*/ 1971 h 2221"/>
              <a:gd name="T30" fmla="*/ 687 w 2107"/>
              <a:gd name="T31" fmla="*/ 1847 h 2221"/>
              <a:gd name="T32" fmla="*/ 780 w 2107"/>
              <a:gd name="T33" fmla="*/ 1844 h 2221"/>
              <a:gd name="T34" fmla="*/ 760 w 2107"/>
              <a:gd name="T35" fmla="*/ 1882 h 2221"/>
              <a:gd name="T36" fmla="*/ 703 w 2107"/>
              <a:gd name="T37" fmla="*/ 1912 h 2221"/>
              <a:gd name="T38" fmla="*/ 682 w 2107"/>
              <a:gd name="T39" fmla="*/ 1972 h 2221"/>
              <a:gd name="T40" fmla="*/ 647 w 2107"/>
              <a:gd name="T41" fmla="*/ 1928 h 2221"/>
              <a:gd name="T42" fmla="*/ 631 w 2107"/>
              <a:gd name="T43" fmla="*/ 1862 h 2221"/>
              <a:gd name="T44" fmla="*/ 545 w 2107"/>
              <a:gd name="T45" fmla="*/ 2017 h 2221"/>
              <a:gd name="T46" fmla="*/ 416 w 2107"/>
              <a:gd name="T47" fmla="*/ 2078 h 2221"/>
              <a:gd name="T48" fmla="*/ 435 w 2107"/>
              <a:gd name="T49" fmla="*/ 2014 h 2221"/>
              <a:gd name="T50" fmla="*/ 538 w 2107"/>
              <a:gd name="T51" fmla="*/ 2006 h 2221"/>
              <a:gd name="T52" fmla="*/ 520 w 2107"/>
              <a:gd name="T53" fmla="*/ 1973 h 2221"/>
              <a:gd name="T54" fmla="*/ 490 w 2107"/>
              <a:gd name="T55" fmla="*/ 1930 h 2221"/>
              <a:gd name="T56" fmla="*/ 587 w 2107"/>
              <a:gd name="T57" fmla="*/ 1913 h 2221"/>
              <a:gd name="T58" fmla="*/ 1055 w 2107"/>
              <a:gd name="T59" fmla="*/ 2071 h 2221"/>
              <a:gd name="T60" fmla="*/ 605 w 2107"/>
              <a:gd name="T61" fmla="*/ 2078 h 2221"/>
              <a:gd name="T62" fmla="*/ 613 w 2107"/>
              <a:gd name="T63" fmla="*/ 2010 h 2221"/>
              <a:gd name="T64" fmla="*/ 1046 w 2107"/>
              <a:gd name="T65" fmla="*/ 2003 h 2221"/>
              <a:gd name="T66" fmla="*/ 1113 w 2107"/>
              <a:gd name="T67" fmla="*/ 1877 h 2221"/>
              <a:gd name="T68" fmla="*/ 1176 w 2107"/>
              <a:gd name="T69" fmla="*/ 1835 h 2221"/>
              <a:gd name="T70" fmla="*/ 1137 w 2107"/>
              <a:gd name="T71" fmla="*/ 1885 h 2221"/>
              <a:gd name="T72" fmla="*/ 1115 w 2107"/>
              <a:gd name="T73" fmla="*/ 1926 h 2221"/>
              <a:gd name="T74" fmla="*/ 1215 w 2107"/>
              <a:gd name="T75" fmla="*/ 1968 h 2221"/>
              <a:gd name="T76" fmla="*/ 1135 w 2107"/>
              <a:gd name="T77" fmla="*/ 1970 h 2221"/>
              <a:gd name="T78" fmla="*/ 1146 w 2107"/>
              <a:gd name="T79" fmla="*/ 2075 h 2221"/>
              <a:gd name="T80" fmla="*/ 1122 w 2107"/>
              <a:gd name="T81" fmla="*/ 2019 h 2221"/>
              <a:gd name="T82" fmla="*/ 1139 w 2107"/>
              <a:gd name="T83" fmla="*/ 2003 h 2221"/>
              <a:gd name="T84" fmla="*/ 1217 w 2107"/>
              <a:gd name="T85" fmla="*/ 2003 h 2221"/>
              <a:gd name="T86" fmla="*/ 1337 w 2107"/>
              <a:gd name="T87" fmla="*/ 1868 h 2221"/>
              <a:gd name="T88" fmla="*/ 1411 w 2107"/>
              <a:gd name="T89" fmla="*/ 1838 h 2221"/>
              <a:gd name="T90" fmla="*/ 1425 w 2107"/>
              <a:gd name="T91" fmla="*/ 1883 h 2221"/>
              <a:gd name="T92" fmla="*/ 1359 w 2107"/>
              <a:gd name="T93" fmla="*/ 1927 h 2221"/>
              <a:gd name="T94" fmla="*/ 1476 w 2107"/>
              <a:gd name="T95" fmla="*/ 1956 h 2221"/>
              <a:gd name="T96" fmla="*/ 1461 w 2107"/>
              <a:gd name="T97" fmla="*/ 1970 h 2221"/>
              <a:gd name="T98" fmla="*/ 1511 w 2107"/>
              <a:gd name="T99" fmla="*/ 2075 h 2221"/>
              <a:gd name="T100" fmla="*/ 1393 w 2107"/>
              <a:gd name="T101" fmla="*/ 2019 h 2221"/>
              <a:gd name="T102" fmla="*/ 1475 w 2107"/>
              <a:gd name="T103" fmla="*/ 2001 h 2221"/>
              <a:gd name="T104" fmla="*/ 1681 w 2107"/>
              <a:gd name="T105" fmla="*/ 2018 h 2221"/>
              <a:gd name="T106" fmla="*/ 1623 w 2107"/>
              <a:gd name="T107" fmla="*/ 2075 h 2221"/>
              <a:gd name="T108" fmla="*/ 1639 w 2107"/>
              <a:gd name="T109" fmla="*/ 2000 h 2221"/>
              <a:gd name="T110" fmla="*/ 1630 w 2107"/>
              <a:gd name="T111" fmla="*/ 1969 h 2221"/>
              <a:gd name="T112" fmla="*/ 1532 w 2107"/>
              <a:gd name="T113" fmla="*/ 1910 h 2221"/>
              <a:gd name="T114" fmla="*/ 933 w 2107"/>
              <a:gd name="T115" fmla="*/ 1308 h 2221"/>
              <a:gd name="T116" fmla="*/ 9 w 2107"/>
              <a:gd name="T117" fmla="*/ 909 h 2221"/>
              <a:gd name="T118" fmla="*/ 413 w 2107"/>
              <a:gd name="T119" fmla="*/ 386 h 2221"/>
              <a:gd name="T120" fmla="*/ 1700 w 2107"/>
              <a:gd name="T121" fmla="*/ 556 h 2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07" h="2221">
                <a:moveTo>
                  <a:pt x="2107" y="809"/>
                </a:moveTo>
                <a:cubicBezTo>
                  <a:pt x="2106" y="786"/>
                  <a:pt x="2103" y="764"/>
                  <a:pt x="2098" y="742"/>
                </a:cubicBezTo>
                <a:cubicBezTo>
                  <a:pt x="2098" y="745"/>
                  <a:pt x="2098" y="747"/>
                  <a:pt x="2098" y="749"/>
                </a:cubicBezTo>
                <a:cubicBezTo>
                  <a:pt x="2096" y="810"/>
                  <a:pt x="2076" y="869"/>
                  <a:pt x="2040" y="926"/>
                </a:cubicBezTo>
                <a:cubicBezTo>
                  <a:pt x="2018" y="961"/>
                  <a:pt x="1988" y="995"/>
                  <a:pt x="1953" y="1027"/>
                </a:cubicBezTo>
                <a:cubicBezTo>
                  <a:pt x="1918" y="1064"/>
                  <a:pt x="1873" y="1098"/>
                  <a:pt x="1819" y="1131"/>
                </a:cubicBezTo>
                <a:cubicBezTo>
                  <a:pt x="1777" y="1156"/>
                  <a:pt x="1731" y="1178"/>
                  <a:pt x="1682" y="1198"/>
                </a:cubicBezTo>
                <a:cubicBezTo>
                  <a:pt x="1682" y="1061"/>
                  <a:pt x="1682" y="1061"/>
                  <a:pt x="1682" y="1061"/>
                </a:cubicBezTo>
                <a:cubicBezTo>
                  <a:pt x="1682" y="1059"/>
                  <a:pt x="1682" y="1058"/>
                  <a:pt x="1682" y="1056"/>
                </a:cubicBezTo>
                <a:cubicBezTo>
                  <a:pt x="1680" y="988"/>
                  <a:pt x="1624" y="933"/>
                  <a:pt x="1554" y="933"/>
                </a:cubicBezTo>
                <a:cubicBezTo>
                  <a:pt x="555" y="933"/>
                  <a:pt x="555" y="933"/>
                  <a:pt x="555" y="933"/>
                </a:cubicBezTo>
                <a:cubicBezTo>
                  <a:pt x="484" y="933"/>
                  <a:pt x="426" y="990"/>
                  <a:pt x="426" y="1061"/>
                </a:cubicBezTo>
                <a:cubicBezTo>
                  <a:pt x="426" y="1141"/>
                  <a:pt x="426" y="1141"/>
                  <a:pt x="426" y="1141"/>
                </a:cubicBezTo>
                <a:cubicBezTo>
                  <a:pt x="430" y="1142"/>
                  <a:pt x="430" y="1142"/>
                  <a:pt x="430" y="1142"/>
                </a:cubicBezTo>
                <a:cubicBezTo>
                  <a:pt x="430" y="1143"/>
                  <a:pt x="459" y="1152"/>
                  <a:pt x="502" y="1162"/>
                </a:cubicBezTo>
                <a:cubicBezTo>
                  <a:pt x="502" y="1069"/>
                  <a:pt x="502" y="1069"/>
                  <a:pt x="502" y="1069"/>
                </a:cubicBezTo>
                <a:cubicBezTo>
                  <a:pt x="502" y="1032"/>
                  <a:pt x="531" y="1003"/>
                  <a:pt x="568" y="1003"/>
                </a:cubicBezTo>
                <a:cubicBezTo>
                  <a:pt x="1541" y="1003"/>
                  <a:pt x="1541" y="1003"/>
                  <a:pt x="1541" y="1003"/>
                </a:cubicBezTo>
                <a:cubicBezTo>
                  <a:pt x="1577" y="1003"/>
                  <a:pt x="1607" y="1032"/>
                  <a:pt x="1607" y="1069"/>
                </a:cubicBezTo>
                <a:cubicBezTo>
                  <a:pt x="1607" y="1668"/>
                  <a:pt x="1607" y="1668"/>
                  <a:pt x="1607" y="1668"/>
                </a:cubicBezTo>
                <a:cubicBezTo>
                  <a:pt x="1607" y="1704"/>
                  <a:pt x="1577" y="1734"/>
                  <a:pt x="1541" y="1734"/>
                </a:cubicBezTo>
                <a:cubicBezTo>
                  <a:pt x="568" y="1734"/>
                  <a:pt x="568" y="1734"/>
                  <a:pt x="568" y="1734"/>
                </a:cubicBezTo>
                <a:cubicBezTo>
                  <a:pt x="531" y="1734"/>
                  <a:pt x="502" y="1704"/>
                  <a:pt x="502" y="1668"/>
                </a:cubicBezTo>
                <a:cubicBezTo>
                  <a:pt x="502" y="1541"/>
                  <a:pt x="502" y="1541"/>
                  <a:pt x="502" y="1541"/>
                </a:cubicBezTo>
                <a:cubicBezTo>
                  <a:pt x="476" y="1535"/>
                  <a:pt x="451" y="1528"/>
                  <a:pt x="426" y="1520"/>
                </a:cubicBezTo>
                <a:cubicBezTo>
                  <a:pt x="426" y="1676"/>
                  <a:pt x="426" y="1676"/>
                  <a:pt x="426" y="1676"/>
                </a:cubicBezTo>
                <a:cubicBezTo>
                  <a:pt x="426" y="1736"/>
                  <a:pt x="467" y="1786"/>
                  <a:pt x="523" y="1800"/>
                </a:cubicBezTo>
                <a:cubicBezTo>
                  <a:pt x="491" y="1802"/>
                  <a:pt x="456" y="1813"/>
                  <a:pt x="435" y="1837"/>
                </a:cubicBezTo>
                <a:cubicBezTo>
                  <a:pt x="419" y="1857"/>
                  <a:pt x="403" y="1876"/>
                  <a:pt x="387" y="1895"/>
                </a:cubicBezTo>
                <a:cubicBezTo>
                  <a:pt x="337" y="1954"/>
                  <a:pt x="288" y="2013"/>
                  <a:pt x="239" y="2072"/>
                </a:cubicBezTo>
                <a:cubicBezTo>
                  <a:pt x="227" y="2086"/>
                  <a:pt x="203" y="2107"/>
                  <a:pt x="203" y="2127"/>
                </a:cubicBezTo>
                <a:cubicBezTo>
                  <a:pt x="203" y="2183"/>
                  <a:pt x="203" y="2183"/>
                  <a:pt x="203" y="2183"/>
                </a:cubicBezTo>
                <a:cubicBezTo>
                  <a:pt x="204" y="2190"/>
                  <a:pt x="206" y="2197"/>
                  <a:pt x="209" y="2202"/>
                </a:cubicBezTo>
                <a:cubicBezTo>
                  <a:pt x="222" y="2220"/>
                  <a:pt x="247" y="2221"/>
                  <a:pt x="267" y="2221"/>
                </a:cubicBezTo>
                <a:cubicBezTo>
                  <a:pt x="295" y="2221"/>
                  <a:pt x="1759" y="2221"/>
                  <a:pt x="1804" y="2221"/>
                </a:cubicBezTo>
                <a:cubicBezTo>
                  <a:pt x="1826" y="2221"/>
                  <a:pt x="1850" y="2219"/>
                  <a:pt x="1871" y="2214"/>
                </a:cubicBezTo>
                <a:cubicBezTo>
                  <a:pt x="1886" y="2211"/>
                  <a:pt x="1903" y="2203"/>
                  <a:pt x="1905" y="2186"/>
                </a:cubicBezTo>
                <a:cubicBezTo>
                  <a:pt x="1905" y="2126"/>
                  <a:pt x="1905" y="2126"/>
                  <a:pt x="1905" y="2126"/>
                </a:cubicBezTo>
                <a:cubicBezTo>
                  <a:pt x="1907" y="2113"/>
                  <a:pt x="1899" y="2100"/>
                  <a:pt x="1891" y="2091"/>
                </a:cubicBezTo>
                <a:cubicBezTo>
                  <a:pt x="1887" y="2086"/>
                  <a:pt x="1883" y="2081"/>
                  <a:pt x="1879" y="2077"/>
                </a:cubicBezTo>
                <a:cubicBezTo>
                  <a:pt x="1858" y="2052"/>
                  <a:pt x="1837" y="2027"/>
                  <a:pt x="1816" y="2003"/>
                </a:cubicBezTo>
                <a:cubicBezTo>
                  <a:pt x="1770" y="1948"/>
                  <a:pt x="1724" y="1894"/>
                  <a:pt x="1678" y="1840"/>
                </a:cubicBezTo>
                <a:cubicBezTo>
                  <a:pt x="1676" y="1837"/>
                  <a:pt x="1674" y="1834"/>
                  <a:pt x="1671" y="1832"/>
                </a:cubicBezTo>
                <a:cubicBezTo>
                  <a:pt x="1662" y="1820"/>
                  <a:pt x="1647" y="1813"/>
                  <a:pt x="1633" y="1809"/>
                </a:cubicBezTo>
                <a:cubicBezTo>
                  <a:pt x="1618" y="1804"/>
                  <a:pt x="1603" y="1801"/>
                  <a:pt x="1587" y="1800"/>
                </a:cubicBezTo>
                <a:cubicBezTo>
                  <a:pt x="1642" y="1785"/>
                  <a:pt x="1682" y="1735"/>
                  <a:pt x="1682" y="1676"/>
                </a:cubicBezTo>
                <a:cubicBezTo>
                  <a:pt x="1682" y="1462"/>
                  <a:pt x="1682" y="1462"/>
                  <a:pt x="1682" y="1462"/>
                </a:cubicBezTo>
                <a:cubicBezTo>
                  <a:pt x="1698" y="1455"/>
                  <a:pt x="1714" y="1448"/>
                  <a:pt x="1730" y="1441"/>
                </a:cubicBezTo>
                <a:cubicBezTo>
                  <a:pt x="1801" y="1408"/>
                  <a:pt x="1863" y="1368"/>
                  <a:pt x="1916" y="1325"/>
                </a:cubicBezTo>
                <a:cubicBezTo>
                  <a:pt x="1946" y="1300"/>
                  <a:pt x="1972" y="1273"/>
                  <a:pt x="1995" y="1246"/>
                </a:cubicBezTo>
                <a:cubicBezTo>
                  <a:pt x="2018" y="1218"/>
                  <a:pt x="2037" y="1187"/>
                  <a:pt x="2054" y="1154"/>
                </a:cubicBezTo>
                <a:cubicBezTo>
                  <a:pt x="2068" y="1124"/>
                  <a:pt x="2079" y="1090"/>
                  <a:pt x="2084" y="1054"/>
                </a:cubicBezTo>
                <a:cubicBezTo>
                  <a:pt x="2086" y="1040"/>
                  <a:pt x="2087" y="1026"/>
                  <a:pt x="2089" y="1013"/>
                </a:cubicBezTo>
                <a:cubicBezTo>
                  <a:pt x="2089" y="1008"/>
                  <a:pt x="2090" y="1003"/>
                  <a:pt x="2090" y="998"/>
                </a:cubicBezTo>
                <a:cubicBezTo>
                  <a:pt x="2102" y="877"/>
                  <a:pt x="2102" y="877"/>
                  <a:pt x="2102" y="877"/>
                </a:cubicBezTo>
                <a:cubicBezTo>
                  <a:pt x="2103" y="874"/>
                  <a:pt x="2103" y="870"/>
                  <a:pt x="2103" y="867"/>
                </a:cubicBezTo>
                <a:cubicBezTo>
                  <a:pt x="2105" y="848"/>
                  <a:pt x="2107" y="829"/>
                  <a:pt x="2107" y="809"/>
                </a:cubicBezTo>
                <a:close/>
                <a:moveTo>
                  <a:pt x="1474" y="1837"/>
                </a:moveTo>
                <a:cubicBezTo>
                  <a:pt x="1475" y="1836"/>
                  <a:pt x="1476" y="1836"/>
                  <a:pt x="1478" y="1836"/>
                </a:cubicBezTo>
                <a:cubicBezTo>
                  <a:pt x="1481" y="1835"/>
                  <a:pt x="1483" y="1835"/>
                  <a:pt x="1487" y="1835"/>
                </a:cubicBezTo>
                <a:cubicBezTo>
                  <a:pt x="1492" y="1835"/>
                  <a:pt x="1492" y="1835"/>
                  <a:pt x="1492" y="1835"/>
                </a:cubicBezTo>
                <a:cubicBezTo>
                  <a:pt x="1492" y="1835"/>
                  <a:pt x="1492" y="1835"/>
                  <a:pt x="1492" y="1835"/>
                </a:cubicBezTo>
                <a:cubicBezTo>
                  <a:pt x="1502" y="1835"/>
                  <a:pt x="1511" y="1835"/>
                  <a:pt x="1521" y="1835"/>
                </a:cubicBezTo>
                <a:cubicBezTo>
                  <a:pt x="1521" y="1835"/>
                  <a:pt x="1521" y="1835"/>
                  <a:pt x="1521" y="1835"/>
                </a:cubicBezTo>
                <a:cubicBezTo>
                  <a:pt x="1531" y="1835"/>
                  <a:pt x="1531" y="1835"/>
                  <a:pt x="1531" y="1835"/>
                </a:cubicBezTo>
                <a:cubicBezTo>
                  <a:pt x="1534" y="1834"/>
                  <a:pt x="1538" y="1835"/>
                  <a:pt x="1541" y="1835"/>
                </a:cubicBezTo>
                <a:cubicBezTo>
                  <a:pt x="1543" y="1836"/>
                  <a:pt x="1546" y="1836"/>
                  <a:pt x="1548" y="1837"/>
                </a:cubicBezTo>
                <a:cubicBezTo>
                  <a:pt x="1548" y="1837"/>
                  <a:pt x="1548" y="1837"/>
                  <a:pt x="1548" y="1837"/>
                </a:cubicBezTo>
                <a:cubicBezTo>
                  <a:pt x="1549" y="1837"/>
                  <a:pt x="1549" y="1838"/>
                  <a:pt x="1549" y="1838"/>
                </a:cubicBezTo>
                <a:cubicBezTo>
                  <a:pt x="1550" y="1838"/>
                  <a:pt x="1550" y="1838"/>
                  <a:pt x="1550" y="1838"/>
                </a:cubicBezTo>
                <a:cubicBezTo>
                  <a:pt x="1553" y="1839"/>
                  <a:pt x="1556" y="1840"/>
                  <a:pt x="1558" y="1842"/>
                </a:cubicBezTo>
                <a:cubicBezTo>
                  <a:pt x="1560" y="1843"/>
                  <a:pt x="1562" y="1845"/>
                  <a:pt x="1563" y="1847"/>
                </a:cubicBezTo>
                <a:cubicBezTo>
                  <a:pt x="1571" y="1858"/>
                  <a:pt x="1571" y="1858"/>
                  <a:pt x="1571" y="1858"/>
                </a:cubicBezTo>
                <a:cubicBezTo>
                  <a:pt x="1573" y="1861"/>
                  <a:pt x="1577" y="1865"/>
                  <a:pt x="1579" y="1870"/>
                </a:cubicBezTo>
                <a:cubicBezTo>
                  <a:pt x="1579" y="1870"/>
                  <a:pt x="1579" y="1870"/>
                  <a:pt x="1579" y="1870"/>
                </a:cubicBezTo>
                <a:cubicBezTo>
                  <a:pt x="1581" y="1872"/>
                  <a:pt x="1581" y="1874"/>
                  <a:pt x="1581" y="1876"/>
                </a:cubicBezTo>
                <a:cubicBezTo>
                  <a:pt x="1581" y="1877"/>
                  <a:pt x="1580" y="1878"/>
                  <a:pt x="1579" y="1879"/>
                </a:cubicBezTo>
                <a:cubicBezTo>
                  <a:pt x="1579" y="1879"/>
                  <a:pt x="1579" y="1880"/>
                  <a:pt x="1579" y="1880"/>
                </a:cubicBezTo>
                <a:cubicBezTo>
                  <a:pt x="1579" y="1880"/>
                  <a:pt x="1579" y="1880"/>
                  <a:pt x="1579" y="1880"/>
                </a:cubicBezTo>
                <a:cubicBezTo>
                  <a:pt x="1578" y="1880"/>
                  <a:pt x="1578" y="1880"/>
                  <a:pt x="1578" y="1880"/>
                </a:cubicBezTo>
                <a:cubicBezTo>
                  <a:pt x="1578" y="1880"/>
                  <a:pt x="1578" y="1881"/>
                  <a:pt x="1577" y="1881"/>
                </a:cubicBezTo>
                <a:cubicBezTo>
                  <a:pt x="1577" y="1881"/>
                  <a:pt x="1577" y="1881"/>
                  <a:pt x="1576" y="1881"/>
                </a:cubicBezTo>
                <a:cubicBezTo>
                  <a:pt x="1576" y="1881"/>
                  <a:pt x="1576" y="1882"/>
                  <a:pt x="1575" y="1882"/>
                </a:cubicBezTo>
                <a:cubicBezTo>
                  <a:pt x="1569" y="1885"/>
                  <a:pt x="1560" y="1884"/>
                  <a:pt x="1553" y="1884"/>
                </a:cubicBezTo>
                <a:cubicBezTo>
                  <a:pt x="1516" y="1884"/>
                  <a:pt x="1516" y="1884"/>
                  <a:pt x="1516" y="1884"/>
                </a:cubicBezTo>
                <a:cubicBezTo>
                  <a:pt x="1509" y="1884"/>
                  <a:pt x="1501" y="1883"/>
                  <a:pt x="1494" y="1879"/>
                </a:cubicBezTo>
                <a:cubicBezTo>
                  <a:pt x="1492" y="1878"/>
                  <a:pt x="1490" y="1877"/>
                  <a:pt x="1488" y="1876"/>
                </a:cubicBezTo>
                <a:cubicBezTo>
                  <a:pt x="1486" y="1874"/>
                  <a:pt x="1484" y="1872"/>
                  <a:pt x="1483" y="1871"/>
                </a:cubicBezTo>
                <a:cubicBezTo>
                  <a:pt x="1481" y="1868"/>
                  <a:pt x="1481" y="1868"/>
                  <a:pt x="1481" y="1868"/>
                </a:cubicBezTo>
                <a:cubicBezTo>
                  <a:pt x="1478" y="1861"/>
                  <a:pt x="1473" y="1854"/>
                  <a:pt x="1470" y="1847"/>
                </a:cubicBezTo>
                <a:cubicBezTo>
                  <a:pt x="1467" y="1842"/>
                  <a:pt x="1469" y="1839"/>
                  <a:pt x="1474" y="1837"/>
                </a:cubicBezTo>
                <a:close/>
                <a:moveTo>
                  <a:pt x="965" y="1871"/>
                </a:moveTo>
                <a:cubicBezTo>
                  <a:pt x="966" y="1869"/>
                  <a:pt x="966" y="1868"/>
                  <a:pt x="966" y="1866"/>
                </a:cubicBezTo>
                <a:cubicBezTo>
                  <a:pt x="966" y="1866"/>
                  <a:pt x="966" y="1866"/>
                  <a:pt x="966" y="1866"/>
                </a:cubicBezTo>
                <a:cubicBezTo>
                  <a:pt x="967" y="1861"/>
                  <a:pt x="966" y="1855"/>
                  <a:pt x="968" y="1850"/>
                </a:cubicBezTo>
                <a:cubicBezTo>
                  <a:pt x="968" y="1848"/>
                  <a:pt x="968" y="1848"/>
                  <a:pt x="968" y="1848"/>
                </a:cubicBezTo>
                <a:cubicBezTo>
                  <a:pt x="968" y="1846"/>
                  <a:pt x="969" y="1845"/>
                  <a:pt x="970" y="1843"/>
                </a:cubicBezTo>
                <a:cubicBezTo>
                  <a:pt x="971" y="1842"/>
                  <a:pt x="973" y="1841"/>
                  <a:pt x="974" y="1841"/>
                </a:cubicBezTo>
                <a:cubicBezTo>
                  <a:pt x="974" y="1840"/>
                  <a:pt x="974" y="1840"/>
                  <a:pt x="974" y="1840"/>
                </a:cubicBezTo>
                <a:cubicBezTo>
                  <a:pt x="975" y="1840"/>
                  <a:pt x="975" y="1840"/>
                  <a:pt x="975" y="1840"/>
                </a:cubicBezTo>
                <a:cubicBezTo>
                  <a:pt x="976" y="1840"/>
                  <a:pt x="976" y="1839"/>
                  <a:pt x="976" y="1839"/>
                </a:cubicBezTo>
                <a:cubicBezTo>
                  <a:pt x="976" y="1839"/>
                  <a:pt x="977" y="1839"/>
                  <a:pt x="977" y="1839"/>
                </a:cubicBezTo>
                <a:cubicBezTo>
                  <a:pt x="978" y="1839"/>
                  <a:pt x="978" y="1838"/>
                  <a:pt x="979" y="1838"/>
                </a:cubicBezTo>
                <a:cubicBezTo>
                  <a:pt x="980" y="1838"/>
                  <a:pt x="980" y="1838"/>
                  <a:pt x="980" y="1838"/>
                </a:cubicBezTo>
                <a:cubicBezTo>
                  <a:pt x="981" y="1837"/>
                  <a:pt x="982" y="1837"/>
                  <a:pt x="983" y="1837"/>
                </a:cubicBezTo>
                <a:cubicBezTo>
                  <a:pt x="983" y="1837"/>
                  <a:pt x="984" y="1837"/>
                  <a:pt x="984" y="1837"/>
                </a:cubicBezTo>
                <a:cubicBezTo>
                  <a:pt x="984" y="1837"/>
                  <a:pt x="984" y="1837"/>
                  <a:pt x="985" y="1837"/>
                </a:cubicBezTo>
                <a:cubicBezTo>
                  <a:pt x="985" y="1837"/>
                  <a:pt x="985" y="1837"/>
                  <a:pt x="986" y="1836"/>
                </a:cubicBezTo>
                <a:cubicBezTo>
                  <a:pt x="988" y="1836"/>
                  <a:pt x="991" y="1836"/>
                  <a:pt x="993" y="1836"/>
                </a:cubicBezTo>
                <a:cubicBezTo>
                  <a:pt x="995" y="1836"/>
                  <a:pt x="995" y="1836"/>
                  <a:pt x="995" y="1836"/>
                </a:cubicBezTo>
                <a:cubicBezTo>
                  <a:pt x="998" y="1836"/>
                  <a:pt x="1000" y="1836"/>
                  <a:pt x="1003" y="1836"/>
                </a:cubicBezTo>
                <a:cubicBezTo>
                  <a:pt x="1038" y="1836"/>
                  <a:pt x="1038" y="1836"/>
                  <a:pt x="1038" y="1836"/>
                </a:cubicBezTo>
                <a:cubicBezTo>
                  <a:pt x="1038" y="1836"/>
                  <a:pt x="1039" y="1836"/>
                  <a:pt x="1040" y="1836"/>
                </a:cubicBezTo>
                <a:cubicBezTo>
                  <a:pt x="1040" y="1836"/>
                  <a:pt x="1040" y="1836"/>
                  <a:pt x="1041" y="1836"/>
                </a:cubicBezTo>
                <a:cubicBezTo>
                  <a:pt x="1042" y="1836"/>
                  <a:pt x="1042" y="1836"/>
                  <a:pt x="1043" y="1836"/>
                </a:cubicBezTo>
                <a:cubicBezTo>
                  <a:pt x="1050" y="1837"/>
                  <a:pt x="1058" y="1839"/>
                  <a:pt x="1061" y="1844"/>
                </a:cubicBezTo>
                <a:cubicBezTo>
                  <a:pt x="1061" y="1845"/>
                  <a:pt x="1061" y="1845"/>
                  <a:pt x="1061" y="1846"/>
                </a:cubicBezTo>
                <a:cubicBezTo>
                  <a:pt x="1061" y="1846"/>
                  <a:pt x="1061" y="1846"/>
                  <a:pt x="1061" y="1846"/>
                </a:cubicBezTo>
                <a:cubicBezTo>
                  <a:pt x="1063" y="1853"/>
                  <a:pt x="1062" y="1863"/>
                  <a:pt x="1062" y="1870"/>
                </a:cubicBezTo>
                <a:cubicBezTo>
                  <a:pt x="1062" y="1872"/>
                  <a:pt x="1062" y="1872"/>
                  <a:pt x="1062" y="1872"/>
                </a:cubicBezTo>
                <a:cubicBezTo>
                  <a:pt x="1062" y="1873"/>
                  <a:pt x="1062" y="1874"/>
                  <a:pt x="1061" y="1876"/>
                </a:cubicBezTo>
                <a:cubicBezTo>
                  <a:pt x="1054" y="1889"/>
                  <a:pt x="1022" y="1885"/>
                  <a:pt x="1010" y="1885"/>
                </a:cubicBezTo>
                <a:cubicBezTo>
                  <a:pt x="1003" y="1885"/>
                  <a:pt x="996" y="1885"/>
                  <a:pt x="989" y="1885"/>
                </a:cubicBezTo>
                <a:cubicBezTo>
                  <a:pt x="983" y="1885"/>
                  <a:pt x="974" y="1884"/>
                  <a:pt x="969" y="1879"/>
                </a:cubicBezTo>
                <a:cubicBezTo>
                  <a:pt x="969" y="1879"/>
                  <a:pt x="969" y="1879"/>
                  <a:pt x="968" y="1879"/>
                </a:cubicBezTo>
                <a:cubicBezTo>
                  <a:pt x="968" y="1879"/>
                  <a:pt x="968" y="1878"/>
                  <a:pt x="968" y="1878"/>
                </a:cubicBezTo>
                <a:cubicBezTo>
                  <a:pt x="967" y="1878"/>
                  <a:pt x="967" y="1878"/>
                  <a:pt x="967" y="1877"/>
                </a:cubicBezTo>
                <a:cubicBezTo>
                  <a:pt x="967" y="1877"/>
                  <a:pt x="967" y="1877"/>
                  <a:pt x="967" y="1877"/>
                </a:cubicBezTo>
                <a:cubicBezTo>
                  <a:pt x="967" y="1877"/>
                  <a:pt x="967" y="1877"/>
                  <a:pt x="967" y="1877"/>
                </a:cubicBezTo>
                <a:cubicBezTo>
                  <a:pt x="966" y="1876"/>
                  <a:pt x="966" y="1876"/>
                  <a:pt x="966" y="1875"/>
                </a:cubicBezTo>
                <a:cubicBezTo>
                  <a:pt x="965" y="1874"/>
                  <a:pt x="965" y="1873"/>
                  <a:pt x="965" y="1872"/>
                </a:cubicBezTo>
                <a:lnTo>
                  <a:pt x="965" y="1871"/>
                </a:lnTo>
                <a:close/>
                <a:moveTo>
                  <a:pt x="956" y="1955"/>
                </a:moveTo>
                <a:cubicBezTo>
                  <a:pt x="956" y="1952"/>
                  <a:pt x="956" y="1952"/>
                  <a:pt x="956" y="1952"/>
                </a:cubicBezTo>
                <a:cubicBezTo>
                  <a:pt x="956" y="1952"/>
                  <a:pt x="956" y="1951"/>
                  <a:pt x="956" y="1951"/>
                </a:cubicBezTo>
                <a:cubicBezTo>
                  <a:pt x="957" y="1943"/>
                  <a:pt x="958" y="1935"/>
                  <a:pt x="959" y="1926"/>
                </a:cubicBezTo>
                <a:cubicBezTo>
                  <a:pt x="959" y="1926"/>
                  <a:pt x="959" y="1926"/>
                  <a:pt x="959" y="1926"/>
                </a:cubicBezTo>
                <a:cubicBezTo>
                  <a:pt x="959" y="1926"/>
                  <a:pt x="959" y="1926"/>
                  <a:pt x="959" y="1925"/>
                </a:cubicBezTo>
                <a:cubicBezTo>
                  <a:pt x="963" y="1907"/>
                  <a:pt x="999" y="1911"/>
                  <a:pt x="1013" y="1911"/>
                </a:cubicBezTo>
                <a:cubicBezTo>
                  <a:pt x="1025" y="1911"/>
                  <a:pt x="1055" y="1908"/>
                  <a:pt x="1061" y="1921"/>
                </a:cubicBezTo>
                <a:cubicBezTo>
                  <a:pt x="1062" y="1923"/>
                  <a:pt x="1063" y="1924"/>
                  <a:pt x="1063" y="1926"/>
                </a:cubicBezTo>
                <a:cubicBezTo>
                  <a:pt x="1063" y="1940"/>
                  <a:pt x="1063" y="1940"/>
                  <a:pt x="1063" y="1940"/>
                </a:cubicBezTo>
                <a:cubicBezTo>
                  <a:pt x="1063" y="1945"/>
                  <a:pt x="1063" y="1949"/>
                  <a:pt x="1063" y="1953"/>
                </a:cubicBezTo>
                <a:cubicBezTo>
                  <a:pt x="1063" y="1953"/>
                  <a:pt x="1063" y="1953"/>
                  <a:pt x="1063" y="1953"/>
                </a:cubicBezTo>
                <a:cubicBezTo>
                  <a:pt x="1063" y="1955"/>
                  <a:pt x="1063" y="1955"/>
                  <a:pt x="1063" y="1955"/>
                </a:cubicBezTo>
                <a:cubicBezTo>
                  <a:pt x="1063" y="1957"/>
                  <a:pt x="1062" y="1959"/>
                  <a:pt x="1061" y="1961"/>
                </a:cubicBezTo>
                <a:cubicBezTo>
                  <a:pt x="1061" y="1962"/>
                  <a:pt x="1060" y="1962"/>
                  <a:pt x="1060" y="1962"/>
                </a:cubicBezTo>
                <a:cubicBezTo>
                  <a:pt x="1060" y="1963"/>
                  <a:pt x="1059" y="1963"/>
                  <a:pt x="1059" y="1964"/>
                </a:cubicBezTo>
                <a:cubicBezTo>
                  <a:pt x="1058" y="1964"/>
                  <a:pt x="1058" y="1964"/>
                  <a:pt x="1058" y="1964"/>
                </a:cubicBezTo>
                <a:cubicBezTo>
                  <a:pt x="1055" y="1967"/>
                  <a:pt x="1051" y="1969"/>
                  <a:pt x="1046" y="1970"/>
                </a:cubicBezTo>
                <a:cubicBezTo>
                  <a:pt x="1046" y="1970"/>
                  <a:pt x="1046" y="1970"/>
                  <a:pt x="1046" y="1970"/>
                </a:cubicBezTo>
                <a:cubicBezTo>
                  <a:pt x="1046" y="1970"/>
                  <a:pt x="1046" y="1970"/>
                  <a:pt x="1046" y="1970"/>
                </a:cubicBezTo>
                <a:cubicBezTo>
                  <a:pt x="1044" y="1971"/>
                  <a:pt x="1043" y="1971"/>
                  <a:pt x="1041" y="1971"/>
                </a:cubicBezTo>
                <a:cubicBezTo>
                  <a:pt x="1041" y="1971"/>
                  <a:pt x="1040" y="1971"/>
                  <a:pt x="1040" y="1971"/>
                </a:cubicBezTo>
                <a:cubicBezTo>
                  <a:pt x="1038" y="1971"/>
                  <a:pt x="1037" y="1972"/>
                  <a:pt x="1035" y="1972"/>
                </a:cubicBezTo>
                <a:cubicBezTo>
                  <a:pt x="1035" y="1972"/>
                  <a:pt x="1035" y="1972"/>
                  <a:pt x="1035" y="1972"/>
                </a:cubicBezTo>
                <a:cubicBezTo>
                  <a:pt x="982" y="1972"/>
                  <a:pt x="982" y="1972"/>
                  <a:pt x="982" y="1972"/>
                </a:cubicBezTo>
                <a:cubicBezTo>
                  <a:pt x="976" y="1972"/>
                  <a:pt x="969" y="1971"/>
                  <a:pt x="963" y="1967"/>
                </a:cubicBezTo>
                <a:cubicBezTo>
                  <a:pt x="963" y="1967"/>
                  <a:pt x="963" y="1967"/>
                  <a:pt x="963" y="1967"/>
                </a:cubicBezTo>
                <a:cubicBezTo>
                  <a:pt x="963" y="1967"/>
                  <a:pt x="963" y="1967"/>
                  <a:pt x="963" y="1967"/>
                </a:cubicBezTo>
                <a:cubicBezTo>
                  <a:pt x="962" y="1966"/>
                  <a:pt x="961" y="1965"/>
                  <a:pt x="960" y="1964"/>
                </a:cubicBezTo>
                <a:cubicBezTo>
                  <a:pt x="959" y="1964"/>
                  <a:pt x="958" y="1963"/>
                  <a:pt x="958" y="1962"/>
                </a:cubicBezTo>
                <a:cubicBezTo>
                  <a:pt x="958" y="1962"/>
                  <a:pt x="958" y="1962"/>
                  <a:pt x="957" y="1962"/>
                </a:cubicBezTo>
                <a:cubicBezTo>
                  <a:pt x="956" y="1960"/>
                  <a:pt x="956" y="1957"/>
                  <a:pt x="956" y="1955"/>
                </a:cubicBezTo>
                <a:close/>
                <a:moveTo>
                  <a:pt x="820" y="1872"/>
                </a:moveTo>
                <a:cubicBezTo>
                  <a:pt x="820" y="1872"/>
                  <a:pt x="820" y="1872"/>
                  <a:pt x="820" y="1872"/>
                </a:cubicBezTo>
                <a:cubicBezTo>
                  <a:pt x="820" y="1872"/>
                  <a:pt x="820" y="1872"/>
                  <a:pt x="820" y="1872"/>
                </a:cubicBezTo>
                <a:cubicBezTo>
                  <a:pt x="820" y="1870"/>
                  <a:pt x="821" y="1868"/>
                  <a:pt x="822" y="1866"/>
                </a:cubicBezTo>
                <a:cubicBezTo>
                  <a:pt x="823" y="1861"/>
                  <a:pt x="824" y="1854"/>
                  <a:pt x="827" y="1849"/>
                </a:cubicBezTo>
                <a:cubicBezTo>
                  <a:pt x="827" y="1848"/>
                  <a:pt x="827" y="1848"/>
                  <a:pt x="827" y="1848"/>
                </a:cubicBezTo>
                <a:cubicBezTo>
                  <a:pt x="827" y="1847"/>
                  <a:pt x="829" y="1845"/>
                  <a:pt x="830" y="1844"/>
                </a:cubicBezTo>
                <a:cubicBezTo>
                  <a:pt x="831" y="1843"/>
                  <a:pt x="832" y="1842"/>
                  <a:pt x="833" y="1841"/>
                </a:cubicBezTo>
                <a:cubicBezTo>
                  <a:pt x="837" y="1839"/>
                  <a:pt x="840" y="1838"/>
                  <a:pt x="844" y="1837"/>
                </a:cubicBezTo>
                <a:cubicBezTo>
                  <a:pt x="845" y="1837"/>
                  <a:pt x="845" y="1837"/>
                  <a:pt x="845" y="1837"/>
                </a:cubicBezTo>
                <a:cubicBezTo>
                  <a:pt x="848" y="1836"/>
                  <a:pt x="851" y="1836"/>
                  <a:pt x="855" y="1836"/>
                </a:cubicBezTo>
                <a:cubicBezTo>
                  <a:pt x="859" y="1836"/>
                  <a:pt x="859" y="1836"/>
                  <a:pt x="859" y="1836"/>
                </a:cubicBezTo>
                <a:cubicBezTo>
                  <a:pt x="861" y="1836"/>
                  <a:pt x="862" y="1836"/>
                  <a:pt x="864" y="1836"/>
                </a:cubicBezTo>
                <a:cubicBezTo>
                  <a:pt x="873" y="1836"/>
                  <a:pt x="883" y="1836"/>
                  <a:pt x="893" y="1836"/>
                </a:cubicBezTo>
                <a:cubicBezTo>
                  <a:pt x="894" y="1836"/>
                  <a:pt x="896" y="1836"/>
                  <a:pt x="897" y="1836"/>
                </a:cubicBezTo>
                <a:cubicBezTo>
                  <a:pt x="899" y="1836"/>
                  <a:pt x="899" y="1836"/>
                  <a:pt x="899" y="1836"/>
                </a:cubicBezTo>
                <a:cubicBezTo>
                  <a:pt x="899" y="1836"/>
                  <a:pt x="899" y="1836"/>
                  <a:pt x="900" y="1836"/>
                </a:cubicBezTo>
                <a:cubicBezTo>
                  <a:pt x="901" y="1836"/>
                  <a:pt x="902" y="1836"/>
                  <a:pt x="904" y="1836"/>
                </a:cubicBezTo>
                <a:cubicBezTo>
                  <a:pt x="904" y="1836"/>
                  <a:pt x="904" y="1836"/>
                  <a:pt x="904" y="1836"/>
                </a:cubicBezTo>
                <a:cubicBezTo>
                  <a:pt x="911" y="1837"/>
                  <a:pt x="919" y="1839"/>
                  <a:pt x="921" y="1846"/>
                </a:cubicBezTo>
                <a:cubicBezTo>
                  <a:pt x="921" y="1846"/>
                  <a:pt x="921" y="1846"/>
                  <a:pt x="921" y="1846"/>
                </a:cubicBezTo>
                <a:cubicBezTo>
                  <a:pt x="921" y="1846"/>
                  <a:pt x="921" y="1846"/>
                  <a:pt x="921" y="1846"/>
                </a:cubicBezTo>
                <a:cubicBezTo>
                  <a:pt x="921" y="1854"/>
                  <a:pt x="918" y="1863"/>
                  <a:pt x="917" y="1870"/>
                </a:cubicBezTo>
                <a:cubicBezTo>
                  <a:pt x="917" y="1870"/>
                  <a:pt x="917" y="1870"/>
                  <a:pt x="917" y="1870"/>
                </a:cubicBezTo>
                <a:cubicBezTo>
                  <a:pt x="917" y="1872"/>
                  <a:pt x="917" y="1872"/>
                  <a:pt x="917" y="1872"/>
                </a:cubicBezTo>
                <a:cubicBezTo>
                  <a:pt x="916" y="1873"/>
                  <a:pt x="916" y="1875"/>
                  <a:pt x="914" y="1876"/>
                </a:cubicBezTo>
                <a:cubicBezTo>
                  <a:pt x="914" y="1876"/>
                  <a:pt x="914" y="1877"/>
                  <a:pt x="914" y="1877"/>
                </a:cubicBezTo>
                <a:cubicBezTo>
                  <a:pt x="914" y="1877"/>
                  <a:pt x="914" y="1877"/>
                  <a:pt x="914" y="1877"/>
                </a:cubicBezTo>
                <a:cubicBezTo>
                  <a:pt x="914" y="1877"/>
                  <a:pt x="914" y="1877"/>
                  <a:pt x="914" y="1877"/>
                </a:cubicBezTo>
                <a:cubicBezTo>
                  <a:pt x="904" y="1889"/>
                  <a:pt x="878" y="1886"/>
                  <a:pt x="865" y="1886"/>
                </a:cubicBezTo>
                <a:cubicBezTo>
                  <a:pt x="857" y="1886"/>
                  <a:pt x="849" y="1886"/>
                  <a:pt x="841" y="1886"/>
                </a:cubicBezTo>
                <a:cubicBezTo>
                  <a:pt x="834" y="1886"/>
                  <a:pt x="824" y="1884"/>
                  <a:pt x="820" y="1877"/>
                </a:cubicBezTo>
                <a:cubicBezTo>
                  <a:pt x="820" y="1877"/>
                  <a:pt x="820" y="1876"/>
                  <a:pt x="820" y="1875"/>
                </a:cubicBezTo>
                <a:cubicBezTo>
                  <a:pt x="820" y="1875"/>
                  <a:pt x="820" y="1875"/>
                  <a:pt x="820" y="1874"/>
                </a:cubicBezTo>
                <a:cubicBezTo>
                  <a:pt x="820" y="1873"/>
                  <a:pt x="820" y="1873"/>
                  <a:pt x="820" y="1872"/>
                </a:cubicBezTo>
                <a:close/>
                <a:moveTo>
                  <a:pt x="795" y="1956"/>
                </a:moveTo>
                <a:cubicBezTo>
                  <a:pt x="796" y="1952"/>
                  <a:pt x="796" y="1952"/>
                  <a:pt x="796" y="1952"/>
                </a:cubicBezTo>
                <a:cubicBezTo>
                  <a:pt x="796" y="1952"/>
                  <a:pt x="796" y="1952"/>
                  <a:pt x="796" y="1952"/>
                </a:cubicBezTo>
                <a:cubicBezTo>
                  <a:pt x="796" y="1951"/>
                  <a:pt x="796" y="1951"/>
                  <a:pt x="796" y="1950"/>
                </a:cubicBezTo>
                <a:cubicBezTo>
                  <a:pt x="803" y="1926"/>
                  <a:pt x="803" y="1926"/>
                  <a:pt x="803" y="1926"/>
                </a:cubicBezTo>
                <a:cubicBezTo>
                  <a:pt x="804" y="1926"/>
                  <a:pt x="804" y="1926"/>
                  <a:pt x="804" y="1925"/>
                </a:cubicBezTo>
                <a:cubicBezTo>
                  <a:pt x="811" y="1908"/>
                  <a:pt x="843" y="1911"/>
                  <a:pt x="859" y="1911"/>
                </a:cubicBezTo>
                <a:cubicBezTo>
                  <a:pt x="865" y="1911"/>
                  <a:pt x="877" y="1910"/>
                  <a:pt x="888" y="1912"/>
                </a:cubicBezTo>
                <a:cubicBezTo>
                  <a:pt x="890" y="1912"/>
                  <a:pt x="891" y="1912"/>
                  <a:pt x="893" y="1913"/>
                </a:cubicBezTo>
                <a:cubicBezTo>
                  <a:pt x="894" y="1913"/>
                  <a:pt x="894" y="1913"/>
                  <a:pt x="894" y="1913"/>
                </a:cubicBezTo>
                <a:cubicBezTo>
                  <a:pt x="899" y="1914"/>
                  <a:pt x="903" y="1916"/>
                  <a:pt x="905" y="1920"/>
                </a:cubicBezTo>
                <a:cubicBezTo>
                  <a:pt x="906" y="1920"/>
                  <a:pt x="906" y="1920"/>
                  <a:pt x="906" y="1920"/>
                </a:cubicBezTo>
                <a:cubicBezTo>
                  <a:pt x="906" y="1921"/>
                  <a:pt x="906" y="1921"/>
                  <a:pt x="906" y="1921"/>
                </a:cubicBezTo>
                <a:cubicBezTo>
                  <a:pt x="906" y="1921"/>
                  <a:pt x="906" y="1921"/>
                  <a:pt x="906" y="1921"/>
                </a:cubicBezTo>
                <a:cubicBezTo>
                  <a:pt x="907" y="1923"/>
                  <a:pt x="907" y="1924"/>
                  <a:pt x="907" y="1926"/>
                </a:cubicBezTo>
                <a:cubicBezTo>
                  <a:pt x="907" y="1928"/>
                  <a:pt x="907" y="1928"/>
                  <a:pt x="907" y="1928"/>
                </a:cubicBezTo>
                <a:cubicBezTo>
                  <a:pt x="907" y="1928"/>
                  <a:pt x="907" y="1928"/>
                  <a:pt x="907" y="1928"/>
                </a:cubicBezTo>
                <a:cubicBezTo>
                  <a:pt x="906" y="1932"/>
                  <a:pt x="905" y="1936"/>
                  <a:pt x="904" y="1941"/>
                </a:cubicBezTo>
                <a:cubicBezTo>
                  <a:pt x="902" y="1955"/>
                  <a:pt x="902" y="1955"/>
                  <a:pt x="902" y="1955"/>
                </a:cubicBezTo>
                <a:cubicBezTo>
                  <a:pt x="901" y="1958"/>
                  <a:pt x="900" y="1960"/>
                  <a:pt x="899" y="1962"/>
                </a:cubicBezTo>
                <a:cubicBezTo>
                  <a:pt x="898" y="1962"/>
                  <a:pt x="898" y="1962"/>
                  <a:pt x="898" y="1962"/>
                </a:cubicBezTo>
                <a:cubicBezTo>
                  <a:pt x="898" y="1963"/>
                  <a:pt x="897" y="1963"/>
                  <a:pt x="897" y="1963"/>
                </a:cubicBezTo>
                <a:cubicBezTo>
                  <a:pt x="897" y="1964"/>
                  <a:pt x="896" y="1964"/>
                  <a:pt x="895" y="1965"/>
                </a:cubicBezTo>
                <a:cubicBezTo>
                  <a:pt x="891" y="1968"/>
                  <a:pt x="887" y="1969"/>
                  <a:pt x="882" y="1971"/>
                </a:cubicBezTo>
                <a:cubicBezTo>
                  <a:pt x="882" y="1971"/>
                  <a:pt x="882" y="1971"/>
                  <a:pt x="882" y="1971"/>
                </a:cubicBezTo>
                <a:cubicBezTo>
                  <a:pt x="882" y="1971"/>
                  <a:pt x="882" y="1971"/>
                  <a:pt x="882" y="1971"/>
                </a:cubicBezTo>
                <a:cubicBezTo>
                  <a:pt x="880" y="1971"/>
                  <a:pt x="879" y="1971"/>
                  <a:pt x="877" y="1971"/>
                </a:cubicBezTo>
                <a:cubicBezTo>
                  <a:pt x="877" y="1972"/>
                  <a:pt x="876" y="1972"/>
                  <a:pt x="876" y="1972"/>
                </a:cubicBezTo>
                <a:cubicBezTo>
                  <a:pt x="874" y="1972"/>
                  <a:pt x="872" y="1972"/>
                  <a:pt x="871" y="1972"/>
                </a:cubicBezTo>
                <a:cubicBezTo>
                  <a:pt x="871" y="1972"/>
                  <a:pt x="871" y="1972"/>
                  <a:pt x="871" y="1972"/>
                </a:cubicBezTo>
                <a:cubicBezTo>
                  <a:pt x="818" y="1972"/>
                  <a:pt x="818" y="1972"/>
                  <a:pt x="818" y="1972"/>
                </a:cubicBezTo>
                <a:cubicBezTo>
                  <a:pt x="812" y="1972"/>
                  <a:pt x="805" y="1971"/>
                  <a:pt x="799" y="1967"/>
                </a:cubicBezTo>
                <a:cubicBezTo>
                  <a:pt x="799" y="1967"/>
                  <a:pt x="799" y="1967"/>
                  <a:pt x="799" y="1967"/>
                </a:cubicBezTo>
                <a:cubicBezTo>
                  <a:pt x="799" y="1967"/>
                  <a:pt x="799" y="1967"/>
                  <a:pt x="799" y="1967"/>
                </a:cubicBezTo>
                <a:cubicBezTo>
                  <a:pt x="798" y="1967"/>
                  <a:pt x="797" y="1966"/>
                  <a:pt x="797" y="1965"/>
                </a:cubicBezTo>
                <a:cubicBezTo>
                  <a:pt x="796" y="1964"/>
                  <a:pt x="796" y="1963"/>
                  <a:pt x="795" y="1963"/>
                </a:cubicBezTo>
                <a:cubicBezTo>
                  <a:pt x="795" y="1962"/>
                  <a:pt x="795" y="1962"/>
                  <a:pt x="795" y="1962"/>
                </a:cubicBezTo>
                <a:cubicBezTo>
                  <a:pt x="794" y="1960"/>
                  <a:pt x="794" y="1958"/>
                  <a:pt x="795" y="1956"/>
                </a:cubicBezTo>
                <a:close/>
                <a:moveTo>
                  <a:pt x="674" y="1875"/>
                </a:moveTo>
                <a:cubicBezTo>
                  <a:pt x="674" y="1872"/>
                  <a:pt x="676" y="1869"/>
                  <a:pt x="677" y="1867"/>
                </a:cubicBezTo>
                <a:cubicBezTo>
                  <a:pt x="680" y="1861"/>
                  <a:pt x="683" y="1852"/>
                  <a:pt x="687" y="1847"/>
                </a:cubicBezTo>
                <a:cubicBezTo>
                  <a:pt x="688" y="1846"/>
                  <a:pt x="688" y="1846"/>
                  <a:pt x="688" y="1846"/>
                </a:cubicBezTo>
                <a:cubicBezTo>
                  <a:pt x="688" y="1846"/>
                  <a:pt x="689" y="1845"/>
                  <a:pt x="689" y="1845"/>
                </a:cubicBezTo>
                <a:cubicBezTo>
                  <a:pt x="689" y="1845"/>
                  <a:pt x="689" y="1845"/>
                  <a:pt x="690" y="1844"/>
                </a:cubicBezTo>
                <a:cubicBezTo>
                  <a:pt x="690" y="1844"/>
                  <a:pt x="690" y="1844"/>
                  <a:pt x="690" y="1844"/>
                </a:cubicBezTo>
                <a:cubicBezTo>
                  <a:pt x="690" y="1844"/>
                  <a:pt x="691" y="1844"/>
                  <a:pt x="691" y="1843"/>
                </a:cubicBezTo>
                <a:cubicBezTo>
                  <a:pt x="695" y="1840"/>
                  <a:pt x="700" y="1838"/>
                  <a:pt x="706" y="1838"/>
                </a:cubicBezTo>
                <a:cubicBezTo>
                  <a:pt x="706" y="1837"/>
                  <a:pt x="706" y="1837"/>
                  <a:pt x="706" y="1837"/>
                </a:cubicBezTo>
                <a:cubicBezTo>
                  <a:pt x="709" y="1837"/>
                  <a:pt x="713" y="1836"/>
                  <a:pt x="716" y="1836"/>
                </a:cubicBezTo>
                <a:cubicBezTo>
                  <a:pt x="734" y="1836"/>
                  <a:pt x="734" y="1836"/>
                  <a:pt x="734" y="1836"/>
                </a:cubicBezTo>
                <a:cubicBezTo>
                  <a:pt x="740" y="1836"/>
                  <a:pt x="746" y="1836"/>
                  <a:pt x="751" y="1836"/>
                </a:cubicBezTo>
                <a:cubicBezTo>
                  <a:pt x="759" y="1836"/>
                  <a:pt x="771" y="1835"/>
                  <a:pt x="777" y="1841"/>
                </a:cubicBezTo>
                <a:cubicBezTo>
                  <a:pt x="778" y="1841"/>
                  <a:pt x="778" y="1842"/>
                  <a:pt x="778" y="1842"/>
                </a:cubicBezTo>
                <a:cubicBezTo>
                  <a:pt x="778" y="1842"/>
                  <a:pt x="779" y="1842"/>
                  <a:pt x="779" y="1842"/>
                </a:cubicBezTo>
                <a:cubicBezTo>
                  <a:pt x="779" y="1842"/>
                  <a:pt x="779" y="1843"/>
                  <a:pt x="779" y="1843"/>
                </a:cubicBezTo>
                <a:cubicBezTo>
                  <a:pt x="779" y="1843"/>
                  <a:pt x="779" y="1843"/>
                  <a:pt x="780" y="1844"/>
                </a:cubicBezTo>
                <a:cubicBezTo>
                  <a:pt x="780" y="1845"/>
                  <a:pt x="780" y="1846"/>
                  <a:pt x="780" y="1847"/>
                </a:cubicBezTo>
                <a:cubicBezTo>
                  <a:pt x="779" y="1854"/>
                  <a:pt x="774" y="1863"/>
                  <a:pt x="773" y="1867"/>
                </a:cubicBezTo>
                <a:cubicBezTo>
                  <a:pt x="773" y="1867"/>
                  <a:pt x="773" y="1867"/>
                  <a:pt x="773" y="1867"/>
                </a:cubicBezTo>
                <a:cubicBezTo>
                  <a:pt x="772" y="1869"/>
                  <a:pt x="772" y="1870"/>
                  <a:pt x="771" y="1871"/>
                </a:cubicBezTo>
                <a:cubicBezTo>
                  <a:pt x="771" y="1872"/>
                  <a:pt x="771" y="1872"/>
                  <a:pt x="771" y="1872"/>
                </a:cubicBezTo>
                <a:cubicBezTo>
                  <a:pt x="771" y="1873"/>
                  <a:pt x="771" y="1873"/>
                  <a:pt x="770" y="1873"/>
                </a:cubicBezTo>
                <a:cubicBezTo>
                  <a:pt x="770" y="1874"/>
                  <a:pt x="770" y="1874"/>
                  <a:pt x="770" y="1874"/>
                </a:cubicBezTo>
                <a:cubicBezTo>
                  <a:pt x="770" y="1875"/>
                  <a:pt x="769" y="1875"/>
                  <a:pt x="769" y="1876"/>
                </a:cubicBezTo>
                <a:cubicBezTo>
                  <a:pt x="769" y="1876"/>
                  <a:pt x="769" y="1876"/>
                  <a:pt x="768" y="1876"/>
                </a:cubicBezTo>
                <a:cubicBezTo>
                  <a:pt x="768" y="1876"/>
                  <a:pt x="768" y="1877"/>
                  <a:pt x="768" y="1877"/>
                </a:cubicBezTo>
                <a:cubicBezTo>
                  <a:pt x="768" y="1877"/>
                  <a:pt x="767" y="1877"/>
                  <a:pt x="767" y="1877"/>
                </a:cubicBezTo>
                <a:cubicBezTo>
                  <a:pt x="766" y="1878"/>
                  <a:pt x="765" y="1879"/>
                  <a:pt x="764" y="1880"/>
                </a:cubicBezTo>
                <a:cubicBezTo>
                  <a:pt x="763" y="1880"/>
                  <a:pt x="762" y="1881"/>
                  <a:pt x="761" y="1881"/>
                </a:cubicBezTo>
                <a:cubicBezTo>
                  <a:pt x="760" y="1882"/>
                  <a:pt x="760" y="1882"/>
                  <a:pt x="760" y="1882"/>
                </a:cubicBezTo>
                <a:cubicBezTo>
                  <a:pt x="760" y="1882"/>
                  <a:pt x="760" y="1882"/>
                  <a:pt x="760" y="1882"/>
                </a:cubicBezTo>
                <a:cubicBezTo>
                  <a:pt x="756" y="1883"/>
                  <a:pt x="752" y="1885"/>
                  <a:pt x="749" y="1885"/>
                </a:cubicBezTo>
                <a:cubicBezTo>
                  <a:pt x="748" y="1885"/>
                  <a:pt x="746" y="1885"/>
                  <a:pt x="745" y="1886"/>
                </a:cubicBezTo>
                <a:cubicBezTo>
                  <a:pt x="745" y="1886"/>
                  <a:pt x="745" y="1886"/>
                  <a:pt x="745" y="1886"/>
                </a:cubicBezTo>
                <a:cubicBezTo>
                  <a:pt x="738" y="1886"/>
                  <a:pt x="730" y="1886"/>
                  <a:pt x="723" y="1886"/>
                </a:cubicBezTo>
                <a:cubicBezTo>
                  <a:pt x="693" y="1886"/>
                  <a:pt x="693" y="1886"/>
                  <a:pt x="693" y="1886"/>
                </a:cubicBezTo>
                <a:cubicBezTo>
                  <a:pt x="687" y="1886"/>
                  <a:pt x="676" y="1885"/>
                  <a:pt x="674" y="1878"/>
                </a:cubicBezTo>
                <a:cubicBezTo>
                  <a:pt x="673" y="1877"/>
                  <a:pt x="673" y="1876"/>
                  <a:pt x="673" y="1876"/>
                </a:cubicBezTo>
                <a:cubicBezTo>
                  <a:pt x="673" y="1875"/>
                  <a:pt x="674" y="1875"/>
                  <a:pt x="674" y="1875"/>
                </a:cubicBezTo>
                <a:close/>
                <a:moveTo>
                  <a:pt x="647" y="1928"/>
                </a:moveTo>
                <a:cubicBezTo>
                  <a:pt x="648" y="1927"/>
                  <a:pt x="648" y="1927"/>
                  <a:pt x="648" y="1927"/>
                </a:cubicBezTo>
                <a:cubicBezTo>
                  <a:pt x="648" y="1926"/>
                  <a:pt x="648" y="1926"/>
                  <a:pt x="648" y="1926"/>
                </a:cubicBezTo>
                <a:cubicBezTo>
                  <a:pt x="649" y="1925"/>
                  <a:pt x="649" y="1924"/>
                  <a:pt x="650" y="1924"/>
                </a:cubicBezTo>
                <a:cubicBezTo>
                  <a:pt x="650" y="1924"/>
                  <a:pt x="650" y="1924"/>
                  <a:pt x="650" y="1924"/>
                </a:cubicBezTo>
                <a:cubicBezTo>
                  <a:pt x="661" y="1909"/>
                  <a:pt x="687" y="1912"/>
                  <a:pt x="703" y="1912"/>
                </a:cubicBezTo>
                <a:cubicBezTo>
                  <a:pt x="703" y="1912"/>
                  <a:pt x="703" y="1912"/>
                  <a:pt x="703" y="1912"/>
                </a:cubicBezTo>
                <a:cubicBezTo>
                  <a:pt x="708" y="1912"/>
                  <a:pt x="720" y="1911"/>
                  <a:pt x="730" y="1912"/>
                </a:cubicBezTo>
                <a:cubicBezTo>
                  <a:pt x="734" y="1912"/>
                  <a:pt x="737" y="1912"/>
                  <a:pt x="740" y="1913"/>
                </a:cubicBezTo>
                <a:cubicBezTo>
                  <a:pt x="742" y="1913"/>
                  <a:pt x="744" y="1914"/>
                  <a:pt x="745" y="1915"/>
                </a:cubicBezTo>
                <a:cubicBezTo>
                  <a:pt x="749" y="1917"/>
                  <a:pt x="752" y="1919"/>
                  <a:pt x="752" y="1923"/>
                </a:cubicBezTo>
                <a:cubicBezTo>
                  <a:pt x="752" y="1923"/>
                  <a:pt x="752" y="1924"/>
                  <a:pt x="752" y="1924"/>
                </a:cubicBezTo>
                <a:cubicBezTo>
                  <a:pt x="752" y="1924"/>
                  <a:pt x="752" y="1924"/>
                  <a:pt x="752" y="1924"/>
                </a:cubicBezTo>
                <a:cubicBezTo>
                  <a:pt x="752" y="1925"/>
                  <a:pt x="751" y="1926"/>
                  <a:pt x="751" y="1927"/>
                </a:cubicBezTo>
                <a:cubicBezTo>
                  <a:pt x="741" y="1956"/>
                  <a:pt x="741" y="1956"/>
                  <a:pt x="741" y="1956"/>
                </a:cubicBezTo>
                <a:cubicBezTo>
                  <a:pt x="740" y="1958"/>
                  <a:pt x="738" y="1960"/>
                  <a:pt x="736" y="1962"/>
                </a:cubicBezTo>
                <a:cubicBezTo>
                  <a:pt x="734" y="1964"/>
                  <a:pt x="731" y="1966"/>
                  <a:pt x="728" y="1967"/>
                </a:cubicBezTo>
                <a:cubicBezTo>
                  <a:pt x="728" y="1968"/>
                  <a:pt x="727" y="1968"/>
                  <a:pt x="727" y="1968"/>
                </a:cubicBezTo>
                <a:cubicBezTo>
                  <a:pt x="723" y="1970"/>
                  <a:pt x="718" y="1971"/>
                  <a:pt x="713" y="1972"/>
                </a:cubicBezTo>
                <a:cubicBezTo>
                  <a:pt x="713" y="1972"/>
                  <a:pt x="713" y="1972"/>
                  <a:pt x="713" y="1972"/>
                </a:cubicBezTo>
                <a:cubicBezTo>
                  <a:pt x="712" y="1972"/>
                  <a:pt x="711" y="1972"/>
                  <a:pt x="710" y="1972"/>
                </a:cubicBezTo>
                <a:cubicBezTo>
                  <a:pt x="701" y="1973"/>
                  <a:pt x="692" y="1972"/>
                  <a:pt x="682" y="1972"/>
                </a:cubicBezTo>
                <a:cubicBezTo>
                  <a:pt x="673" y="1973"/>
                  <a:pt x="663" y="1973"/>
                  <a:pt x="654" y="1973"/>
                </a:cubicBezTo>
                <a:cubicBezTo>
                  <a:pt x="647" y="1973"/>
                  <a:pt x="638" y="1971"/>
                  <a:pt x="634" y="1966"/>
                </a:cubicBezTo>
                <a:cubicBezTo>
                  <a:pt x="634" y="1965"/>
                  <a:pt x="634" y="1965"/>
                  <a:pt x="633" y="1965"/>
                </a:cubicBezTo>
                <a:cubicBezTo>
                  <a:pt x="633" y="1964"/>
                  <a:pt x="633" y="1964"/>
                  <a:pt x="633" y="1964"/>
                </a:cubicBezTo>
                <a:cubicBezTo>
                  <a:pt x="633" y="1963"/>
                  <a:pt x="633" y="1963"/>
                  <a:pt x="632" y="1963"/>
                </a:cubicBezTo>
                <a:cubicBezTo>
                  <a:pt x="632" y="1963"/>
                  <a:pt x="632" y="1962"/>
                  <a:pt x="632" y="1962"/>
                </a:cubicBezTo>
                <a:cubicBezTo>
                  <a:pt x="632" y="1962"/>
                  <a:pt x="632" y="1962"/>
                  <a:pt x="632" y="1962"/>
                </a:cubicBezTo>
                <a:cubicBezTo>
                  <a:pt x="632" y="1962"/>
                  <a:pt x="632" y="1961"/>
                  <a:pt x="632" y="1960"/>
                </a:cubicBezTo>
                <a:cubicBezTo>
                  <a:pt x="632" y="1959"/>
                  <a:pt x="632" y="1959"/>
                  <a:pt x="633" y="1959"/>
                </a:cubicBezTo>
                <a:cubicBezTo>
                  <a:pt x="633" y="1958"/>
                  <a:pt x="633" y="1957"/>
                  <a:pt x="633" y="1956"/>
                </a:cubicBezTo>
                <a:cubicBezTo>
                  <a:pt x="633" y="1956"/>
                  <a:pt x="633" y="1956"/>
                  <a:pt x="633" y="1956"/>
                </a:cubicBezTo>
                <a:cubicBezTo>
                  <a:pt x="634" y="1955"/>
                  <a:pt x="634" y="1955"/>
                  <a:pt x="634" y="1955"/>
                </a:cubicBezTo>
                <a:cubicBezTo>
                  <a:pt x="634" y="1954"/>
                  <a:pt x="635" y="1953"/>
                  <a:pt x="635" y="1952"/>
                </a:cubicBezTo>
                <a:cubicBezTo>
                  <a:pt x="639" y="1944"/>
                  <a:pt x="643" y="1936"/>
                  <a:pt x="647" y="1928"/>
                </a:cubicBezTo>
                <a:cubicBezTo>
                  <a:pt x="647" y="1928"/>
                  <a:pt x="647" y="1928"/>
                  <a:pt x="647" y="1928"/>
                </a:cubicBezTo>
                <a:close/>
                <a:moveTo>
                  <a:pt x="527" y="1875"/>
                </a:moveTo>
                <a:cubicBezTo>
                  <a:pt x="528" y="1873"/>
                  <a:pt x="531" y="1870"/>
                  <a:pt x="532" y="1868"/>
                </a:cubicBezTo>
                <a:cubicBezTo>
                  <a:pt x="536" y="1861"/>
                  <a:pt x="541" y="1854"/>
                  <a:pt x="546" y="1848"/>
                </a:cubicBezTo>
                <a:cubicBezTo>
                  <a:pt x="546" y="1847"/>
                  <a:pt x="546" y="1847"/>
                  <a:pt x="547" y="1847"/>
                </a:cubicBezTo>
                <a:cubicBezTo>
                  <a:pt x="547" y="1847"/>
                  <a:pt x="547" y="1847"/>
                  <a:pt x="547" y="1846"/>
                </a:cubicBezTo>
                <a:cubicBezTo>
                  <a:pt x="561" y="1833"/>
                  <a:pt x="590" y="1837"/>
                  <a:pt x="608" y="1837"/>
                </a:cubicBezTo>
                <a:cubicBezTo>
                  <a:pt x="616" y="1837"/>
                  <a:pt x="626" y="1835"/>
                  <a:pt x="634" y="1839"/>
                </a:cubicBezTo>
                <a:cubicBezTo>
                  <a:pt x="634" y="1839"/>
                  <a:pt x="634" y="1839"/>
                  <a:pt x="634" y="1839"/>
                </a:cubicBezTo>
                <a:cubicBezTo>
                  <a:pt x="634" y="1839"/>
                  <a:pt x="635" y="1839"/>
                  <a:pt x="636" y="1840"/>
                </a:cubicBezTo>
                <a:cubicBezTo>
                  <a:pt x="636" y="1840"/>
                  <a:pt x="636" y="1840"/>
                  <a:pt x="636" y="1840"/>
                </a:cubicBezTo>
                <a:cubicBezTo>
                  <a:pt x="638" y="1841"/>
                  <a:pt x="639" y="1843"/>
                  <a:pt x="639" y="1844"/>
                </a:cubicBezTo>
                <a:cubicBezTo>
                  <a:pt x="640" y="1845"/>
                  <a:pt x="640" y="1847"/>
                  <a:pt x="639" y="1849"/>
                </a:cubicBezTo>
                <a:cubicBezTo>
                  <a:pt x="638" y="1850"/>
                  <a:pt x="638" y="1850"/>
                  <a:pt x="638" y="1850"/>
                </a:cubicBezTo>
                <a:cubicBezTo>
                  <a:pt x="637" y="1854"/>
                  <a:pt x="633" y="1858"/>
                  <a:pt x="631" y="1862"/>
                </a:cubicBezTo>
                <a:cubicBezTo>
                  <a:pt x="631" y="1862"/>
                  <a:pt x="631" y="1862"/>
                  <a:pt x="631" y="1862"/>
                </a:cubicBezTo>
                <a:cubicBezTo>
                  <a:pt x="625" y="1873"/>
                  <a:pt x="625" y="1873"/>
                  <a:pt x="625" y="1873"/>
                </a:cubicBezTo>
                <a:cubicBezTo>
                  <a:pt x="624" y="1874"/>
                  <a:pt x="623" y="1876"/>
                  <a:pt x="621" y="1878"/>
                </a:cubicBezTo>
                <a:cubicBezTo>
                  <a:pt x="618" y="1879"/>
                  <a:pt x="616" y="1881"/>
                  <a:pt x="613" y="1882"/>
                </a:cubicBezTo>
                <a:cubicBezTo>
                  <a:pt x="612" y="1882"/>
                  <a:pt x="611" y="1883"/>
                  <a:pt x="610" y="1883"/>
                </a:cubicBezTo>
                <a:cubicBezTo>
                  <a:pt x="610" y="1883"/>
                  <a:pt x="609" y="1883"/>
                  <a:pt x="609" y="1884"/>
                </a:cubicBezTo>
                <a:cubicBezTo>
                  <a:pt x="609" y="1884"/>
                  <a:pt x="609" y="1884"/>
                  <a:pt x="609" y="1884"/>
                </a:cubicBezTo>
                <a:cubicBezTo>
                  <a:pt x="607" y="1884"/>
                  <a:pt x="605" y="1885"/>
                  <a:pt x="603" y="1885"/>
                </a:cubicBezTo>
                <a:cubicBezTo>
                  <a:pt x="599" y="1886"/>
                  <a:pt x="596" y="1886"/>
                  <a:pt x="592" y="1886"/>
                </a:cubicBezTo>
                <a:cubicBezTo>
                  <a:pt x="582" y="1886"/>
                  <a:pt x="582" y="1886"/>
                  <a:pt x="582" y="1886"/>
                </a:cubicBezTo>
                <a:cubicBezTo>
                  <a:pt x="582" y="1886"/>
                  <a:pt x="582" y="1886"/>
                  <a:pt x="582" y="1886"/>
                </a:cubicBezTo>
                <a:cubicBezTo>
                  <a:pt x="570" y="1886"/>
                  <a:pt x="557" y="1886"/>
                  <a:pt x="545" y="1886"/>
                </a:cubicBezTo>
                <a:cubicBezTo>
                  <a:pt x="540" y="1886"/>
                  <a:pt x="528" y="1885"/>
                  <a:pt x="527" y="1878"/>
                </a:cubicBezTo>
                <a:cubicBezTo>
                  <a:pt x="527" y="1877"/>
                  <a:pt x="527" y="1876"/>
                  <a:pt x="527" y="1875"/>
                </a:cubicBezTo>
                <a:close/>
                <a:moveTo>
                  <a:pt x="545" y="2017"/>
                </a:moveTo>
                <a:cubicBezTo>
                  <a:pt x="545" y="2017"/>
                  <a:pt x="545" y="2017"/>
                  <a:pt x="545" y="2017"/>
                </a:cubicBezTo>
                <a:cubicBezTo>
                  <a:pt x="543" y="2024"/>
                  <a:pt x="538" y="2031"/>
                  <a:pt x="534" y="2038"/>
                </a:cubicBezTo>
                <a:cubicBezTo>
                  <a:pt x="534" y="2038"/>
                  <a:pt x="534" y="2038"/>
                  <a:pt x="534" y="2038"/>
                </a:cubicBezTo>
                <a:cubicBezTo>
                  <a:pt x="530" y="2045"/>
                  <a:pt x="527" y="2053"/>
                  <a:pt x="521" y="2060"/>
                </a:cubicBezTo>
                <a:cubicBezTo>
                  <a:pt x="521" y="2061"/>
                  <a:pt x="520" y="2061"/>
                  <a:pt x="520" y="2062"/>
                </a:cubicBezTo>
                <a:cubicBezTo>
                  <a:pt x="520" y="2062"/>
                  <a:pt x="520" y="2062"/>
                  <a:pt x="520" y="2062"/>
                </a:cubicBezTo>
                <a:cubicBezTo>
                  <a:pt x="519" y="2063"/>
                  <a:pt x="518" y="2064"/>
                  <a:pt x="517" y="2064"/>
                </a:cubicBezTo>
                <a:cubicBezTo>
                  <a:pt x="517" y="2065"/>
                  <a:pt x="517" y="2065"/>
                  <a:pt x="516" y="2065"/>
                </a:cubicBezTo>
                <a:cubicBezTo>
                  <a:pt x="516" y="2065"/>
                  <a:pt x="516" y="2066"/>
                  <a:pt x="516" y="2066"/>
                </a:cubicBezTo>
                <a:cubicBezTo>
                  <a:pt x="510" y="2071"/>
                  <a:pt x="503" y="2074"/>
                  <a:pt x="496" y="2076"/>
                </a:cubicBezTo>
                <a:cubicBezTo>
                  <a:pt x="495" y="2076"/>
                  <a:pt x="494" y="2076"/>
                  <a:pt x="493" y="2077"/>
                </a:cubicBezTo>
                <a:cubicBezTo>
                  <a:pt x="489" y="2078"/>
                  <a:pt x="484" y="2078"/>
                  <a:pt x="480" y="2078"/>
                </a:cubicBezTo>
                <a:cubicBezTo>
                  <a:pt x="476" y="2078"/>
                  <a:pt x="476" y="2078"/>
                  <a:pt x="476" y="2078"/>
                </a:cubicBezTo>
                <a:cubicBezTo>
                  <a:pt x="476" y="2078"/>
                  <a:pt x="476" y="2078"/>
                  <a:pt x="476" y="2078"/>
                </a:cubicBezTo>
                <a:cubicBezTo>
                  <a:pt x="458" y="2078"/>
                  <a:pt x="439" y="2078"/>
                  <a:pt x="421" y="2079"/>
                </a:cubicBezTo>
                <a:cubicBezTo>
                  <a:pt x="419" y="2079"/>
                  <a:pt x="418" y="2078"/>
                  <a:pt x="416" y="2078"/>
                </a:cubicBezTo>
                <a:cubicBezTo>
                  <a:pt x="414" y="2078"/>
                  <a:pt x="412" y="2078"/>
                  <a:pt x="410" y="2077"/>
                </a:cubicBezTo>
                <a:cubicBezTo>
                  <a:pt x="406" y="2076"/>
                  <a:pt x="404" y="2074"/>
                  <a:pt x="402" y="2072"/>
                </a:cubicBezTo>
                <a:cubicBezTo>
                  <a:pt x="401" y="2070"/>
                  <a:pt x="400" y="2068"/>
                  <a:pt x="400" y="2066"/>
                </a:cubicBezTo>
                <a:cubicBezTo>
                  <a:pt x="400" y="2064"/>
                  <a:pt x="401" y="2062"/>
                  <a:pt x="402" y="2060"/>
                </a:cubicBezTo>
                <a:cubicBezTo>
                  <a:pt x="402" y="2059"/>
                  <a:pt x="402" y="2059"/>
                  <a:pt x="403" y="2059"/>
                </a:cubicBezTo>
                <a:cubicBezTo>
                  <a:pt x="403" y="2058"/>
                  <a:pt x="403" y="2058"/>
                  <a:pt x="403" y="2058"/>
                </a:cubicBezTo>
                <a:cubicBezTo>
                  <a:pt x="404" y="2057"/>
                  <a:pt x="404" y="2057"/>
                  <a:pt x="404" y="2057"/>
                </a:cubicBezTo>
                <a:cubicBezTo>
                  <a:pt x="404" y="2057"/>
                  <a:pt x="404" y="2057"/>
                  <a:pt x="404" y="2057"/>
                </a:cubicBezTo>
                <a:cubicBezTo>
                  <a:pt x="409" y="2050"/>
                  <a:pt x="413" y="2043"/>
                  <a:pt x="418" y="2035"/>
                </a:cubicBezTo>
                <a:cubicBezTo>
                  <a:pt x="422" y="2030"/>
                  <a:pt x="425" y="2024"/>
                  <a:pt x="430" y="2019"/>
                </a:cubicBezTo>
                <a:cubicBezTo>
                  <a:pt x="430" y="2018"/>
                  <a:pt x="431" y="2018"/>
                  <a:pt x="431" y="2017"/>
                </a:cubicBezTo>
                <a:cubicBezTo>
                  <a:pt x="431" y="2017"/>
                  <a:pt x="432" y="2017"/>
                  <a:pt x="432" y="2017"/>
                </a:cubicBezTo>
                <a:cubicBezTo>
                  <a:pt x="433" y="2016"/>
                  <a:pt x="434" y="2015"/>
                  <a:pt x="435" y="2014"/>
                </a:cubicBezTo>
                <a:cubicBezTo>
                  <a:pt x="435" y="2014"/>
                  <a:pt x="435" y="2014"/>
                  <a:pt x="435" y="2014"/>
                </a:cubicBezTo>
                <a:cubicBezTo>
                  <a:pt x="435" y="2014"/>
                  <a:pt x="435" y="2014"/>
                  <a:pt x="435" y="2014"/>
                </a:cubicBezTo>
                <a:cubicBezTo>
                  <a:pt x="441" y="2009"/>
                  <a:pt x="449" y="2006"/>
                  <a:pt x="457" y="2004"/>
                </a:cubicBezTo>
                <a:cubicBezTo>
                  <a:pt x="457" y="2004"/>
                  <a:pt x="457" y="2004"/>
                  <a:pt x="457" y="2004"/>
                </a:cubicBezTo>
                <a:cubicBezTo>
                  <a:pt x="457" y="2004"/>
                  <a:pt x="458" y="2004"/>
                  <a:pt x="458" y="2004"/>
                </a:cubicBezTo>
                <a:cubicBezTo>
                  <a:pt x="459" y="2004"/>
                  <a:pt x="461" y="2004"/>
                  <a:pt x="462" y="2004"/>
                </a:cubicBezTo>
                <a:cubicBezTo>
                  <a:pt x="463" y="2003"/>
                  <a:pt x="464" y="2003"/>
                  <a:pt x="465" y="2003"/>
                </a:cubicBezTo>
                <a:cubicBezTo>
                  <a:pt x="466" y="2003"/>
                  <a:pt x="467" y="2003"/>
                  <a:pt x="468" y="2003"/>
                </a:cubicBezTo>
                <a:cubicBezTo>
                  <a:pt x="468" y="2003"/>
                  <a:pt x="469" y="2003"/>
                  <a:pt x="470" y="2003"/>
                </a:cubicBezTo>
                <a:cubicBezTo>
                  <a:pt x="471" y="2003"/>
                  <a:pt x="471" y="2003"/>
                  <a:pt x="471" y="2003"/>
                </a:cubicBezTo>
                <a:cubicBezTo>
                  <a:pt x="471" y="2003"/>
                  <a:pt x="471" y="2003"/>
                  <a:pt x="471" y="2003"/>
                </a:cubicBezTo>
                <a:cubicBezTo>
                  <a:pt x="488" y="2003"/>
                  <a:pt x="504" y="2003"/>
                  <a:pt x="521" y="2003"/>
                </a:cubicBezTo>
                <a:cubicBezTo>
                  <a:pt x="521" y="2003"/>
                  <a:pt x="521" y="2003"/>
                  <a:pt x="521" y="2003"/>
                </a:cubicBezTo>
                <a:cubicBezTo>
                  <a:pt x="524" y="2003"/>
                  <a:pt x="524" y="2003"/>
                  <a:pt x="524" y="2003"/>
                </a:cubicBezTo>
                <a:cubicBezTo>
                  <a:pt x="528" y="2003"/>
                  <a:pt x="532" y="2003"/>
                  <a:pt x="535" y="2004"/>
                </a:cubicBezTo>
                <a:cubicBezTo>
                  <a:pt x="536" y="2004"/>
                  <a:pt x="536" y="2005"/>
                  <a:pt x="537" y="2005"/>
                </a:cubicBezTo>
                <a:cubicBezTo>
                  <a:pt x="537" y="2005"/>
                  <a:pt x="538" y="2005"/>
                  <a:pt x="538" y="2006"/>
                </a:cubicBezTo>
                <a:cubicBezTo>
                  <a:pt x="538" y="2006"/>
                  <a:pt x="539" y="2006"/>
                  <a:pt x="539" y="2006"/>
                </a:cubicBezTo>
                <a:cubicBezTo>
                  <a:pt x="543" y="2008"/>
                  <a:pt x="546" y="2012"/>
                  <a:pt x="545" y="2017"/>
                </a:cubicBezTo>
                <a:close/>
                <a:moveTo>
                  <a:pt x="579" y="1956"/>
                </a:moveTo>
                <a:cubicBezTo>
                  <a:pt x="579" y="1956"/>
                  <a:pt x="579" y="1956"/>
                  <a:pt x="579" y="1956"/>
                </a:cubicBezTo>
                <a:cubicBezTo>
                  <a:pt x="579" y="1956"/>
                  <a:pt x="579" y="1956"/>
                  <a:pt x="579" y="1956"/>
                </a:cubicBezTo>
                <a:cubicBezTo>
                  <a:pt x="578" y="1957"/>
                  <a:pt x="578" y="1958"/>
                  <a:pt x="577" y="1959"/>
                </a:cubicBezTo>
                <a:cubicBezTo>
                  <a:pt x="577" y="1959"/>
                  <a:pt x="577" y="1960"/>
                  <a:pt x="577" y="1960"/>
                </a:cubicBezTo>
                <a:cubicBezTo>
                  <a:pt x="572" y="1964"/>
                  <a:pt x="566" y="1968"/>
                  <a:pt x="560" y="1970"/>
                </a:cubicBezTo>
                <a:cubicBezTo>
                  <a:pt x="560" y="1970"/>
                  <a:pt x="560" y="1970"/>
                  <a:pt x="560" y="1970"/>
                </a:cubicBezTo>
                <a:cubicBezTo>
                  <a:pt x="559" y="1970"/>
                  <a:pt x="558" y="1970"/>
                  <a:pt x="557" y="1971"/>
                </a:cubicBezTo>
                <a:cubicBezTo>
                  <a:pt x="556" y="1971"/>
                  <a:pt x="556" y="1971"/>
                  <a:pt x="555" y="1971"/>
                </a:cubicBezTo>
                <a:cubicBezTo>
                  <a:pt x="554" y="1971"/>
                  <a:pt x="554" y="1971"/>
                  <a:pt x="553" y="1971"/>
                </a:cubicBezTo>
                <a:cubicBezTo>
                  <a:pt x="550" y="1972"/>
                  <a:pt x="546" y="1973"/>
                  <a:pt x="542" y="1973"/>
                </a:cubicBezTo>
                <a:cubicBezTo>
                  <a:pt x="541" y="1973"/>
                  <a:pt x="541" y="1973"/>
                  <a:pt x="541" y="1973"/>
                </a:cubicBezTo>
                <a:cubicBezTo>
                  <a:pt x="534" y="1973"/>
                  <a:pt x="527" y="1973"/>
                  <a:pt x="520" y="1973"/>
                </a:cubicBezTo>
                <a:cubicBezTo>
                  <a:pt x="510" y="1973"/>
                  <a:pt x="499" y="1973"/>
                  <a:pt x="489" y="1973"/>
                </a:cubicBezTo>
                <a:cubicBezTo>
                  <a:pt x="488" y="1973"/>
                  <a:pt x="486" y="1973"/>
                  <a:pt x="484" y="1973"/>
                </a:cubicBezTo>
                <a:cubicBezTo>
                  <a:pt x="484" y="1973"/>
                  <a:pt x="484" y="1973"/>
                  <a:pt x="483" y="1973"/>
                </a:cubicBezTo>
                <a:cubicBezTo>
                  <a:pt x="482" y="1972"/>
                  <a:pt x="480" y="1972"/>
                  <a:pt x="479" y="1972"/>
                </a:cubicBezTo>
                <a:cubicBezTo>
                  <a:pt x="479" y="1972"/>
                  <a:pt x="479" y="1972"/>
                  <a:pt x="479" y="1972"/>
                </a:cubicBezTo>
                <a:cubicBezTo>
                  <a:pt x="479" y="1972"/>
                  <a:pt x="479" y="1972"/>
                  <a:pt x="479" y="1972"/>
                </a:cubicBezTo>
                <a:cubicBezTo>
                  <a:pt x="474" y="1970"/>
                  <a:pt x="470" y="1968"/>
                  <a:pt x="470" y="1963"/>
                </a:cubicBezTo>
                <a:cubicBezTo>
                  <a:pt x="470" y="1962"/>
                  <a:pt x="470" y="1961"/>
                  <a:pt x="470" y="1960"/>
                </a:cubicBezTo>
                <a:cubicBezTo>
                  <a:pt x="470" y="1960"/>
                  <a:pt x="470" y="1959"/>
                  <a:pt x="471" y="1959"/>
                </a:cubicBezTo>
                <a:cubicBezTo>
                  <a:pt x="471" y="1958"/>
                  <a:pt x="471" y="1957"/>
                  <a:pt x="472" y="1957"/>
                </a:cubicBezTo>
                <a:cubicBezTo>
                  <a:pt x="472" y="1957"/>
                  <a:pt x="472" y="1956"/>
                  <a:pt x="472" y="1956"/>
                </a:cubicBezTo>
                <a:cubicBezTo>
                  <a:pt x="472" y="1956"/>
                  <a:pt x="472" y="1956"/>
                  <a:pt x="472" y="1956"/>
                </a:cubicBezTo>
                <a:cubicBezTo>
                  <a:pt x="473" y="1955"/>
                  <a:pt x="474" y="1954"/>
                  <a:pt x="474" y="1953"/>
                </a:cubicBezTo>
                <a:cubicBezTo>
                  <a:pt x="479" y="1945"/>
                  <a:pt x="485" y="1938"/>
                  <a:pt x="490" y="1930"/>
                </a:cubicBezTo>
                <a:cubicBezTo>
                  <a:pt x="490" y="1930"/>
                  <a:pt x="490" y="1930"/>
                  <a:pt x="490" y="1930"/>
                </a:cubicBezTo>
                <a:cubicBezTo>
                  <a:pt x="492" y="1927"/>
                  <a:pt x="492" y="1927"/>
                  <a:pt x="492" y="1927"/>
                </a:cubicBezTo>
                <a:cubicBezTo>
                  <a:pt x="493" y="1925"/>
                  <a:pt x="495" y="1923"/>
                  <a:pt x="498" y="1921"/>
                </a:cubicBezTo>
                <a:cubicBezTo>
                  <a:pt x="499" y="1920"/>
                  <a:pt x="501" y="1919"/>
                  <a:pt x="503" y="1918"/>
                </a:cubicBezTo>
                <a:cubicBezTo>
                  <a:pt x="504" y="1918"/>
                  <a:pt x="505" y="1917"/>
                  <a:pt x="506" y="1917"/>
                </a:cubicBezTo>
                <a:cubicBezTo>
                  <a:pt x="506" y="1917"/>
                  <a:pt x="506" y="1917"/>
                  <a:pt x="507" y="1917"/>
                </a:cubicBezTo>
                <a:cubicBezTo>
                  <a:pt x="507" y="1917"/>
                  <a:pt x="507" y="1916"/>
                  <a:pt x="507" y="1916"/>
                </a:cubicBezTo>
                <a:cubicBezTo>
                  <a:pt x="508" y="1916"/>
                  <a:pt x="508" y="1916"/>
                  <a:pt x="508" y="1916"/>
                </a:cubicBezTo>
                <a:cubicBezTo>
                  <a:pt x="511" y="1915"/>
                  <a:pt x="514" y="1914"/>
                  <a:pt x="517" y="1913"/>
                </a:cubicBezTo>
                <a:cubicBezTo>
                  <a:pt x="521" y="1913"/>
                  <a:pt x="525" y="1912"/>
                  <a:pt x="528" y="1912"/>
                </a:cubicBezTo>
                <a:cubicBezTo>
                  <a:pt x="538" y="1912"/>
                  <a:pt x="538" y="1912"/>
                  <a:pt x="538" y="1912"/>
                </a:cubicBezTo>
                <a:cubicBezTo>
                  <a:pt x="541" y="1912"/>
                  <a:pt x="543" y="1912"/>
                  <a:pt x="545" y="1912"/>
                </a:cubicBezTo>
                <a:cubicBezTo>
                  <a:pt x="555" y="1912"/>
                  <a:pt x="564" y="1912"/>
                  <a:pt x="573" y="1912"/>
                </a:cubicBezTo>
                <a:cubicBezTo>
                  <a:pt x="573" y="1912"/>
                  <a:pt x="573" y="1912"/>
                  <a:pt x="573" y="1912"/>
                </a:cubicBezTo>
                <a:cubicBezTo>
                  <a:pt x="577" y="1912"/>
                  <a:pt x="577" y="1912"/>
                  <a:pt x="577" y="1912"/>
                </a:cubicBezTo>
                <a:cubicBezTo>
                  <a:pt x="581" y="1912"/>
                  <a:pt x="584" y="1913"/>
                  <a:pt x="587" y="1913"/>
                </a:cubicBezTo>
                <a:cubicBezTo>
                  <a:pt x="589" y="1914"/>
                  <a:pt x="590" y="1915"/>
                  <a:pt x="592" y="1915"/>
                </a:cubicBezTo>
                <a:cubicBezTo>
                  <a:pt x="596" y="1918"/>
                  <a:pt x="599" y="1921"/>
                  <a:pt x="595" y="1927"/>
                </a:cubicBezTo>
                <a:cubicBezTo>
                  <a:pt x="592" y="1934"/>
                  <a:pt x="588" y="1941"/>
                  <a:pt x="584" y="1948"/>
                </a:cubicBezTo>
                <a:cubicBezTo>
                  <a:pt x="579" y="1956"/>
                  <a:pt x="579" y="1956"/>
                  <a:pt x="579" y="1956"/>
                </a:cubicBezTo>
                <a:cubicBezTo>
                  <a:pt x="579" y="1956"/>
                  <a:pt x="579" y="1956"/>
                  <a:pt x="579" y="1956"/>
                </a:cubicBezTo>
                <a:close/>
                <a:moveTo>
                  <a:pt x="1064" y="2056"/>
                </a:moveTo>
                <a:cubicBezTo>
                  <a:pt x="1064" y="2057"/>
                  <a:pt x="1064" y="2059"/>
                  <a:pt x="1064" y="2060"/>
                </a:cubicBezTo>
                <a:cubicBezTo>
                  <a:pt x="1064" y="2060"/>
                  <a:pt x="1064" y="2060"/>
                  <a:pt x="1064" y="2061"/>
                </a:cubicBezTo>
                <a:cubicBezTo>
                  <a:pt x="1063" y="2062"/>
                  <a:pt x="1063" y="2063"/>
                  <a:pt x="1062" y="2064"/>
                </a:cubicBezTo>
                <a:cubicBezTo>
                  <a:pt x="1062" y="2064"/>
                  <a:pt x="1062" y="2064"/>
                  <a:pt x="1062" y="2064"/>
                </a:cubicBezTo>
                <a:cubicBezTo>
                  <a:pt x="1062" y="2064"/>
                  <a:pt x="1062" y="2064"/>
                  <a:pt x="1062" y="2064"/>
                </a:cubicBezTo>
                <a:cubicBezTo>
                  <a:pt x="1061" y="2065"/>
                  <a:pt x="1060" y="2066"/>
                  <a:pt x="1059" y="2067"/>
                </a:cubicBezTo>
                <a:cubicBezTo>
                  <a:pt x="1059" y="2067"/>
                  <a:pt x="1059" y="2067"/>
                  <a:pt x="1059" y="2068"/>
                </a:cubicBezTo>
                <a:cubicBezTo>
                  <a:pt x="1058" y="2069"/>
                  <a:pt x="1057" y="2069"/>
                  <a:pt x="1056" y="2070"/>
                </a:cubicBezTo>
                <a:cubicBezTo>
                  <a:pt x="1056" y="2070"/>
                  <a:pt x="1055" y="2071"/>
                  <a:pt x="1055" y="2071"/>
                </a:cubicBezTo>
                <a:cubicBezTo>
                  <a:pt x="1055" y="2071"/>
                  <a:pt x="1055" y="2071"/>
                  <a:pt x="1055" y="2071"/>
                </a:cubicBezTo>
                <a:cubicBezTo>
                  <a:pt x="1053" y="2072"/>
                  <a:pt x="1052" y="2072"/>
                  <a:pt x="1051" y="2073"/>
                </a:cubicBezTo>
                <a:cubicBezTo>
                  <a:pt x="1051" y="2073"/>
                  <a:pt x="1051" y="2073"/>
                  <a:pt x="1050" y="2073"/>
                </a:cubicBezTo>
                <a:cubicBezTo>
                  <a:pt x="1049" y="2074"/>
                  <a:pt x="1048" y="2074"/>
                  <a:pt x="1047" y="2074"/>
                </a:cubicBezTo>
                <a:cubicBezTo>
                  <a:pt x="1047" y="2075"/>
                  <a:pt x="1046" y="2075"/>
                  <a:pt x="1046" y="2075"/>
                </a:cubicBezTo>
                <a:cubicBezTo>
                  <a:pt x="1046" y="2075"/>
                  <a:pt x="1045" y="2075"/>
                  <a:pt x="1045" y="2075"/>
                </a:cubicBezTo>
                <a:cubicBezTo>
                  <a:pt x="1045" y="2075"/>
                  <a:pt x="1045" y="2075"/>
                  <a:pt x="1044" y="2075"/>
                </a:cubicBezTo>
                <a:cubicBezTo>
                  <a:pt x="1043" y="2076"/>
                  <a:pt x="1042" y="2076"/>
                  <a:pt x="1041" y="2076"/>
                </a:cubicBezTo>
                <a:cubicBezTo>
                  <a:pt x="1039" y="2076"/>
                  <a:pt x="1038" y="2076"/>
                  <a:pt x="1037" y="2077"/>
                </a:cubicBezTo>
                <a:cubicBezTo>
                  <a:pt x="1036" y="2077"/>
                  <a:pt x="1035" y="2077"/>
                  <a:pt x="1034" y="2077"/>
                </a:cubicBezTo>
                <a:cubicBezTo>
                  <a:pt x="1033" y="2077"/>
                  <a:pt x="1033" y="2077"/>
                  <a:pt x="1033" y="2077"/>
                </a:cubicBezTo>
                <a:cubicBezTo>
                  <a:pt x="1031" y="2077"/>
                  <a:pt x="1031" y="2077"/>
                  <a:pt x="1031" y="2077"/>
                </a:cubicBezTo>
                <a:cubicBezTo>
                  <a:pt x="1031" y="2077"/>
                  <a:pt x="1031" y="2077"/>
                  <a:pt x="1031" y="2077"/>
                </a:cubicBezTo>
                <a:cubicBezTo>
                  <a:pt x="1025" y="2077"/>
                  <a:pt x="1018" y="2077"/>
                  <a:pt x="1011" y="2077"/>
                </a:cubicBezTo>
                <a:cubicBezTo>
                  <a:pt x="981" y="2077"/>
                  <a:pt x="630" y="2078"/>
                  <a:pt x="605" y="2078"/>
                </a:cubicBezTo>
                <a:cubicBezTo>
                  <a:pt x="604" y="2078"/>
                  <a:pt x="602" y="2078"/>
                  <a:pt x="600" y="2078"/>
                </a:cubicBezTo>
                <a:cubicBezTo>
                  <a:pt x="598" y="2077"/>
                  <a:pt x="596" y="2077"/>
                  <a:pt x="594" y="2076"/>
                </a:cubicBezTo>
                <a:cubicBezTo>
                  <a:pt x="590" y="2075"/>
                  <a:pt x="588" y="2074"/>
                  <a:pt x="586" y="2072"/>
                </a:cubicBezTo>
                <a:cubicBezTo>
                  <a:pt x="584" y="2070"/>
                  <a:pt x="583" y="2068"/>
                  <a:pt x="582" y="2065"/>
                </a:cubicBezTo>
                <a:cubicBezTo>
                  <a:pt x="582" y="2063"/>
                  <a:pt x="582" y="2060"/>
                  <a:pt x="584" y="2057"/>
                </a:cubicBezTo>
                <a:cubicBezTo>
                  <a:pt x="584" y="2056"/>
                  <a:pt x="584" y="2056"/>
                  <a:pt x="584" y="2056"/>
                </a:cubicBezTo>
                <a:cubicBezTo>
                  <a:pt x="584" y="2056"/>
                  <a:pt x="584" y="2056"/>
                  <a:pt x="584" y="2056"/>
                </a:cubicBezTo>
                <a:cubicBezTo>
                  <a:pt x="588" y="2048"/>
                  <a:pt x="592" y="2040"/>
                  <a:pt x="596" y="2031"/>
                </a:cubicBezTo>
                <a:cubicBezTo>
                  <a:pt x="597" y="2030"/>
                  <a:pt x="598" y="2029"/>
                  <a:pt x="598" y="2027"/>
                </a:cubicBezTo>
                <a:cubicBezTo>
                  <a:pt x="601" y="2021"/>
                  <a:pt x="601" y="2021"/>
                  <a:pt x="601" y="2021"/>
                </a:cubicBezTo>
                <a:cubicBezTo>
                  <a:pt x="603" y="2018"/>
                  <a:pt x="605" y="2016"/>
                  <a:pt x="607" y="2014"/>
                </a:cubicBezTo>
                <a:cubicBezTo>
                  <a:pt x="608" y="2013"/>
                  <a:pt x="609" y="2013"/>
                  <a:pt x="609" y="2012"/>
                </a:cubicBezTo>
                <a:cubicBezTo>
                  <a:pt x="610" y="2012"/>
                  <a:pt x="610" y="2012"/>
                  <a:pt x="610" y="2011"/>
                </a:cubicBezTo>
                <a:cubicBezTo>
                  <a:pt x="611" y="2011"/>
                  <a:pt x="612" y="2011"/>
                  <a:pt x="612" y="2010"/>
                </a:cubicBezTo>
                <a:cubicBezTo>
                  <a:pt x="612" y="2010"/>
                  <a:pt x="612" y="2010"/>
                  <a:pt x="613" y="2010"/>
                </a:cubicBezTo>
                <a:cubicBezTo>
                  <a:pt x="613" y="2010"/>
                  <a:pt x="613" y="2010"/>
                  <a:pt x="614" y="2009"/>
                </a:cubicBezTo>
                <a:cubicBezTo>
                  <a:pt x="615" y="2009"/>
                  <a:pt x="616" y="2008"/>
                  <a:pt x="617" y="2008"/>
                </a:cubicBezTo>
                <a:cubicBezTo>
                  <a:pt x="617" y="2008"/>
                  <a:pt x="618" y="2007"/>
                  <a:pt x="618" y="2007"/>
                </a:cubicBezTo>
                <a:cubicBezTo>
                  <a:pt x="619" y="2007"/>
                  <a:pt x="620" y="2007"/>
                  <a:pt x="621" y="2006"/>
                </a:cubicBezTo>
                <a:cubicBezTo>
                  <a:pt x="622" y="2006"/>
                  <a:pt x="623" y="2005"/>
                  <a:pt x="625" y="2005"/>
                </a:cubicBezTo>
                <a:cubicBezTo>
                  <a:pt x="625" y="2005"/>
                  <a:pt x="626" y="2004"/>
                  <a:pt x="627" y="2004"/>
                </a:cubicBezTo>
                <a:cubicBezTo>
                  <a:pt x="627" y="2004"/>
                  <a:pt x="628" y="2004"/>
                  <a:pt x="628" y="2004"/>
                </a:cubicBezTo>
                <a:cubicBezTo>
                  <a:pt x="632" y="2003"/>
                  <a:pt x="636" y="2002"/>
                  <a:pt x="640" y="2002"/>
                </a:cubicBezTo>
                <a:cubicBezTo>
                  <a:pt x="640" y="2002"/>
                  <a:pt x="1008" y="2001"/>
                  <a:pt x="1021" y="2001"/>
                </a:cubicBezTo>
                <a:cubicBezTo>
                  <a:pt x="1026" y="2001"/>
                  <a:pt x="1030" y="2001"/>
                  <a:pt x="1034" y="2001"/>
                </a:cubicBezTo>
                <a:cubicBezTo>
                  <a:pt x="1036" y="2001"/>
                  <a:pt x="1038" y="2002"/>
                  <a:pt x="1040" y="2002"/>
                </a:cubicBezTo>
                <a:cubicBezTo>
                  <a:pt x="1040" y="2002"/>
                  <a:pt x="1040" y="2002"/>
                  <a:pt x="1041" y="2002"/>
                </a:cubicBezTo>
                <a:cubicBezTo>
                  <a:pt x="1042" y="2002"/>
                  <a:pt x="1044" y="2002"/>
                  <a:pt x="1045" y="2003"/>
                </a:cubicBezTo>
                <a:cubicBezTo>
                  <a:pt x="1045" y="2003"/>
                  <a:pt x="1046" y="2003"/>
                  <a:pt x="1046" y="2003"/>
                </a:cubicBezTo>
                <a:cubicBezTo>
                  <a:pt x="1046" y="2003"/>
                  <a:pt x="1046" y="2003"/>
                  <a:pt x="1046" y="2003"/>
                </a:cubicBezTo>
                <a:cubicBezTo>
                  <a:pt x="1048" y="2003"/>
                  <a:pt x="1049" y="2004"/>
                  <a:pt x="1050" y="2004"/>
                </a:cubicBezTo>
                <a:cubicBezTo>
                  <a:pt x="1050" y="2004"/>
                  <a:pt x="1051" y="2005"/>
                  <a:pt x="1051" y="2005"/>
                </a:cubicBezTo>
                <a:cubicBezTo>
                  <a:pt x="1052" y="2005"/>
                  <a:pt x="1053" y="2006"/>
                  <a:pt x="1054" y="2006"/>
                </a:cubicBezTo>
                <a:cubicBezTo>
                  <a:pt x="1055" y="2006"/>
                  <a:pt x="1055" y="2007"/>
                  <a:pt x="1055" y="2007"/>
                </a:cubicBezTo>
                <a:cubicBezTo>
                  <a:pt x="1055" y="2007"/>
                  <a:pt x="1055" y="2007"/>
                  <a:pt x="1056" y="2007"/>
                </a:cubicBezTo>
                <a:cubicBezTo>
                  <a:pt x="1056" y="2008"/>
                  <a:pt x="1057" y="2008"/>
                  <a:pt x="1058" y="2009"/>
                </a:cubicBezTo>
                <a:cubicBezTo>
                  <a:pt x="1059" y="2010"/>
                  <a:pt x="1061" y="2011"/>
                  <a:pt x="1061" y="2013"/>
                </a:cubicBezTo>
                <a:cubicBezTo>
                  <a:pt x="1063" y="2015"/>
                  <a:pt x="1064" y="2017"/>
                  <a:pt x="1064" y="2020"/>
                </a:cubicBezTo>
                <a:cubicBezTo>
                  <a:pt x="1064" y="2022"/>
                  <a:pt x="1064" y="2022"/>
                  <a:pt x="1064" y="2022"/>
                </a:cubicBezTo>
                <a:cubicBezTo>
                  <a:pt x="1064" y="2022"/>
                  <a:pt x="1064" y="2022"/>
                  <a:pt x="1064" y="2022"/>
                </a:cubicBezTo>
                <a:cubicBezTo>
                  <a:pt x="1064" y="2031"/>
                  <a:pt x="1064" y="2040"/>
                  <a:pt x="1064" y="2049"/>
                </a:cubicBezTo>
                <a:cubicBezTo>
                  <a:pt x="1064" y="2051"/>
                  <a:pt x="1064" y="2054"/>
                  <a:pt x="1064" y="2056"/>
                </a:cubicBezTo>
                <a:close/>
                <a:moveTo>
                  <a:pt x="1114" y="1878"/>
                </a:moveTo>
                <a:cubicBezTo>
                  <a:pt x="1114" y="1878"/>
                  <a:pt x="1114" y="1877"/>
                  <a:pt x="1113" y="1877"/>
                </a:cubicBezTo>
                <a:cubicBezTo>
                  <a:pt x="1113" y="1877"/>
                  <a:pt x="1113" y="1877"/>
                  <a:pt x="1113" y="1877"/>
                </a:cubicBezTo>
                <a:cubicBezTo>
                  <a:pt x="1112" y="1875"/>
                  <a:pt x="1111" y="1873"/>
                  <a:pt x="1111" y="1871"/>
                </a:cubicBezTo>
                <a:cubicBezTo>
                  <a:pt x="1111" y="1870"/>
                  <a:pt x="1111" y="1870"/>
                  <a:pt x="1111" y="1870"/>
                </a:cubicBezTo>
                <a:cubicBezTo>
                  <a:pt x="1110" y="1868"/>
                  <a:pt x="1110" y="1867"/>
                  <a:pt x="1110" y="1866"/>
                </a:cubicBezTo>
                <a:cubicBezTo>
                  <a:pt x="1110" y="1866"/>
                  <a:pt x="1110" y="1866"/>
                  <a:pt x="1110" y="1866"/>
                </a:cubicBezTo>
                <a:cubicBezTo>
                  <a:pt x="1110" y="1861"/>
                  <a:pt x="1109" y="1855"/>
                  <a:pt x="1109" y="1849"/>
                </a:cubicBezTo>
                <a:cubicBezTo>
                  <a:pt x="1109" y="1848"/>
                  <a:pt x="1109" y="1848"/>
                  <a:pt x="1109" y="1848"/>
                </a:cubicBezTo>
                <a:cubicBezTo>
                  <a:pt x="1109" y="1846"/>
                  <a:pt x="1109" y="1844"/>
                  <a:pt x="1110" y="1843"/>
                </a:cubicBezTo>
                <a:cubicBezTo>
                  <a:pt x="1112" y="1841"/>
                  <a:pt x="1113" y="1840"/>
                  <a:pt x="1115" y="1839"/>
                </a:cubicBezTo>
                <a:cubicBezTo>
                  <a:pt x="1118" y="1838"/>
                  <a:pt x="1120" y="1837"/>
                  <a:pt x="1123" y="1836"/>
                </a:cubicBezTo>
                <a:cubicBezTo>
                  <a:pt x="1123" y="1836"/>
                  <a:pt x="1123" y="1836"/>
                  <a:pt x="1123" y="1836"/>
                </a:cubicBezTo>
                <a:cubicBezTo>
                  <a:pt x="1123" y="1836"/>
                  <a:pt x="1123" y="1836"/>
                  <a:pt x="1123" y="1836"/>
                </a:cubicBezTo>
                <a:cubicBezTo>
                  <a:pt x="1124" y="1836"/>
                  <a:pt x="1125" y="1836"/>
                  <a:pt x="1126" y="1836"/>
                </a:cubicBezTo>
                <a:cubicBezTo>
                  <a:pt x="1127" y="1836"/>
                  <a:pt x="1127" y="1836"/>
                  <a:pt x="1128" y="1836"/>
                </a:cubicBezTo>
                <a:cubicBezTo>
                  <a:pt x="1133" y="1835"/>
                  <a:pt x="1138" y="1835"/>
                  <a:pt x="1143" y="1835"/>
                </a:cubicBezTo>
                <a:cubicBezTo>
                  <a:pt x="1176" y="1835"/>
                  <a:pt x="1176" y="1835"/>
                  <a:pt x="1176" y="1835"/>
                </a:cubicBezTo>
                <a:cubicBezTo>
                  <a:pt x="1178" y="1835"/>
                  <a:pt x="1180" y="1835"/>
                  <a:pt x="1182" y="1836"/>
                </a:cubicBezTo>
                <a:cubicBezTo>
                  <a:pt x="1191" y="1837"/>
                  <a:pt x="1201" y="1839"/>
                  <a:pt x="1203" y="1848"/>
                </a:cubicBezTo>
                <a:cubicBezTo>
                  <a:pt x="1205" y="1855"/>
                  <a:pt x="1206" y="1863"/>
                  <a:pt x="1207" y="1870"/>
                </a:cubicBezTo>
                <a:cubicBezTo>
                  <a:pt x="1207" y="1871"/>
                  <a:pt x="1207" y="1871"/>
                  <a:pt x="1207" y="1871"/>
                </a:cubicBezTo>
                <a:cubicBezTo>
                  <a:pt x="1208" y="1873"/>
                  <a:pt x="1207" y="1874"/>
                  <a:pt x="1207" y="1876"/>
                </a:cubicBezTo>
                <a:cubicBezTo>
                  <a:pt x="1207" y="1876"/>
                  <a:pt x="1207" y="1876"/>
                  <a:pt x="1206" y="1876"/>
                </a:cubicBezTo>
                <a:cubicBezTo>
                  <a:pt x="1206" y="1876"/>
                  <a:pt x="1206" y="1876"/>
                  <a:pt x="1206" y="1876"/>
                </a:cubicBezTo>
                <a:cubicBezTo>
                  <a:pt x="1206" y="1877"/>
                  <a:pt x="1206" y="1877"/>
                  <a:pt x="1206" y="1877"/>
                </a:cubicBezTo>
                <a:cubicBezTo>
                  <a:pt x="1204" y="1880"/>
                  <a:pt x="1200" y="1882"/>
                  <a:pt x="1195" y="1883"/>
                </a:cubicBezTo>
                <a:cubicBezTo>
                  <a:pt x="1195" y="1883"/>
                  <a:pt x="1195" y="1884"/>
                  <a:pt x="1194" y="1884"/>
                </a:cubicBezTo>
                <a:cubicBezTo>
                  <a:pt x="1194" y="1884"/>
                  <a:pt x="1193" y="1884"/>
                  <a:pt x="1193" y="1884"/>
                </a:cubicBezTo>
                <a:cubicBezTo>
                  <a:pt x="1192" y="1884"/>
                  <a:pt x="1192" y="1884"/>
                  <a:pt x="1192" y="1884"/>
                </a:cubicBezTo>
                <a:cubicBezTo>
                  <a:pt x="1191" y="1884"/>
                  <a:pt x="1190" y="1884"/>
                  <a:pt x="1189" y="1885"/>
                </a:cubicBezTo>
                <a:cubicBezTo>
                  <a:pt x="1178" y="1886"/>
                  <a:pt x="1164" y="1885"/>
                  <a:pt x="1158" y="1885"/>
                </a:cubicBezTo>
                <a:cubicBezTo>
                  <a:pt x="1137" y="1885"/>
                  <a:pt x="1137" y="1885"/>
                  <a:pt x="1137" y="1885"/>
                </a:cubicBezTo>
                <a:cubicBezTo>
                  <a:pt x="1135" y="1885"/>
                  <a:pt x="1134" y="1885"/>
                  <a:pt x="1132" y="1885"/>
                </a:cubicBezTo>
                <a:cubicBezTo>
                  <a:pt x="1131" y="1884"/>
                  <a:pt x="1130" y="1884"/>
                  <a:pt x="1128" y="1884"/>
                </a:cubicBezTo>
                <a:cubicBezTo>
                  <a:pt x="1128" y="1884"/>
                  <a:pt x="1128" y="1884"/>
                  <a:pt x="1127" y="1884"/>
                </a:cubicBezTo>
                <a:cubicBezTo>
                  <a:pt x="1127" y="1884"/>
                  <a:pt x="1127" y="1884"/>
                  <a:pt x="1127" y="1884"/>
                </a:cubicBezTo>
                <a:cubicBezTo>
                  <a:pt x="1126" y="1883"/>
                  <a:pt x="1125" y="1883"/>
                  <a:pt x="1123" y="1883"/>
                </a:cubicBezTo>
                <a:cubicBezTo>
                  <a:pt x="1123" y="1883"/>
                  <a:pt x="1122" y="1882"/>
                  <a:pt x="1122" y="1882"/>
                </a:cubicBezTo>
                <a:cubicBezTo>
                  <a:pt x="1121" y="1882"/>
                  <a:pt x="1120" y="1881"/>
                  <a:pt x="1119" y="1881"/>
                </a:cubicBezTo>
                <a:cubicBezTo>
                  <a:pt x="1117" y="1880"/>
                  <a:pt x="1116" y="1879"/>
                  <a:pt x="1115" y="1878"/>
                </a:cubicBezTo>
                <a:cubicBezTo>
                  <a:pt x="1115" y="1878"/>
                  <a:pt x="1114" y="1878"/>
                  <a:pt x="1114" y="1878"/>
                </a:cubicBezTo>
                <a:close/>
                <a:moveTo>
                  <a:pt x="1120" y="1961"/>
                </a:moveTo>
                <a:cubicBezTo>
                  <a:pt x="1118" y="1959"/>
                  <a:pt x="1117" y="1957"/>
                  <a:pt x="1117" y="1955"/>
                </a:cubicBezTo>
                <a:cubicBezTo>
                  <a:pt x="1117" y="1952"/>
                  <a:pt x="1117" y="1952"/>
                  <a:pt x="1117" y="1952"/>
                </a:cubicBezTo>
                <a:cubicBezTo>
                  <a:pt x="1117" y="1952"/>
                  <a:pt x="1117" y="1952"/>
                  <a:pt x="1117" y="1952"/>
                </a:cubicBezTo>
                <a:cubicBezTo>
                  <a:pt x="1116" y="1943"/>
                  <a:pt x="1116" y="1935"/>
                  <a:pt x="1115" y="1926"/>
                </a:cubicBezTo>
                <a:cubicBezTo>
                  <a:pt x="1115" y="1926"/>
                  <a:pt x="1115" y="1926"/>
                  <a:pt x="1115" y="1926"/>
                </a:cubicBezTo>
                <a:cubicBezTo>
                  <a:pt x="1115" y="1926"/>
                  <a:pt x="1115" y="1926"/>
                  <a:pt x="1115" y="1926"/>
                </a:cubicBezTo>
                <a:cubicBezTo>
                  <a:pt x="1115" y="1925"/>
                  <a:pt x="1115" y="1925"/>
                  <a:pt x="1115" y="1924"/>
                </a:cubicBezTo>
                <a:cubicBezTo>
                  <a:pt x="1117" y="1906"/>
                  <a:pt x="1155" y="1911"/>
                  <a:pt x="1167" y="1911"/>
                </a:cubicBezTo>
                <a:cubicBezTo>
                  <a:pt x="1181" y="1911"/>
                  <a:pt x="1208" y="1907"/>
                  <a:pt x="1216" y="1921"/>
                </a:cubicBezTo>
                <a:cubicBezTo>
                  <a:pt x="1217" y="1923"/>
                  <a:pt x="1218" y="1924"/>
                  <a:pt x="1218" y="1925"/>
                </a:cubicBezTo>
                <a:cubicBezTo>
                  <a:pt x="1219" y="1927"/>
                  <a:pt x="1219" y="1927"/>
                  <a:pt x="1219" y="1927"/>
                </a:cubicBezTo>
                <a:cubicBezTo>
                  <a:pt x="1219" y="1927"/>
                  <a:pt x="1219" y="1927"/>
                  <a:pt x="1219" y="1927"/>
                </a:cubicBezTo>
                <a:cubicBezTo>
                  <a:pt x="1219" y="1931"/>
                  <a:pt x="1220" y="1936"/>
                  <a:pt x="1221" y="1940"/>
                </a:cubicBezTo>
                <a:cubicBezTo>
                  <a:pt x="1224" y="1955"/>
                  <a:pt x="1224" y="1955"/>
                  <a:pt x="1224" y="1955"/>
                </a:cubicBezTo>
                <a:cubicBezTo>
                  <a:pt x="1225" y="1957"/>
                  <a:pt x="1224" y="1959"/>
                  <a:pt x="1223" y="1961"/>
                </a:cubicBezTo>
                <a:cubicBezTo>
                  <a:pt x="1223" y="1962"/>
                  <a:pt x="1222" y="1963"/>
                  <a:pt x="1220" y="1964"/>
                </a:cubicBezTo>
                <a:cubicBezTo>
                  <a:pt x="1220" y="1965"/>
                  <a:pt x="1219" y="1965"/>
                  <a:pt x="1219" y="1966"/>
                </a:cubicBezTo>
                <a:cubicBezTo>
                  <a:pt x="1219" y="1966"/>
                  <a:pt x="1218" y="1966"/>
                  <a:pt x="1218" y="1966"/>
                </a:cubicBezTo>
                <a:cubicBezTo>
                  <a:pt x="1218" y="1966"/>
                  <a:pt x="1218" y="1966"/>
                  <a:pt x="1218" y="1967"/>
                </a:cubicBezTo>
                <a:cubicBezTo>
                  <a:pt x="1217" y="1967"/>
                  <a:pt x="1216" y="1967"/>
                  <a:pt x="1215" y="1968"/>
                </a:cubicBezTo>
                <a:cubicBezTo>
                  <a:pt x="1215" y="1968"/>
                  <a:pt x="1214" y="1968"/>
                  <a:pt x="1213" y="1969"/>
                </a:cubicBezTo>
                <a:cubicBezTo>
                  <a:pt x="1213" y="1969"/>
                  <a:pt x="1212" y="1969"/>
                  <a:pt x="1212" y="1969"/>
                </a:cubicBezTo>
                <a:cubicBezTo>
                  <a:pt x="1211" y="1969"/>
                  <a:pt x="1211" y="1970"/>
                  <a:pt x="1210" y="1970"/>
                </a:cubicBezTo>
                <a:cubicBezTo>
                  <a:pt x="1209" y="1970"/>
                  <a:pt x="1209" y="1970"/>
                  <a:pt x="1208" y="1970"/>
                </a:cubicBezTo>
                <a:cubicBezTo>
                  <a:pt x="1208" y="1970"/>
                  <a:pt x="1207" y="1970"/>
                  <a:pt x="1207" y="1970"/>
                </a:cubicBezTo>
                <a:cubicBezTo>
                  <a:pt x="1206" y="1971"/>
                  <a:pt x="1205" y="1971"/>
                  <a:pt x="1204" y="1971"/>
                </a:cubicBezTo>
                <a:cubicBezTo>
                  <a:pt x="1202" y="1971"/>
                  <a:pt x="1201" y="1971"/>
                  <a:pt x="1199" y="1971"/>
                </a:cubicBezTo>
                <a:cubicBezTo>
                  <a:pt x="1199" y="1971"/>
                  <a:pt x="1199" y="1971"/>
                  <a:pt x="1199" y="1971"/>
                </a:cubicBezTo>
                <a:cubicBezTo>
                  <a:pt x="1199" y="1971"/>
                  <a:pt x="1199" y="1971"/>
                  <a:pt x="1199" y="1971"/>
                </a:cubicBezTo>
                <a:cubicBezTo>
                  <a:pt x="1181" y="1971"/>
                  <a:pt x="1164" y="1971"/>
                  <a:pt x="1147" y="1971"/>
                </a:cubicBezTo>
                <a:cubicBezTo>
                  <a:pt x="1145" y="1971"/>
                  <a:pt x="1143" y="1971"/>
                  <a:pt x="1141" y="1971"/>
                </a:cubicBezTo>
                <a:cubicBezTo>
                  <a:pt x="1141" y="1971"/>
                  <a:pt x="1140" y="1971"/>
                  <a:pt x="1140" y="1971"/>
                </a:cubicBezTo>
                <a:cubicBezTo>
                  <a:pt x="1139" y="1971"/>
                  <a:pt x="1137" y="1970"/>
                  <a:pt x="1136" y="1970"/>
                </a:cubicBezTo>
                <a:cubicBezTo>
                  <a:pt x="1136" y="1970"/>
                  <a:pt x="1136" y="1970"/>
                  <a:pt x="1136" y="1970"/>
                </a:cubicBezTo>
                <a:cubicBezTo>
                  <a:pt x="1135" y="1970"/>
                  <a:pt x="1135" y="1970"/>
                  <a:pt x="1135" y="1970"/>
                </a:cubicBezTo>
                <a:cubicBezTo>
                  <a:pt x="1134" y="1969"/>
                  <a:pt x="1132" y="1969"/>
                  <a:pt x="1131" y="1969"/>
                </a:cubicBezTo>
                <a:cubicBezTo>
                  <a:pt x="1130" y="1968"/>
                  <a:pt x="1130" y="1968"/>
                  <a:pt x="1129" y="1968"/>
                </a:cubicBezTo>
                <a:cubicBezTo>
                  <a:pt x="1128" y="1967"/>
                  <a:pt x="1128" y="1967"/>
                  <a:pt x="1127" y="1967"/>
                </a:cubicBezTo>
                <a:cubicBezTo>
                  <a:pt x="1127" y="1967"/>
                  <a:pt x="1126" y="1967"/>
                  <a:pt x="1126" y="1966"/>
                </a:cubicBezTo>
                <a:cubicBezTo>
                  <a:pt x="1124" y="1965"/>
                  <a:pt x="1121" y="1963"/>
                  <a:pt x="1120" y="1961"/>
                </a:cubicBezTo>
                <a:close/>
                <a:moveTo>
                  <a:pt x="1244" y="2063"/>
                </a:moveTo>
                <a:cubicBezTo>
                  <a:pt x="1243" y="2066"/>
                  <a:pt x="1241" y="2068"/>
                  <a:pt x="1238" y="2070"/>
                </a:cubicBezTo>
                <a:cubicBezTo>
                  <a:pt x="1236" y="2072"/>
                  <a:pt x="1233" y="2074"/>
                  <a:pt x="1229" y="2075"/>
                </a:cubicBezTo>
                <a:cubicBezTo>
                  <a:pt x="1225" y="2076"/>
                  <a:pt x="1221" y="2076"/>
                  <a:pt x="1217" y="2076"/>
                </a:cubicBezTo>
                <a:cubicBezTo>
                  <a:pt x="1205" y="2076"/>
                  <a:pt x="1205" y="2076"/>
                  <a:pt x="1205" y="2076"/>
                </a:cubicBezTo>
                <a:cubicBezTo>
                  <a:pt x="1205" y="2076"/>
                  <a:pt x="1205" y="2076"/>
                  <a:pt x="1205" y="2076"/>
                </a:cubicBezTo>
                <a:cubicBezTo>
                  <a:pt x="1189" y="2076"/>
                  <a:pt x="1174" y="2076"/>
                  <a:pt x="1158" y="2077"/>
                </a:cubicBezTo>
                <a:cubicBezTo>
                  <a:pt x="1156" y="2077"/>
                  <a:pt x="1154" y="2076"/>
                  <a:pt x="1152" y="2076"/>
                </a:cubicBezTo>
                <a:cubicBezTo>
                  <a:pt x="1152" y="2076"/>
                  <a:pt x="1151" y="2076"/>
                  <a:pt x="1151" y="2076"/>
                </a:cubicBezTo>
                <a:cubicBezTo>
                  <a:pt x="1149" y="2076"/>
                  <a:pt x="1148" y="2075"/>
                  <a:pt x="1146" y="2075"/>
                </a:cubicBezTo>
                <a:cubicBezTo>
                  <a:pt x="1146" y="2075"/>
                  <a:pt x="1146" y="2075"/>
                  <a:pt x="1146" y="2075"/>
                </a:cubicBezTo>
                <a:cubicBezTo>
                  <a:pt x="1145" y="2075"/>
                  <a:pt x="1145" y="2075"/>
                  <a:pt x="1145" y="2075"/>
                </a:cubicBezTo>
                <a:cubicBezTo>
                  <a:pt x="1138" y="2073"/>
                  <a:pt x="1132" y="2069"/>
                  <a:pt x="1128" y="2064"/>
                </a:cubicBezTo>
                <a:cubicBezTo>
                  <a:pt x="1128" y="2064"/>
                  <a:pt x="1128" y="2064"/>
                  <a:pt x="1128" y="2064"/>
                </a:cubicBezTo>
                <a:cubicBezTo>
                  <a:pt x="1128" y="2064"/>
                  <a:pt x="1128" y="2064"/>
                  <a:pt x="1128" y="2064"/>
                </a:cubicBezTo>
                <a:cubicBezTo>
                  <a:pt x="1127" y="2063"/>
                  <a:pt x="1126" y="2062"/>
                  <a:pt x="1126" y="2060"/>
                </a:cubicBezTo>
                <a:cubicBezTo>
                  <a:pt x="1126" y="2060"/>
                  <a:pt x="1126" y="2059"/>
                  <a:pt x="1125" y="2059"/>
                </a:cubicBezTo>
                <a:cubicBezTo>
                  <a:pt x="1125" y="2058"/>
                  <a:pt x="1125" y="2057"/>
                  <a:pt x="1125" y="2057"/>
                </a:cubicBezTo>
                <a:cubicBezTo>
                  <a:pt x="1125" y="2056"/>
                  <a:pt x="1125" y="2056"/>
                  <a:pt x="1125" y="2056"/>
                </a:cubicBezTo>
                <a:cubicBezTo>
                  <a:pt x="1125" y="2055"/>
                  <a:pt x="1125" y="2055"/>
                  <a:pt x="1125" y="2055"/>
                </a:cubicBezTo>
                <a:cubicBezTo>
                  <a:pt x="1125" y="2055"/>
                  <a:pt x="1125" y="2055"/>
                  <a:pt x="1125" y="2055"/>
                </a:cubicBezTo>
                <a:cubicBezTo>
                  <a:pt x="1124" y="2046"/>
                  <a:pt x="1123" y="2037"/>
                  <a:pt x="1123" y="2029"/>
                </a:cubicBezTo>
                <a:cubicBezTo>
                  <a:pt x="1123" y="2027"/>
                  <a:pt x="1122" y="2026"/>
                  <a:pt x="1122" y="2024"/>
                </a:cubicBezTo>
                <a:cubicBezTo>
                  <a:pt x="1122" y="2020"/>
                  <a:pt x="1122" y="2020"/>
                  <a:pt x="1122" y="2020"/>
                </a:cubicBezTo>
                <a:cubicBezTo>
                  <a:pt x="1122" y="2019"/>
                  <a:pt x="1122" y="2019"/>
                  <a:pt x="1122" y="2019"/>
                </a:cubicBezTo>
                <a:cubicBezTo>
                  <a:pt x="1122" y="2018"/>
                  <a:pt x="1122" y="2017"/>
                  <a:pt x="1122" y="2016"/>
                </a:cubicBezTo>
                <a:cubicBezTo>
                  <a:pt x="1122" y="2016"/>
                  <a:pt x="1123" y="2016"/>
                  <a:pt x="1123" y="2015"/>
                </a:cubicBezTo>
                <a:cubicBezTo>
                  <a:pt x="1123" y="2014"/>
                  <a:pt x="1123" y="2014"/>
                  <a:pt x="1123" y="2013"/>
                </a:cubicBezTo>
                <a:cubicBezTo>
                  <a:pt x="1124" y="2013"/>
                  <a:pt x="1124" y="2013"/>
                  <a:pt x="1124" y="2012"/>
                </a:cubicBezTo>
                <a:cubicBezTo>
                  <a:pt x="1124" y="2012"/>
                  <a:pt x="1124" y="2012"/>
                  <a:pt x="1124" y="2012"/>
                </a:cubicBezTo>
                <a:cubicBezTo>
                  <a:pt x="1125" y="2011"/>
                  <a:pt x="1125" y="2010"/>
                  <a:pt x="1126" y="2010"/>
                </a:cubicBezTo>
                <a:cubicBezTo>
                  <a:pt x="1126" y="2009"/>
                  <a:pt x="1127" y="2009"/>
                  <a:pt x="1127" y="2009"/>
                </a:cubicBezTo>
                <a:cubicBezTo>
                  <a:pt x="1128" y="2008"/>
                  <a:pt x="1128" y="2008"/>
                  <a:pt x="1129" y="2007"/>
                </a:cubicBezTo>
                <a:cubicBezTo>
                  <a:pt x="1129" y="2007"/>
                  <a:pt x="1129" y="2007"/>
                  <a:pt x="1130" y="2006"/>
                </a:cubicBezTo>
                <a:cubicBezTo>
                  <a:pt x="1130" y="2006"/>
                  <a:pt x="1130" y="2006"/>
                  <a:pt x="1130" y="2006"/>
                </a:cubicBezTo>
                <a:cubicBezTo>
                  <a:pt x="1131" y="2006"/>
                  <a:pt x="1132" y="2005"/>
                  <a:pt x="1133" y="2004"/>
                </a:cubicBezTo>
                <a:cubicBezTo>
                  <a:pt x="1134" y="2004"/>
                  <a:pt x="1134" y="2004"/>
                  <a:pt x="1134" y="2004"/>
                </a:cubicBezTo>
                <a:cubicBezTo>
                  <a:pt x="1134" y="2004"/>
                  <a:pt x="1135" y="2004"/>
                  <a:pt x="1135" y="2004"/>
                </a:cubicBezTo>
                <a:cubicBezTo>
                  <a:pt x="1135" y="2004"/>
                  <a:pt x="1135" y="2004"/>
                  <a:pt x="1136" y="2004"/>
                </a:cubicBezTo>
                <a:cubicBezTo>
                  <a:pt x="1137" y="2003"/>
                  <a:pt x="1138" y="2003"/>
                  <a:pt x="1139" y="2003"/>
                </a:cubicBezTo>
                <a:cubicBezTo>
                  <a:pt x="1139" y="2002"/>
                  <a:pt x="1140" y="2002"/>
                  <a:pt x="1140" y="2002"/>
                </a:cubicBezTo>
                <a:cubicBezTo>
                  <a:pt x="1141" y="2002"/>
                  <a:pt x="1141" y="2002"/>
                  <a:pt x="1142" y="2002"/>
                </a:cubicBezTo>
                <a:cubicBezTo>
                  <a:pt x="1143" y="2002"/>
                  <a:pt x="1145" y="2001"/>
                  <a:pt x="1147" y="2001"/>
                </a:cubicBezTo>
                <a:cubicBezTo>
                  <a:pt x="1147" y="2001"/>
                  <a:pt x="1148" y="2001"/>
                  <a:pt x="1148" y="2001"/>
                </a:cubicBezTo>
                <a:cubicBezTo>
                  <a:pt x="1149" y="2001"/>
                  <a:pt x="1149" y="2001"/>
                  <a:pt x="1150" y="2001"/>
                </a:cubicBezTo>
                <a:cubicBezTo>
                  <a:pt x="1153" y="2001"/>
                  <a:pt x="1153" y="2001"/>
                  <a:pt x="1153" y="2001"/>
                </a:cubicBezTo>
                <a:cubicBezTo>
                  <a:pt x="1155" y="2001"/>
                  <a:pt x="1158" y="2001"/>
                  <a:pt x="1160" y="2001"/>
                </a:cubicBezTo>
                <a:cubicBezTo>
                  <a:pt x="1163" y="2001"/>
                  <a:pt x="1165" y="2001"/>
                  <a:pt x="1168" y="2001"/>
                </a:cubicBezTo>
                <a:cubicBezTo>
                  <a:pt x="1191" y="2001"/>
                  <a:pt x="1191" y="2001"/>
                  <a:pt x="1191" y="2001"/>
                </a:cubicBezTo>
                <a:cubicBezTo>
                  <a:pt x="1197" y="2001"/>
                  <a:pt x="1203" y="2001"/>
                  <a:pt x="1209" y="2001"/>
                </a:cubicBezTo>
                <a:cubicBezTo>
                  <a:pt x="1210" y="2001"/>
                  <a:pt x="1211" y="2001"/>
                  <a:pt x="1212" y="2002"/>
                </a:cubicBezTo>
                <a:cubicBezTo>
                  <a:pt x="1212" y="2002"/>
                  <a:pt x="1213" y="2002"/>
                  <a:pt x="1214" y="2002"/>
                </a:cubicBezTo>
                <a:cubicBezTo>
                  <a:pt x="1214" y="2002"/>
                  <a:pt x="1214" y="2002"/>
                  <a:pt x="1215" y="2002"/>
                </a:cubicBezTo>
                <a:cubicBezTo>
                  <a:pt x="1215" y="2002"/>
                  <a:pt x="1216" y="2002"/>
                  <a:pt x="1216" y="2002"/>
                </a:cubicBezTo>
                <a:cubicBezTo>
                  <a:pt x="1216" y="2002"/>
                  <a:pt x="1216" y="2003"/>
                  <a:pt x="1217" y="2003"/>
                </a:cubicBezTo>
                <a:cubicBezTo>
                  <a:pt x="1218" y="2003"/>
                  <a:pt x="1219" y="2003"/>
                  <a:pt x="1220" y="2004"/>
                </a:cubicBezTo>
                <a:cubicBezTo>
                  <a:pt x="1221" y="2004"/>
                  <a:pt x="1221" y="2004"/>
                  <a:pt x="1222" y="2004"/>
                </a:cubicBezTo>
                <a:cubicBezTo>
                  <a:pt x="1222" y="2005"/>
                  <a:pt x="1223" y="2005"/>
                  <a:pt x="1223" y="2005"/>
                </a:cubicBezTo>
                <a:cubicBezTo>
                  <a:pt x="1224" y="2005"/>
                  <a:pt x="1225" y="2006"/>
                  <a:pt x="1226" y="2006"/>
                </a:cubicBezTo>
                <a:cubicBezTo>
                  <a:pt x="1229" y="2008"/>
                  <a:pt x="1231" y="2010"/>
                  <a:pt x="1233" y="2012"/>
                </a:cubicBezTo>
                <a:cubicBezTo>
                  <a:pt x="1235" y="2014"/>
                  <a:pt x="1237" y="2017"/>
                  <a:pt x="1237" y="2019"/>
                </a:cubicBezTo>
                <a:cubicBezTo>
                  <a:pt x="1240" y="2034"/>
                  <a:pt x="1240" y="2034"/>
                  <a:pt x="1240" y="2034"/>
                </a:cubicBezTo>
                <a:cubicBezTo>
                  <a:pt x="1241" y="2040"/>
                  <a:pt x="1243" y="2046"/>
                  <a:pt x="1244" y="2052"/>
                </a:cubicBezTo>
                <a:cubicBezTo>
                  <a:pt x="1244" y="2052"/>
                  <a:pt x="1244" y="2052"/>
                  <a:pt x="1244" y="2052"/>
                </a:cubicBezTo>
                <a:cubicBezTo>
                  <a:pt x="1244" y="2055"/>
                  <a:pt x="1244" y="2055"/>
                  <a:pt x="1244" y="2055"/>
                </a:cubicBezTo>
                <a:cubicBezTo>
                  <a:pt x="1245" y="2058"/>
                  <a:pt x="1245" y="2061"/>
                  <a:pt x="1244" y="2063"/>
                </a:cubicBezTo>
                <a:close/>
                <a:moveTo>
                  <a:pt x="1349" y="1880"/>
                </a:moveTo>
                <a:cubicBezTo>
                  <a:pt x="1346" y="1879"/>
                  <a:pt x="1344" y="1878"/>
                  <a:pt x="1342" y="1876"/>
                </a:cubicBezTo>
                <a:cubicBezTo>
                  <a:pt x="1340" y="1875"/>
                  <a:pt x="1338" y="1873"/>
                  <a:pt x="1338" y="1871"/>
                </a:cubicBezTo>
                <a:cubicBezTo>
                  <a:pt x="1337" y="1868"/>
                  <a:pt x="1337" y="1868"/>
                  <a:pt x="1337" y="1868"/>
                </a:cubicBezTo>
                <a:cubicBezTo>
                  <a:pt x="1335" y="1863"/>
                  <a:pt x="1333" y="1859"/>
                  <a:pt x="1332" y="1854"/>
                </a:cubicBezTo>
                <a:cubicBezTo>
                  <a:pt x="1331" y="1852"/>
                  <a:pt x="1329" y="1848"/>
                  <a:pt x="1329" y="1845"/>
                </a:cubicBezTo>
                <a:cubicBezTo>
                  <a:pt x="1329" y="1845"/>
                  <a:pt x="1329" y="1845"/>
                  <a:pt x="1329" y="1844"/>
                </a:cubicBezTo>
                <a:cubicBezTo>
                  <a:pt x="1329" y="1844"/>
                  <a:pt x="1329" y="1844"/>
                  <a:pt x="1329" y="1844"/>
                </a:cubicBezTo>
                <a:cubicBezTo>
                  <a:pt x="1329" y="1844"/>
                  <a:pt x="1329" y="1843"/>
                  <a:pt x="1329" y="1843"/>
                </a:cubicBezTo>
                <a:cubicBezTo>
                  <a:pt x="1329" y="1843"/>
                  <a:pt x="1329" y="1843"/>
                  <a:pt x="1329" y="1842"/>
                </a:cubicBezTo>
                <a:cubicBezTo>
                  <a:pt x="1329" y="1842"/>
                  <a:pt x="1329" y="1842"/>
                  <a:pt x="1329" y="1842"/>
                </a:cubicBezTo>
                <a:cubicBezTo>
                  <a:pt x="1333" y="1834"/>
                  <a:pt x="1348" y="1835"/>
                  <a:pt x="1355" y="1835"/>
                </a:cubicBezTo>
                <a:cubicBezTo>
                  <a:pt x="1392" y="1835"/>
                  <a:pt x="1392" y="1835"/>
                  <a:pt x="1392" y="1835"/>
                </a:cubicBezTo>
                <a:cubicBezTo>
                  <a:pt x="1396" y="1835"/>
                  <a:pt x="1399" y="1835"/>
                  <a:pt x="1402" y="1836"/>
                </a:cubicBezTo>
                <a:cubicBezTo>
                  <a:pt x="1403" y="1836"/>
                  <a:pt x="1404" y="1836"/>
                  <a:pt x="1405" y="1836"/>
                </a:cubicBezTo>
                <a:cubicBezTo>
                  <a:pt x="1405" y="1836"/>
                  <a:pt x="1405" y="1837"/>
                  <a:pt x="1406" y="1837"/>
                </a:cubicBezTo>
                <a:cubicBezTo>
                  <a:pt x="1406" y="1837"/>
                  <a:pt x="1407" y="1837"/>
                  <a:pt x="1408" y="1837"/>
                </a:cubicBezTo>
                <a:cubicBezTo>
                  <a:pt x="1409" y="1837"/>
                  <a:pt x="1410" y="1838"/>
                  <a:pt x="1411" y="1838"/>
                </a:cubicBezTo>
                <a:cubicBezTo>
                  <a:pt x="1411" y="1838"/>
                  <a:pt x="1411" y="1838"/>
                  <a:pt x="1411" y="1838"/>
                </a:cubicBezTo>
                <a:cubicBezTo>
                  <a:pt x="1411" y="1838"/>
                  <a:pt x="1411" y="1838"/>
                  <a:pt x="1411" y="1838"/>
                </a:cubicBezTo>
                <a:cubicBezTo>
                  <a:pt x="1412" y="1839"/>
                  <a:pt x="1413" y="1839"/>
                  <a:pt x="1414" y="1840"/>
                </a:cubicBezTo>
                <a:cubicBezTo>
                  <a:pt x="1415" y="1840"/>
                  <a:pt x="1415" y="1840"/>
                  <a:pt x="1416" y="1841"/>
                </a:cubicBezTo>
                <a:cubicBezTo>
                  <a:pt x="1416" y="1841"/>
                  <a:pt x="1416" y="1841"/>
                  <a:pt x="1417" y="1841"/>
                </a:cubicBezTo>
                <a:cubicBezTo>
                  <a:pt x="1417" y="1841"/>
                  <a:pt x="1417" y="1841"/>
                  <a:pt x="1417" y="1842"/>
                </a:cubicBezTo>
                <a:cubicBezTo>
                  <a:pt x="1418" y="1842"/>
                  <a:pt x="1418" y="1842"/>
                  <a:pt x="1418" y="1842"/>
                </a:cubicBezTo>
                <a:cubicBezTo>
                  <a:pt x="1420" y="1844"/>
                  <a:pt x="1422" y="1845"/>
                  <a:pt x="1423" y="1847"/>
                </a:cubicBezTo>
                <a:cubicBezTo>
                  <a:pt x="1423" y="1847"/>
                  <a:pt x="1423" y="1847"/>
                  <a:pt x="1423" y="1847"/>
                </a:cubicBezTo>
                <a:cubicBezTo>
                  <a:pt x="1426" y="1852"/>
                  <a:pt x="1428" y="1859"/>
                  <a:pt x="1431" y="1864"/>
                </a:cubicBezTo>
                <a:cubicBezTo>
                  <a:pt x="1431" y="1864"/>
                  <a:pt x="1431" y="1864"/>
                  <a:pt x="1431" y="1864"/>
                </a:cubicBezTo>
                <a:cubicBezTo>
                  <a:pt x="1432" y="1867"/>
                  <a:pt x="1434" y="1870"/>
                  <a:pt x="1435" y="1873"/>
                </a:cubicBezTo>
                <a:cubicBezTo>
                  <a:pt x="1435" y="1873"/>
                  <a:pt x="1435" y="1873"/>
                  <a:pt x="1435" y="1873"/>
                </a:cubicBezTo>
                <a:cubicBezTo>
                  <a:pt x="1435" y="1873"/>
                  <a:pt x="1435" y="1873"/>
                  <a:pt x="1435" y="1874"/>
                </a:cubicBezTo>
                <a:cubicBezTo>
                  <a:pt x="1436" y="1879"/>
                  <a:pt x="1431" y="1882"/>
                  <a:pt x="1425" y="1883"/>
                </a:cubicBezTo>
                <a:cubicBezTo>
                  <a:pt x="1425" y="1883"/>
                  <a:pt x="1425" y="1883"/>
                  <a:pt x="1425" y="1883"/>
                </a:cubicBezTo>
                <a:cubicBezTo>
                  <a:pt x="1425" y="1883"/>
                  <a:pt x="1424" y="1883"/>
                  <a:pt x="1424" y="1883"/>
                </a:cubicBezTo>
                <a:cubicBezTo>
                  <a:pt x="1423" y="1884"/>
                  <a:pt x="1422" y="1884"/>
                  <a:pt x="1421" y="1884"/>
                </a:cubicBezTo>
                <a:cubicBezTo>
                  <a:pt x="1421" y="1884"/>
                  <a:pt x="1420" y="1884"/>
                  <a:pt x="1420" y="1884"/>
                </a:cubicBezTo>
                <a:cubicBezTo>
                  <a:pt x="1419" y="1884"/>
                  <a:pt x="1418" y="1884"/>
                  <a:pt x="1417" y="1884"/>
                </a:cubicBezTo>
                <a:cubicBezTo>
                  <a:pt x="1417" y="1884"/>
                  <a:pt x="1416" y="1884"/>
                  <a:pt x="1416" y="1884"/>
                </a:cubicBezTo>
                <a:cubicBezTo>
                  <a:pt x="1416" y="1884"/>
                  <a:pt x="1416" y="1884"/>
                  <a:pt x="1415" y="1884"/>
                </a:cubicBezTo>
                <a:cubicBezTo>
                  <a:pt x="1414" y="1884"/>
                  <a:pt x="1414" y="1884"/>
                  <a:pt x="1414" y="1884"/>
                </a:cubicBezTo>
                <a:cubicBezTo>
                  <a:pt x="1408" y="1884"/>
                  <a:pt x="1403" y="1884"/>
                  <a:pt x="1397" y="1884"/>
                </a:cubicBezTo>
                <a:cubicBezTo>
                  <a:pt x="1387" y="1884"/>
                  <a:pt x="1378" y="1884"/>
                  <a:pt x="1368" y="1884"/>
                </a:cubicBezTo>
                <a:cubicBezTo>
                  <a:pt x="1362" y="1884"/>
                  <a:pt x="1355" y="1883"/>
                  <a:pt x="1349" y="1880"/>
                </a:cubicBezTo>
                <a:cubicBezTo>
                  <a:pt x="1349" y="1880"/>
                  <a:pt x="1349" y="1880"/>
                  <a:pt x="1349" y="1880"/>
                </a:cubicBezTo>
                <a:close/>
                <a:moveTo>
                  <a:pt x="1373" y="1961"/>
                </a:moveTo>
                <a:cubicBezTo>
                  <a:pt x="1371" y="1959"/>
                  <a:pt x="1369" y="1956"/>
                  <a:pt x="1369" y="1954"/>
                </a:cubicBezTo>
                <a:cubicBezTo>
                  <a:pt x="1363" y="1940"/>
                  <a:pt x="1363" y="1940"/>
                  <a:pt x="1363" y="1940"/>
                </a:cubicBezTo>
                <a:cubicBezTo>
                  <a:pt x="1362" y="1935"/>
                  <a:pt x="1360" y="1931"/>
                  <a:pt x="1359" y="1927"/>
                </a:cubicBezTo>
                <a:cubicBezTo>
                  <a:pt x="1359" y="1927"/>
                  <a:pt x="1359" y="1927"/>
                  <a:pt x="1359" y="1927"/>
                </a:cubicBezTo>
                <a:cubicBezTo>
                  <a:pt x="1358" y="1925"/>
                  <a:pt x="1358" y="1925"/>
                  <a:pt x="1358" y="1925"/>
                </a:cubicBezTo>
                <a:cubicBezTo>
                  <a:pt x="1357" y="1923"/>
                  <a:pt x="1357" y="1921"/>
                  <a:pt x="1358" y="1919"/>
                </a:cubicBezTo>
                <a:cubicBezTo>
                  <a:pt x="1358" y="1918"/>
                  <a:pt x="1359" y="1917"/>
                  <a:pt x="1360" y="1916"/>
                </a:cubicBezTo>
                <a:cubicBezTo>
                  <a:pt x="1360" y="1916"/>
                  <a:pt x="1361" y="1916"/>
                  <a:pt x="1361" y="1915"/>
                </a:cubicBezTo>
                <a:cubicBezTo>
                  <a:pt x="1361" y="1915"/>
                  <a:pt x="1361" y="1915"/>
                  <a:pt x="1362" y="1915"/>
                </a:cubicBezTo>
                <a:cubicBezTo>
                  <a:pt x="1364" y="1913"/>
                  <a:pt x="1366" y="1912"/>
                  <a:pt x="1369" y="1911"/>
                </a:cubicBezTo>
                <a:cubicBezTo>
                  <a:pt x="1371" y="1911"/>
                  <a:pt x="1374" y="1910"/>
                  <a:pt x="1376" y="1910"/>
                </a:cubicBezTo>
                <a:cubicBezTo>
                  <a:pt x="1386" y="1909"/>
                  <a:pt x="1397" y="1910"/>
                  <a:pt x="1402" y="1910"/>
                </a:cubicBezTo>
                <a:cubicBezTo>
                  <a:pt x="1420" y="1910"/>
                  <a:pt x="1451" y="1906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5" y="1933"/>
                  <a:pt x="1469" y="1940"/>
                  <a:pt x="1473" y="1948"/>
                </a:cubicBezTo>
                <a:cubicBezTo>
                  <a:pt x="1474" y="1951"/>
                  <a:pt x="1476" y="1953"/>
                  <a:pt x="1476" y="1956"/>
                </a:cubicBezTo>
                <a:cubicBezTo>
                  <a:pt x="1476" y="1956"/>
                  <a:pt x="1476" y="1956"/>
                  <a:pt x="1476" y="1957"/>
                </a:cubicBezTo>
                <a:cubicBezTo>
                  <a:pt x="1477" y="1957"/>
                  <a:pt x="1477" y="1958"/>
                  <a:pt x="1477" y="1958"/>
                </a:cubicBezTo>
                <a:cubicBezTo>
                  <a:pt x="1477" y="1959"/>
                  <a:pt x="1477" y="1959"/>
                  <a:pt x="1477" y="1960"/>
                </a:cubicBezTo>
                <a:cubicBezTo>
                  <a:pt x="1477" y="1960"/>
                  <a:pt x="1477" y="1960"/>
                  <a:pt x="1477" y="1960"/>
                </a:cubicBezTo>
                <a:cubicBezTo>
                  <a:pt x="1477" y="1960"/>
                  <a:pt x="1476" y="1961"/>
                  <a:pt x="1476" y="1961"/>
                </a:cubicBezTo>
                <a:cubicBezTo>
                  <a:pt x="1476" y="1962"/>
                  <a:pt x="1476" y="1962"/>
                  <a:pt x="1475" y="1963"/>
                </a:cubicBezTo>
                <a:cubicBezTo>
                  <a:pt x="1475" y="1963"/>
                  <a:pt x="1475" y="1963"/>
                  <a:pt x="1475" y="1963"/>
                </a:cubicBezTo>
                <a:cubicBezTo>
                  <a:pt x="1475" y="1964"/>
                  <a:pt x="1474" y="1965"/>
                  <a:pt x="1474" y="1965"/>
                </a:cubicBezTo>
                <a:cubicBezTo>
                  <a:pt x="1473" y="1965"/>
                  <a:pt x="1473" y="1965"/>
                  <a:pt x="1473" y="1966"/>
                </a:cubicBezTo>
                <a:cubicBezTo>
                  <a:pt x="1473" y="1966"/>
                  <a:pt x="1473" y="1966"/>
                  <a:pt x="1472" y="1966"/>
                </a:cubicBezTo>
                <a:cubicBezTo>
                  <a:pt x="1472" y="1966"/>
                  <a:pt x="1472" y="1967"/>
                  <a:pt x="1471" y="1967"/>
                </a:cubicBezTo>
                <a:cubicBezTo>
                  <a:pt x="1470" y="1968"/>
                  <a:pt x="1468" y="1969"/>
                  <a:pt x="1466" y="1969"/>
                </a:cubicBezTo>
                <a:cubicBezTo>
                  <a:pt x="1465" y="1969"/>
                  <a:pt x="1465" y="1969"/>
                  <a:pt x="1464" y="1970"/>
                </a:cubicBezTo>
                <a:cubicBezTo>
                  <a:pt x="1463" y="1970"/>
                  <a:pt x="1462" y="1970"/>
                  <a:pt x="1462" y="1970"/>
                </a:cubicBezTo>
                <a:cubicBezTo>
                  <a:pt x="1461" y="1970"/>
                  <a:pt x="1461" y="1970"/>
                  <a:pt x="1461" y="1970"/>
                </a:cubicBezTo>
                <a:cubicBezTo>
                  <a:pt x="1460" y="1970"/>
                  <a:pt x="1460" y="1970"/>
                  <a:pt x="1460" y="1970"/>
                </a:cubicBezTo>
                <a:cubicBezTo>
                  <a:pt x="1441" y="1972"/>
                  <a:pt x="1422" y="1971"/>
                  <a:pt x="1403" y="1971"/>
                </a:cubicBezTo>
                <a:cubicBezTo>
                  <a:pt x="1401" y="1971"/>
                  <a:pt x="1399" y="1971"/>
                  <a:pt x="1397" y="1970"/>
                </a:cubicBezTo>
                <a:cubicBezTo>
                  <a:pt x="1397" y="1970"/>
                  <a:pt x="1397" y="1970"/>
                  <a:pt x="1397" y="1970"/>
                </a:cubicBezTo>
                <a:cubicBezTo>
                  <a:pt x="1390" y="1970"/>
                  <a:pt x="1383" y="1967"/>
                  <a:pt x="1377" y="1964"/>
                </a:cubicBezTo>
                <a:cubicBezTo>
                  <a:pt x="1376" y="1963"/>
                  <a:pt x="1374" y="1962"/>
                  <a:pt x="1373" y="1961"/>
                </a:cubicBezTo>
                <a:close/>
                <a:moveTo>
                  <a:pt x="1527" y="2063"/>
                </a:moveTo>
                <a:cubicBezTo>
                  <a:pt x="1527" y="2063"/>
                  <a:pt x="1527" y="2064"/>
                  <a:pt x="1527" y="2064"/>
                </a:cubicBezTo>
                <a:cubicBezTo>
                  <a:pt x="1527" y="2065"/>
                  <a:pt x="1526" y="2065"/>
                  <a:pt x="1526" y="2065"/>
                </a:cubicBezTo>
                <a:cubicBezTo>
                  <a:pt x="1526" y="2066"/>
                  <a:pt x="1526" y="2066"/>
                  <a:pt x="1525" y="2067"/>
                </a:cubicBezTo>
                <a:cubicBezTo>
                  <a:pt x="1525" y="2067"/>
                  <a:pt x="1525" y="2068"/>
                  <a:pt x="1525" y="2068"/>
                </a:cubicBezTo>
                <a:cubicBezTo>
                  <a:pt x="1525" y="2068"/>
                  <a:pt x="1524" y="2068"/>
                  <a:pt x="1524" y="2069"/>
                </a:cubicBezTo>
                <a:cubicBezTo>
                  <a:pt x="1524" y="2069"/>
                  <a:pt x="1524" y="2069"/>
                  <a:pt x="1524" y="2069"/>
                </a:cubicBezTo>
                <a:cubicBezTo>
                  <a:pt x="1524" y="2069"/>
                  <a:pt x="1523" y="2070"/>
                  <a:pt x="1523" y="2070"/>
                </a:cubicBezTo>
                <a:cubicBezTo>
                  <a:pt x="1520" y="2073"/>
                  <a:pt x="1515" y="2074"/>
                  <a:pt x="1511" y="2075"/>
                </a:cubicBezTo>
                <a:cubicBezTo>
                  <a:pt x="1510" y="2075"/>
                  <a:pt x="1510" y="2075"/>
                  <a:pt x="1510" y="2075"/>
                </a:cubicBezTo>
                <a:cubicBezTo>
                  <a:pt x="1508" y="2075"/>
                  <a:pt x="1506" y="2076"/>
                  <a:pt x="1504" y="2076"/>
                </a:cubicBezTo>
                <a:cubicBezTo>
                  <a:pt x="1504" y="2076"/>
                  <a:pt x="1504" y="2076"/>
                  <a:pt x="1504" y="2076"/>
                </a:cubicBezTo>
                <a:cubicBezTo>
                  <a:pt x="1503" y="2076"/>
                  <a:pt x="1503" y="2076"/>
                  <a:pt x="1503" y="2076"/>
                </a:cubicBezTo>
                <a:cubicBezTo>
                  <a:pt x="1501" y="2076"/>
                  <a:pt x="1499" y="2076"/>
                  <a:pt x="1497" y="2076"/>
                </a:cubicBezTo>
                <a:cubicBezTo>
                  <a:pt x="1446" y="2076"/>
                  <a:pt x="1446" y="2076"/>
                  <a:pt x="1446" y="2076"/>
                </a:cubicBezTo>
                <a:cubicBezTo>
                  <a:pt x="1444" y="2076"/>
                  <a:pt x="1441" y="2076"/>
                  <a:pt x="1439" y="2075"/>
                </a:cubicBezTo>
                <a:cubicBezTo>
                  <a:pt x="1439" y="2075"/>
                  <a:pt x="1438" y="2075"/>
                  <a:pt x="1438" y="2075"/>
                </a:cubicBezTo>
                <a:cubicBezTo>
                  <a:pt x="1427" y="2074"/>
                  <a:pt x="1414" y="2069"/>
                  <a:pt x="1408" y="2059"/>
                </a:cubicBezTo>
                <a:cubicBezTo>
                  <a:pt x="1407" y="2058"/>
                  <a:pt x="1407" y="2056"/>
                  <a:pt x="1406" y="2055"/>
                </a:cubicBezTo>
                <a:cubicBezTo>
                  <a:pt x="1406" y="2055"/>
                  <a:pt x="1406" y="2055"/>
                  <a:pt x="1406" y="2055"/>
                </a:cubicBezTo>
                <a:cubicBezTo>
                  <a:pt x="1406" y="2055"/>
                  <a:pt x="1406" y="2055"/>
                  <a:pt x="1406" y="2055"/>
                </a:cubicBezTo>
                <a:cubicBezTo>
                  <a:pt x="1403" y="2047"/>
                  <a:pt x="1400" y="2040"/>
                  <a:pt x="1398" y="2032"/>
                </a:cubicBezTo>
                <a:cubicBezTo>
                  <a:pt x="1396" y="2029"/>
                  <a:pt x="1394" y="2024"/>
                  <a:pt x="1393" y="2019"/>
                </a:cubicBezTo>
                <a:cubicBezTo>
                  <a:pt x="1393" y="2019"/>
                  <a:pt x="1393" y="2019"/>
                  <a:pt x="1393" y="2019"/>
                </a:cubicBezTo>
                <a:cubicBezTo>
                  <a:pt x="1393" y="2019"/>
                  <a:pt x="1393" y="2019"/>
                  <a:pt x="1393" y="2019"/>
                </a:cubicBezTo>
                <a:cubicBezTo>
                  <a:pt x="1392" y="2018"/>
                  <a:pt x="1392" y="2018"/>
                  <a:pt x="1392" y="2017"/>
                </a:cubicBezTo>
                <a:cubicBezTo>
                  <a:pt x="1392" y="2015"/>
                  <a:pt x="1392" y="2013"/>
                  <a:pt x="1392" y="2012"/>
                </a:cubicBezTo>
                <a:cubicBezTo>
                  <a:pt x="1393" y="2011"/>
                  <a:pt x="1393" y="2010"/>
                  <a:pt x="1394" y="2009"/>
                </a:cubicBezTo>
                <a:cubicBezTo>
                  <a:pt x="1394" y="2009"/>
                  <a:pt x="1394" y="2009"/>
                  <a:pt x="1394" y="2009"/>
                </a:cubicBezTo>
                <a:cubicBezTo>
                  <a:pt x="1397" y="2004"/>
                  <a:pt x="1403" y="2002"/>
                  <a:pt x="1409" y="2001"/>
                </a:cubicBezTo>
                <a:cubicBezTo>
                  <a:pt x="1409" y="2001"/>
                  <a:pt x="1409" y="2001"/>
                  <a:pt x="1410" y="2001"/>
                </a:cubicBezTo>
                <a:cubicBezTo>
                  <a:pt x="1411" y="2001"/>
                  <a:pt x="1413" y="2001"/>
                  <a:pt x="1414" y="2000"/>
                </a:cubicBezTo>
                <a:cubicBezTo>
                  <a:pt x="1414" y="2000"/>
                  <a:pt x="1415" y="2000"/>
                  <a:pt x="1415" y="2000"/>
                </a:cubicBezTo>
                <a:cubicBezTo>
                  <a:pt x="1418" y="2000"/>
                  <a:pt x="1418" y="2000"/>
                  <a:pt x="1418" y="2000"/>
                </a:cubicBezTo>
                <a:cubicBezTo>
                  <a:pt x="1419" y="2000"/>
                  <a:pt x="1420" y="2000"/>
                  <a:pt x="1421" y="2000"/>
                </a:cubicBezTo>
                <a:cubicBezTo>
                  <a:pt x="1437" y="2000"/>
                  <a:pt x="1453" y="2000"/>
                  <a:pt x="1469" y="2000"/>
                </a:cubicBezTo>
                <a:cubicBezTo>
                  <a:pt x="1469" y="2000"/>
                  <a:pt x="1469" y="2000"/>
                  <a:pt x="1469" y="2000"/>
                </a:cubicBezTo>
                <a:cubicBezTo>
                  <a:pt x="1469" y="2000"/>
                  <a:pt x="1469" y="2000"/>
                  <a:pt x="1469" y="2000"/>
                </a:cubicBezTo>
                <a:cubicBezTo>
                  <a:pt x="1471" y="2000"/>
                  <a:pt x="1473" y="2000"/>
                  <a:pt x="1475" y="2001"/>
                </a:cubicBezTo>
                <a:cubicBezTo>
                  <a:pt x="1475" y="2001"/>
                  <a:pt x="1476" y="2001"/>
                  <a:pt x="1476" y="2001"/>
                </a:cubicBezTo>
                <a:cubicBezTo>
                  <a:pt x="1487" y="2002"/>
                  <a:pt x="1499" y="2006"/>
                  <a:pt x="1505" y="2015"/>
                </a:cubicBezTo>
                <a:cubicBezTo>
                  <a:pt x="1506" y="2016"/>
                  <a:pt x="1507" y="2017"/>
                  <a:pt x="1508" y="2019"/>
                </a:cubicBezTo>
                <a:cubicBezTo>
                  <a:pt x="1509" y="2022"/>
                  <a:pt x="1509" y="2022"/>
                  <a:pt x="1509" y="2022"/>
                </a:cubicBezTo>
                <a:cubicBezTo>
                  <a:pt x="1512" y="2028"/>
                  <a:pt x="1516" y="2035"/>
                  <a:pt x="1519" y="2041"/>
                </a:cubicBezTo>
                <a:cubicBezTo>
                  <a:pt x="1521" y="2045"/>
                  <a:pt x="1524" y="2051"/>
                  <a:pt x="1526" y="2056"/>
                </a:cubicBezTo>
                <a:cubicBezTo>
                  <a:pt x="1527" y="2058"/>
                  <a:pt x="1527" y="2061"/>
                  <a:pt x="1527" y="2063"/>
                </a:cubicBezTo>
                <a:close/>
                <a:moveTo>
                  <a:pt x="1640" y="2000"/>
                </a:moveTo>
                <a:cubicBezTo>
                  <a:pt x="1642" y="2000"/>
                  <a:pt x="1643" y="2000"/>
                  <a:pt x="1645" y="2000"/>
                </a:cubicBezTo>
                <a:cubicBezTo>
                  <a:pt x="1645" y="2000"/>
                  <a:pt x="1645" y="2000"/>
                  <a:pt x="1646" y="2000"/>
                </a:cubicBezTo>
                <a:cubicBezTo>
                  <a:pt x="1657" y="2002"/>
                  <a:pt x="1669" y="2006"/>
                  <a:pt x="1677" y="2014"/>
                </a:cubicBezTo>
                <a:cubicBezTo>
                  <a:pt x="1678" y="2014"/>
                  <a:pt x="1678" y="2015"/>
                  <a:pt x="1678" y="2015"/>
                </a:cubicBezTo>
                <a:cubicBezTo>
                  <a:pt x="1679" y="2016"/>
                  <a:pt x="1679" y="2016"/>
                  <a:pt x="1680" y="2017"/>
                </a:cubicBezTo>
                <a:cubicBezTo>
                  <a:pt x="1680" y="2017"/>
                  <a:pt x="1680" y="2017"/>
                  <a:pt x="1680" y="2018"/>
                </a:cubicBezTo>
                <a:cubicBezTo>
                  <a:pt x="1681" y="2018"/>
                  <a:pt x="1681" y="2018"/>
                  <a:pt x="1681" y="2018"/>
                </a:cubicBezTo>
                <a:cubicBezTo>
                  <a:pt x="1682" y="2019"/>
                  <a:pt x="1682" y="2019"/>
                  <a:pt x="1682" y="2019"/>
                </a:cubicBezTo>
                <a:cubicBezTo>
                  <a:pt x="1685" y="2024"/>
                  <a:pt x="1688" y="2029"/>
                  <a:pt x="1692" y="2034"/>
                </a:cubicBezTo>
                <a:cubicBezTo>
                  <a:pt x="1692" y="2034"/>
                  <a:pt x="1692" y="2034"/>
                  <a:pt x="1692" y="2034"/>
                </a:cubicBezTo>
                <a:cubicBezTo>
                  <a:pt x="1697" y="2041"/>
                  <a:pt x="1703" y="2049"/>
                  <a:pt x="1707" y="2056"/>
                </a:cubicBezTo>
                <a:cubicBezTo>
                  <a:pt x="1707" y="2057"/>
                  <a:pt x="1707" y="2057"/>
                  <a:pt x="1708" y="2058"/>
                </a:cubicBezTo>
                <a:cubicBezTo>
                  <a:pt x="1708" y="2058"/>
                  <a:pt x="1708" y="2058"/>
                  <a:pt x="1708" y="2058"/>
                </a:cubicBezTo>
                <a:cubicBezTo>
                  <a:pt x="1709" y="2063"/>
                  <a:pt x="1709" y="2066"/>
                  <a:pt x="1707" y="2068"/>
                </a:cubicBezTo>
                <a:cubicBezTo>
                  <a:pt x="1706" y="2069"/>
                  <a:pt x="1706" y="2069"/>
                  <a:pt x="1706" y="2069"/>
                </a:cubicBezTo>
                <a:cubicBezTo>
                  <a:pt x="1705" y="2071"/>
                  <a:pt x="1702" y="2072"/>
                  <a:pt x="1699" y="2073"/>
                </a:cubicBezTo>
                <a:cubicBezTo>
                  <a:pt x="1696" y="2074"/>
                  <a:pt x="1692" y="2075"/>
                  <a:pt x="1688" y="2075"/>
                </a:cubicBezTo>
                <a:cubicBezTo>
                  <a:pt x="1684" y="2075"/>
                  <a:pt x="1684" y="2075"/>
                  <a:pt x="1684" y="2075"/>
                </a:cubicBezTo>
                <a:cubicBezTo>
                  <a:pt x="1684" y="2075"/>
                  <a:pt x="1684" y="2075"/>
                  <a:pt x="1684" y="2075"/>
                </a:cubicBezTo>
                <a:cubicBezTo>
                  <a:pt x="1666" y="2075"/>
                  <a:pt x="1648" y="2075"/>
                  <a:pt x="1629" y="2075"/>
                </a:cubicBezTo>
                <a:cubicBezTo>
                  <a:pt x="1627" y="2075"/>
                  <a:pt x="1625" y="2075"/>
                  <a:pt x="1623" y="2075"/>
                </a:cubicBezTo>
                <a:cubicBezTo>
                  <a:pt x="1623" y="2075"/>
                  <a:pt x="1623" y="2075"/>
                  <a:pt x="1623" y="2075"/>
                </a:cubicBezTo>
                <a:cubicBezTo>
                  <a:pt x="1610" y="2073"/>
                  <a:pt x="1597" y="2068"/>
                  <a:pt x="1589" y="2059"/>
                </a:cubicBezTo>
                <a:cubicBezTo>
                  <a:pt x="1588" y="2057"/>
                  <a:pt x="1587" y="2056"/>
                  <a:pt x="1586" y="2055"/>
                </a:cubicBezTo>
                <a:cubicBezTo>
                  <a:pt x="1586" y="2054"/>
                  <a:pt x="1586" y="2054"/>
                  <a:pt x="1586" y="2054"/>
                </a:cubicBezTo>
                <a:cubicBezTo>
                  <a:pt x="1586" y="2054"/>
                  <a:pt x="1586" y="2054"/>
                  <a:pt x="1586" y="2054"/>
                </a:cubicBezTo>
                <a:cubicBezTo>
                  <a:pt x="1582" y="2047"/>
                  <a:pt x="1578" y="2041"/>
                  <a:pt x="1574" y="2034"/>
                </a:cubicBezTo>
                <a:cubicBezTo>
                  <a:pt x="1571" y="2029"/>
                  <a:pt x="1566" y="2021"/>
                  <a:pt x="1564" y="2015"/>
                </a:cubicBezTo>
                <a:cubicBezTo>
                  <a:pt x="1564" y="2015"/>
                  <a:pt x="1564" y="2015"/>
                  <a:pt x="1564" y="2014"/>
                </a:cubicBezTo>
                <a:cubicBezTo>
                  <a:pt x="1564" y="2014"/>
                  <a:pt x="1564" y="2013"/>
                  <a:pt x="1564" y="2013"/>
                </a:cubicBezTo>
                <a:cubicBezTo>
                  <a:pt x="1564" y="2006"/>
                  <a:pt x="1568" y="2003"/>
                  <a:pt x="1574" y="2002"/>
                </a:cubicBezTo>
                <a:cubicBezTo>
                  <a:pt x="1574" y="2001"/>
                  <a:pt x="1574" y="2001"/>
                  <a:pt x="1574" y="2001"/>
                </a:cubicBezTo>
                <a:cubicBezTo>
                  <a:pt x="1574" y="2001"/>
                  <a:pt x="1575" y="2001"/>
                  <a:pt x="1575" y="2001"/>
                </a:cubicBezTo>
                <a:cubicBezTo>
                  <a:pt x="1575" y="2001"/>
                  <a:pt x="1576" y="2001"/>
                  <a:pt x="1576" y="2001"/>
                </a:cubicBezTo>
                <a:cubicBezTo>
                  <a:pt x="1579" y="2000"/>
                  <a:pt x="1581" y="2000"/>
                  <a:pt x="1585" y="2000"/>
                </a:cubicBezTo>
                <a:cubicBezTo>
                  <a:pt x="1621" y="2000"/>
                  <a:pt x="1621" y="2000"/>
                  <a:pt x="1621" y="2000"/>
                </a:cubicBezTo>
                <a:cubicBezTo>
                  <a:pt x="1627" y="2000"/>
                  <a:pt x="1633" y="2000"/>
                  <a:pt x="1639" y="2000"/>
                </a:cubicBezTo>
                <a:cubicBezTo>
                  <a:pt x="1639" y="2000"/>
                  <a:pt x="1639" y="2000"/>
                  <a:pt x="1639" y="2000"/>
                </a:cubicBezTo>
                <a:cubicBezTo>
                  <a:pt x="1639" y="2000"/>
                  <a:pt x="1640" y="2000"/>
                  <a:pt x="1640" y="2000"/>
                </a:cubicBezTo>
                <a:close/>
                <a:moveTo>
                  <a:pt x="1617" y="1924"/>
                </a:moveTo>
                <a:cubicBezTo>
                  <a:pt x="1621" y="1930"/>
                  <a:pt x="1625" y="1937"/>
                  <a:pt x="1629" y="1943"/>
                </a:cubicBezTo>
                <a:cubicBezTo>
                  <a:pt x="1631" y="1946"/>
                  <a:pt x="1635" y="1950"/>
                  <a:pt x="1637" y="1955"/>
                </a:cubicBezTo>
                <a:cubicBezTo>
                  <a:pt x="1638" y="1956"/>
                  <a:pt x="1639" y="1958"/>
                  <a:pt x="1639" y="1960"/>
                </a:cubicBezTo>
                <a:cubicBezTo>
                  <a:pt x="1639" y="1961"/>
                  <a:pt x="1638" y="1962"/>
                  <a:pt x="1638" y="1963"/>
                </a:cubicBezTo>
                <a:cubicBezTo>
                  <a:pt x="1637" y="1964"/>
                  <a:pt x="1637" y="1964"/>
                  <a:pt x="1636" y="1965"/>
                </a:cubicBezTo>
                <a:cubicBezTo>
                  <a:pt x="1636" y="1965"/>
                  <a:pt x="1636" y="1965"/>
                  <a:pt x="1636" y="1965"/>
                </a:cubicBezTo>
                <a:cubicBezTo>
                  <a:pt x="1636" y="1965"/>
                  <a:pt x="1636" y="1965"/>
                  <a:pt x="1636" y="1965"/>
                </a:cubicBezTo>
                <a:cubicBezTo>
                  <a:pt x="1636" y="1966"/>
                  <a:pt x="1635" y="1966"/>
                  <a:pt x="1635" y="1966"/>
                </a:cubicBezTo>
                <a:cubicBezTo>
                  <a:pt x="1635" y="1966"/>
                  <a:pt x="1634" y="1967"/>
                  <a:pt x="1634" y="1967"/>
                </a:cubicBezTo>
                <a:cubicBezTo>
                  <a:pt x="1634" y="1967"/>
                  <a:pt x="1633" y="1967"/>
                  <a:pt x="1632" y="1968"/>
                </a:cubicBezTo>
                <a:cubicBezTo>
                  <a:pt x="1632" y="1968"/>
                  <a:pt x="1631" y="1968"/>
                  <a:pt x="1630" y="1969"/>
                </a:cubicBezTo>
                <a:cubicBezTo>
                  <a:pt x="1630" y="1969"/>
                  <a:pt x="1630" y="1969"/>
                  <a:pt x="1630" y="1969"/>
                </a:cubicBezTo>
                <a:cubicBezTo>
                  <a:pt x="1630" y="1969"/>
                  <a:pt x="1630" y="1969"/>
                  <a:pt x="1629" y="1969"/>
                </a:cubicBezTo>
                <a:cubicBezTo>
                  <a:pt x="1620" y="1972"/>
                  <a:pt x="1607" y="1970"/>
                  <a:pt x="1598" y="1970"/>
                </a:cubicBezTo>
                <a:cubicBezTo>
                  <a:pt x="1588" y="1970"/>
                  <a:pt x="1578" y="1970"/>
                  <a:pt x="1567" y="1970"/>
                </a:cubicBezTo>
                <a:cubicBezTo>
                  <a:pt x="1558" y="1970"/>
                  <a:pt x="1547" y="1968"/>
                  <a:pt x="1539" y="1962"/>
                </a:cubicBezTo>
                <a:cubicBezTo>
                  <a:pt x="1538" y="1962"/>
                  <a:pt x="1536" y="1961"/>
                  <a:pt x="1535" y="1960"/>
                </a:cubicBezTo>
                <a:cubicBezTo>
                  <a:pt x="1533" y="1958"/>
                  <a:pt x="1531" y="1956"/>
                  <a:pt x="1530" y="1954"/>
                </a:cubicBezTo>
                <a:cubicBezTo>
                  <a:pt x="1529" y="1952"/>
                  <a:pt x="1529" y="1952"/>
                  <a:pt x="1529" y="1952"/>
                </a:cubicBezTo>
                <a:cubicBezTo>
                  <a:pt x="1529" y="1952"/>
                  <a:pt x="1529" y="1952"/>
                  <a:pt x="1529" y="1952"/>
                </a:cubicBezTo>
                <a:cubicBezTo>
                  <a:pt x="1524" y="1944"/>
                  <a:pt x="1520" y="1936"/>
                  <a:pt x="1515" y="1928"/>
                </a:cubicBezTo>
                <a:cubicBezTo>
                  <a:pt x="1513" y="1925"/>
                  <a:pt x="1513" y="1925"/>
                  <a:pt x="1513" y="1925"/>
                </a:cubicBezTo>
                <a:cubicBezTo>
                  <a:pt x="1512" y="1923"/>
                  <a:pt x="1512" y="1921"/>
                  <a:pt x="1512" y="1919"/>
                </a:cubicBezTo>
                <a:cubicBezTo>
                  <a:pt x="1512" y="1917"/>
                  <a:pt x="1513" y="1915"/>
                  <a:pt x="1515" y="1914"/>
                </a:cubicBezTo>
                <a:cubicBezTo>
                  <a:pt x="1517" y="1913"/>
                  <a:pt x="1519" y="1912"/>
                  <a:pt x="1522" y="1911"/>
                </a:cubicBezTo>
                <a:cubicBezTo>
                  <a:pt x="1524" y="1910"/>
                  <a:pt x="1528" y="1910"/>
                  <a:pt x="1531" y="1910"/>
                </a:cubicBezTo>
                <a:cubicBezTo>
                  <a:pt x="1532" y="1910"/>
                  <a:pt x="1532" y="1910"/>
                  <a:pt x="1532" y="1910"/>
                </a:cubicBezTo>
                <a:cubicBezTo>
                  <a:pt x="1540" y="1909"/>
                  <a:pt x="1548" y="1910"/>
                  <a:pt x="1553" y="1910"/>
                </a:cubicBezTo>
                <a:cubicBezTo>
                  <a:pt x="1573" y="1910"/>
                  <a:pt x="1604" y="1906"/>
                  <a:pt x="1617" y="1924"/>
                </a:cubicBezTo>
                <a:close/>
                <a:moveTo>
                  <a:pt x="366" y="1441"/>
                </a:moveTo>
                <a:cubicBezTo>
                  <a:pt x="372" y="1443"/>
                  <a:pt x="377" y="1446"/>
                  <a:pt x="382" y="1448"/>
                </a:cubicBezTo>
                <a:cubicBezTo>
                  <a:pt x="392" y="1453"/>
                  <a:pt x="403" y="1458"/>
                  <a:pt x="413" y="1462"/>
                </a:cubicBezTo>
                <a:cubicBezTo>
                  <a:pt x="418" y="1464"/>
                  <a:pt x="422" y="1466"/>
                  <a:pt x="426" y="1468"/>
                </a:cubicBezTo>
                <a:cubicBezTo>
                  <a:pt x="430" y="1469"/>
                  <a:pt x="433" y="1470"/>
                  <a:pt x="437" y="1472"/>
                </a:cubicBezTo>
                <a:cubicBezTo>
                  <a:pt x="458" y="1479"/>
                  <a:pt x="479" y="1486"/>
                  <a:pt x="502" y="1492"/>
                </a:cubicBezTo>
                <a:cubicBezTo>
                  <a:pt x="527" y="1499"/>
                  <a:pt x="552" y="1505"/>
                  <a:pt x="578" y="1510"/>
                </a:cubicBezTo>
                <a:cubicBezTo>
                  <a:pt x="683" y="1532"/>
                  <a:pt x="786" y="1541"/>
                  <a:pt x="819" y="1542"/>
                </a:cubicBezTo>
                <a:cubicBezTo>
                  <a:pt x="819" y="1610"/>
                  <a:pt x="819" y="1610"/>
                  <a:pt x="819" y="1610"/>
                </a:cubicBezTo>
                <a:cubicBezTo>
                  <a:pt x="857" y="1570"/>
                  <a:pt x="857" y="1570"/>
                  <a:pt x="857" y="1570"/>
                </a:cubicBezTo>
                <a:cubicBezTo>
                  <a:pt x="906" y="1518"/>
                  <a:pt x="906" y="1518"/>
                  <a:pt x="906" y="1518"/>
                </a:cubicBezTo>
                <a:cubicBezTo>
                  <a:pt x="1019" y="1399"/>
                  <a:pt x="1019" y="1399"/>
                  <a:pt x="1019" y="1399"/>
                </a:cubicBezTo>
                <a:cubicBezTo>
                  <a:pt x="933" y="1308"/>
                  <a:pt x="933" y="1308"/>
                  <a:pt x="933" y="1308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271"/>
                  <a:pt x="819" y="1271"/>
                  <a:pt x="819" y="1271"/>
                </a:cubicBezTo>
                <a:cubicBezTo>
                  <a:pt x="740" y="1279"/>
                  <a:pt x="653" y="1266"/>
                  <a:pt x="578" y="1249"/>
                </a:cubicBezTo>
                <a:cubicBezTo>
                  <a:pt x="550" y="1242"/>
                  <a:pt x="525" y="1235"/>
                  <a:pt x="502" y="1229"/>
                </a:cubicBezTo>
                <a:cubicBezTo>
                  <a:pt x="471" y="1219"/>
                  <a:pt x="445" y="1211"/>
                  <a:pt x="426" y="1204"/>
                </a:cubicBezTo>
                <a:cubicBezTo>
                  <a:pt x="422" y="1202"/>
                  <a:pt x="418" y="1201"/>
                  <a:pt x="415" y="1199"/>
                </a:cubicBezTo>
                <a:cubicBezTo>
                  <a:pt x="414" y="1199"/>
                  <a:pt x="414" y="1199"/>
                  <a:pt x="413" y="1199"/>
                </a:cubicBezTo>
                <a:cubicBezTo>
                  <a:pt x="413" y="1199"/>
                  <a:pt x="413" y="1199"/>
                  <a:pt x="413" y="1199"/>
                </a:cubicBezTo>
                <a:cubicBezTo>
                  <a:pt x="354" y="1175"/>
                  <a:pt x="300" y="1147"/>
                  <a:pt x="253" y="1115"/>
                </a:cubicBezTo>
                <a:cubicBezTo>
                  <a:pt x="189" y="1073"/>
                  <a:pt x="142" y="1028"/>
                  <a:pt x="110" y="981"/>
                </a:cubicBezTo>
                <a:cubicBezTo>
                  <a:pt x="94" y="963"/>
                  <a:pt x="80" y="944"/>
                  <a:pt x="68" y="925"/>
                </a:cubicBezTo>
                <a:cubicBezTo>
                  <a:pt x="33" y="870"/>
                  <a:pt x="13" y="811"/>
                  <a:pt x="11" y="751"/>
                </a:cubicBezTo>
                <a:cubicBezTo>
                  <a:pt x="7" y="768"/>
                  <a:pt x="4" y="785"/>
                  <a:pt x="3" y="802"/>
                </a:cubicBezTo>
                <a:cubicBezTo>
                  <a:pt x="0" y="834"/>
                  <a:pt x="4" y="864"/>
                  <a:pt x="7" y="893"/>
                </a:cubicBezTo>
                <a:cubicBezTo>
                  <a:pt x="8" y="898"/>
                  <a:pt x="9" y="904"/>
                  <a:pt x="9" y="909"/>
                </a:cubicBezTo>
                <a:cubicBezTo>
                  <a:pt x="22" y="1021"/>
                  <a:pt x="22" y="1021"/>
                  <a:pt x="22" y="1021"/>
                </a:cubicBezTo>
                <a:cubicBezTo>
                  <a:pt x="23" y="1025"/>
                  <a:pt x="23" y="1029"/>
                  <a:pt x="24" y="1033"/>
                </a:cubicBezTo>
                <a:cubicBezTo>
                  <a:pt x="25" y="1048"/>
                  <a:pt x="27" y="1064"/>
                  <a:pt x="30" y="1080"/>
                </a:cubicBezTo>
                <a:cubicBezTo>
                  <a:pt x="34" y="1101"/>
                  <a:pt x="40" y="1121"/>
                  <a:pt x="47" y="1140"/>
                </a:cubicBezTo>
                <a:cubicBezTo>
                  <a:pt x="61" y="1175"/>
                  <a:pt x="80" y="1208"/>
                  <a:pt x="103" y="1239"/>
                </a:cubicBezTo>
                <a:cubicBezTo>
                  <a:pt x="146" y="1295"/>
                  <a:pt x="202" y="1344"/>
                  <a:pt x="275" y="1390"/>
                </a:cubicBezTo>
                <a:cubicBezTo>
                  <a:pt x="304" y="1409"/>
                  <a:pt x="335" y="1426"/>
                  <a:pt x="366" y="1441"/>
                </a:cubicBezTo>
                <a:close/>
                <a:moveTo>
                  <a:pt x="64" y="773"/>
                </a:moveTo>
                <a:cubicBezTo>
                  <a:pt x="67" y="798"/>
                  <a:pt x="74" y="823"/>
                  <a:pt x="84" y="848"/>
                </a:cubicBezTo>
                <a:cubicBezTo>
                  <a:pt x="107" y="785"/>
                  <a:pt x="165" y="713"/>
                  <a:pt x="209" y="677"/>
                </a:cubicBezTo>
                <a:cubicBezTo>
                  <a:pt x="272" y="628"/>
                  <a:pt x="353" y="583"/>
                  <a:pt x="451" y="545"/>
                </a:cubicBezTo>
                <a:cubicBezTo>
                  <a:pt x="515" y="521"/>
                  <a:pt x="582" y="501"/>
                  <a:pt x="652" y="486"/>
                </a:cubicBezTo>
                <a:cubicBezTo>
                  <a:pt x="652" y="314"/>
                  <a:pt x="652" y="314"/>
                  <a:pt x="652" y="314"/>
                </a:cubicBezTo>
                <a:cubicBezTo>
                  <a:pt x="640" y="317"/>
                  <a:pt x="627" y="320"/>
                  <a:pt x="615" y="323"/>
                </a:cubicBezTo>
                <a:cubicBezTo>
                  <a:pt x="544" y="340"/>
                  <a:pt x="476" y="361"/>
                  <a:pt x="413" y="386"/>
                </a:cubicBezTo>
                <a:cubicBezTo>
                  <a:pt x="345" y="413"/>
                  <a:pt x="288" y="442"/>
                  <a:pt x="238" y="474"/>
                </a:cubicBezTo>
                <a:cubicBezTo>
                  <a:pt x="204" y="496"/>
                  <a:pt x="178" y="516"/>
                  <a:pt x="153" y="537"/>
                </a:cubicBezTo>
                <a:cubicBezTo>
                  <a:pt x="142" y="547"/>
                  <a:pt x="131" y="556"/>
                  <a:pt x="122" y="566"/>
                </a:cubicBezTo>
                <a:cubicBezTo>
                  <a:pt x="81" y="622"/>
                  <a:pt x="60" y="684"/>
                  <a:pt x="62" y="747"/>
                </a:cubicBezTo>
                <a:cubicBezTo>
                  <a:pt x="62" y="756"/>
                  <a:pt x="63" y="764"/>
                  <a:pt x="64" y="773"/>
                </a:cubicBezTo>
                <a:close/>
                <a:moveTo>
                  <a:pt x="1928" y="693"/>
                </a:moveTo>
                <a:cubicBezTo>
                  <a:pt x="1966" y="727"/>
                  <a:pt x="2007" y="795"/>
                  <a:pt x="2021" y="856"/>
                </a:cubicBezTo>
                <a:cubicBezTo>
                  <a:pt x="2034" y="828"/>
                  <a:pt x="2042" y="798"/>
                  <a:pt x="2045" y="768"/>
                </a:cubicBezTo>
                <a:cubicBezTo>
                  <a:pt x="2046" y="761"/>
                  <a:pt x="2047" y="754"/>
                  <a:pt x="2047" y="747"/>
                </a:cubicBezTo>
                <a:cubicBezTo>
                  <a:pt x="2049" y="670"/>
                  <a:pt x="2018" y="595"/>
                  <a:pt x="1958" y="530"/>
                </a:cubicBezTo>
                <a:cubicBezTo>
                  <a:pt x="1924" y="501"/>
                  <a:pt x="1884" y="473"/>
                  <a:pt x="1839" y="447"/>
                </a:cubicBezTo>
                <a:cubicBezTo>
                  <a:pt x="1782" y="415"/>
                  <a:pt x="1718" y="387"/>
                  <a:pt x="1639" y="359"/>
                </a:cubicBezTo>
                <a:cubicBezTo>
                  <a:pt x="1584" y="340"/>
                  <a:pt x="1524" y="324"/>
                  <a:pt x="1457" y="310"/>
                </a:cubicBezTo>
                <a:cubicBezTo>
                  <a:pt x="1457" y="482"/>
                  <a:pt x="1457" y="482"/>
                  <a:pt x="1457" y="482"/>
                </a:cubicBezTo>
                <a:cubicBezTo>
                  <a:pt x="1542" y="500"/>
                  <a:pt x="1625" y="525"/>
                  <a:pt x="1700" y="556"/>
                </a:cubicBezTo>
                <a:cubicBezTo>
                  <a:pt x="1795" y="595"/>
                  <a:pt x="1871" y="642"/>
                  <a:pt x="1928" y="693"/>
                </a:cubicBezTo>
                <a:close/>
                <a:moveTo>
                  <a:pt x="1054" y="814"/>
                </a:moveTo>
                <a:cubicBezTo>
                  <a:pt x="1186" y="814"/>
                  <a:pt x="1408" y="789"/>
                  <a:pt x="1408" y="696"/>
                </a:cubicBezTo>
                <a:cubicBezTo>
                  <a:pt x="1408" y="118"/>
                  <a:pt x="1408" y="118"/>
                  <a:pt x="1408" y="118"/>
                </a:cubicBezTo>
                <a:cubicBezTo>
                  <a:pt x="1408" y="25"/>
                  <a:pt x="1186" y="0"/>
                  <a:pt x="1054" y="0"/>
                </a:cubicBezTo>
                <a:cubicBezTo>
                  <a:pt x="923" y="0"/>
                  <a:pt x="701" y="25"/>
                  <a:pt x="701" y="118"/>
                </a:cubicBezTo>
                <a:cubicBezTo>
                  <a:pt x="701" y="696"/>
                  <a:pt x="701" y="696"/>
                  <a:pt x="701" y="696"/>
                </a:cubicBezTo>
                <a:cubicBezTo>
                  <a:pt x="701" y="789"/>
                  <a:pt x="923" y="814"/>
                  <a:pt x="1054" y="814"/>
                </a:cubicBezTo>
                <a:close/>
                <a:moveTo>
                  <a:pt x="1054" y="35"/>
                </a:moveTo>
                <a:cubicBezTo>
                  <a:pt x="1219" y="35"/>
                  <a:pt x="1352" y="71"/>
                  <a:pt x="1352" y="116"/>
                </a:cubicBezTo>
                <a:cubicBezTo>
                  <a:pt x="1352" y="161"/>
                  <a:pt x="1219" y="197"/>
                  <a:pt x="1054" y="197"/>
                </a:cubicBezTo>
                <a:cubicBezTo>
                  <a:pt x="890" y="197"/>
                  <a:pt x="757" y="161"/>
                  <a:pt x="757" y="116"/>
                </a:cubicBezTo>
                <a:cubicBezTo>
                  <a:pt x="757" y="71"/>
                  <a:pt x="890" y="35"/>
                  <a:pt x="105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86521" tIns="149217" rIns="186521" bIns="149217" numCol="1" anchor="t" anchorCtr="0" compatLnSpc="1">
            <a:prstTxWarp prst="textNoShape">
              <a:avLst/>
            </a:prstTxWarp>
          </a:bodyPr>
          <a:lstStyle/>
          <a:p>
            <a:pPr defTabSz="932209"/>
            <a:endParaRPr lang="en-US" sz="1600">
              <a:gradFill>
                <a:gsLst>
                  <a:gs pos="5000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C2C887-F687-4EB8-AD22-BC506BF6DA65}"/>
              </a:ext>
            </a:extLst>
          </p:cNvPr>
          <p:cNvSpPr txBox="1"/>
          <p:nvPr/>
        </p:nvSpPr>
        <p:spPr>
          <a:xfrm>
            <a:off x="1014338" y="1591751"/>
            <a:ext cx="133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j-lt"/>
              </a:rPr>
              <a:t>STEP 01</a:t>
            </a:r>
            <a:endParaRPr lang="zh-CN" altLang="en-US" sz="28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C2A813A-C5A7-4265-87FB-0FD019E13376}"/>
                  </a:ext>
                </a:extLst>
              </p:cNvPr>
              <p:cNvSpPr txBox="1"/>
              <p:nvPr/>
            </p:nvSpPr>
            <p:spPr>
              <a:xfrm>
                <a:off x="447358" y="2793380"/>
                <a:ext cx="5298474" cy="2761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Mean centering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Calculating the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Calculating the eigenvalue of covariance matrix and corresponding eigenvector.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Sorting these eigenvalues and choose reasonable number K of eigenvalue to construct new matrix P.</a:t>
                </a:r>
              </a:p>
              <a:p>
                <a:pPr marL="285750" lvl="0" indent="-285750" algn="just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Finding the dimensionality reduction result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PX</m:t>
                    </m:r>
                  </m:oMath>
                </a14:m>
                <a:r>
                  <a:rPr lang="en-US" altLang="zh-CN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C2A813A-C5A7-4265-87FB-0FD019E13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58" y="2793380"/>
                <a:ext cx="5298474" cy="2761012"/>
              </a:xfrm>
              <a:prstGeom prst="rect">
                <a:avLst/>
              </a:prstGeom>
              <a:blipFill>
                <a:blip r:embed="rId2"/>
                <a:stretch>
                  <a:fillRect l="-690" r="-1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D20E7E1D-9E34-4E55-A4C2-6370300C1689}"/>
              </a:ext>
            </a:extLst>
          </p:cNvPr>
          <p:cNvSpPr/>
          <p:nvPr/>
        </p:nvSpPr>
        <p:spPr>
          <a:xfrm>
            <a:off x="3359696" y="1608531"/>
            <a:ext cx="5609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36254B"/>
                </a:solidFill>
              </a:rPr>
              <a:t>Principal components analysis</a:t>
            </a:r>
            <a:endParaRPr lang="zh-CN" altLang="en-US" sz="2800" b="1" dirty="0">
              <a:solidFill>
                <a:srgbClr val="36254B"/>
              </a:solidFill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16BF8714-1601-41A4-9169-AE197FD6A8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2780928"/>
            <a:ext cx="3816424" cy="172275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64B00302-BA6F-4534-95A4-5602D39AEA1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4503683"/>
            <a:ext cx="3816424" cy="17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5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6DB6125-BCB8-4691-A20A-ED3C89423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56B44D-F73C-4BCE-9631-AE81B0D6C8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Prediction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7441D3-B13B-4B7E-A553-007D99B8D2BD}"/>
              </a:ext>
            </a:extLst>
          </p:cNvPr>
          <p:cNvSpPr/>
          <p:nvPr/>
        </p:nvSpPr>
        <p:spPr>
          <a:xfrm>
            <a:off x="213134" y="1278727"/>
            <a:ext cx="2160000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C2C887-F687-4EB8-AD22-BC506BF6DA65}"/>
              </a:ext>
            </a:extLst>
          </p:cNvPr>
          <p:cNvSpPr txBox="1"/>
          <p:nvPr/>
        </p:nvSpPr>
        <p:spPr>
          <a:xfrm>
            <a:off x="983432" y="1368727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j-lt"/>
              </a:rPr>
              <a:t>STEP 02</a:t>
            </a:r>
            <a:endParaRPr lang="zh-CN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C2A813A-C5A7-4265-87FB-0FD019E13376}"/>
              </a:ext>
            </a:extLst>
          </p:cNvPr>
          <p:cNvSpPr txBox="1"/>
          <p:nvPr/>
        </p:nvSpPr>
        <p:spPr>
          <a:xfrm>
            <a:off x="373436" y="3361400"/>
            <a:ext cx="5298474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Sequential model API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Neural network structure:</a:t>
            </a:r>
          </a:p>
          <a:p>
            <a:pPr algn="just">
              <a:lnSpc>
                <a:spcPct val="120000"/>
              </a:lnSpc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1. Input layer</a:t>
            </a:r>
          </a:p>
          <a:p>
            <a:pPr algn="just">
              <a:lnSpc>
                <a:spcPct val="120000"/>
              </a:lnSpc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2. Dense choose</a:t>
            </a:r>
          </a:p>
          <a:p>
            <a:pPr algn="just">
              <a:lnSpc>
                <a:spcPct val="120000"/>
              </a:lnSpc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3. Activate function choose</a:t>
            </a:r>
          </a:p>
          <a:p>
            <a:pPr algn="just">
              <a:lnSpc>
                <a:spcPct val="120000"/>
              </a:lnSpc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4. Dropout choose</a:t>
            </a:r>
          </a:p>
          <a:p>
            <a:pPr algn="just">
              <a:lnSpc>
                <a:spcPct val="120000"/>
              </a:lnSpc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5. Compile: loss, optimizer and metrics choose</a:t>
            </a:r>
          </a:p>
          <a:p>
            <a:pPr algn="just">
              <a:lnSpc>
                <a:spcPct val="120000"/>
              </a:lnSpc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6. Validation, epochs and batch size choose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Shuffle training dataset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Recode the training result by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tensorboard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0E7E1D-9E34-4E55-A4C2-6370300C1689}"/>
              </a:ext>
            </a:extLst>
          </p:cNvPr>
          <p:cNvSpPr/>
          <p:nvPr/>
        </p:nvSpPr>
        <p:spPr>
          <a:xfrm>
            <a:off x="3359696" y="1392501"/>
            <a:ext cx="5609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36254B"/>
                </a:solidFill>
              </a:rPr>
              <a:t>Neural network building</a:t>
            </a:r>
            <a:endParaRPr lang="zh-CN" altLang="en-US" sz="2800" b="1" dirty="0">
              <a:solidFill>
                <a:srgbClr val="36254B"/>
              </a:solidFill>
            </a:endParaRPr>
          </a:p>
        </p:txBody>
      </p:sp>
      <p:grpSp>
        <p:nvGrpSpPr>
          <p:cNvPr id="12" name="Group 45">
            <a:extLst>
              <a:ext uri="{FF2B5EF4-FFF2-40B4-BE49-F238E27FC236}">
                <a16:creationId xmlns:a16="http://schemas.microsoft.com/office/drawing/2014/main" id="{92722F18-65AE-44B4-9915-478EE5E78A3B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397000" y="1334798"/>
            <a:ext cx="479902" cy="540000"/>
            <a:chOff x="1752600" y="4267200"/>
            <a:chExt cx="1157286" cy="1302545"/>
          </a:xfrm>
        </p:grpSpPr>
        <p:sp>
          <p:nvSpPr>
            <p:cNvPr id="13" name="Freeform 219">
              <a:extLst>
                <a:ext uri="{FF2B5EF4-FFF2-40B4-BE49-F238E27FC236}">
                  <a16:creationId xmlns:a16="http://schemas.microsoft.com/office/drawing/2014/main" id="{717CAA1A-AFCA-4576-B99E-02DA7F3DDD22}"/>
                </a:ext>
              </a:extLst>
            </p:cNvPr>
            <p:cNvSpPr>
              <a:spLocks/>
            </p:cNvSpPr>
            <p:nvPr/>
          </p:nvSpPr>
          <p:spPr bwMode="black">
            <a:xfrm>
              <a:off x="2573475" y="4995891"/>
              <a:ext cx="330824" cy="573854"/>
            </a:xfrm>
            <a:custGeom>
              <a:avLst/>
              <a:gdLst>
                <a:gd name="T0" fmla="*/ 157 w 351"/>
                <a:gd name="T1" fmla="*/ 2 h 609"/>
                <a:gd name="T2" fmla="*/ 155 w 351"/>
                <a:gd name="T3" fmla="*/ 104 h 609"/>
                <a:gd name="T4" fmla="*/ 180 w 351"/>
                <a:gd name="T5" fmla="*/ 99 h 609"/>
                <a:gd name="T6" fmla="*/ 231 w 351"/>
                <a:gd name="T7" fmla="*/ 121 h 609"/>
                <a:gd name="T8" fmla="*/ 252 w 351"/>
                <a:gd name="T9" fmla="*/ 174 h 609"/>
                <a:gd name="T10" fmla="*/ 251 w 351"/>
                <a:gd name="T11" fmla="*/ 212 h 609"/>
                <a:gd name="T12" fmla="*/ 251 w 351"/>
                <a:gd name="T13" fmla="*/ 212 h 609"/>
                <a:gd name="T14" fmla="*/ 247 w 351"/>
                <a:gd name="T15" fmla="*/ 387 h 609"/>
                <a:gd name="T16" fmla="*/ 247 w 351"/>
                <a:gd name="T17" fmla="*/ 387 h 609"/>
                <a:gd name="T18" fmla="*/ 246 w 351"/>
                <a:gd name="T19" fmla="*/ 438 h 609"/>
                <a:gd name="T20" fmla="*/ 223 w 351"/>
                <a:gd name="T21" fmla="*/ 489 h 609"/>
                <a:gd name="T22" fmla="*/ 171 w 351"/>
                <a:gd name="T23" fmla="*/ 510 h 609"/>
                <a:gd name="T24" fmla="*/ 120 w 351"/>
                <a:gd name="T25" fmla="*/ 487 h 609"/>
                <a:gd name="T26" fmla="*/ 100 w 351"/>
                <a:gd name="T27" fmla="*/ 435 h 609"/>
                <a:gd name="T28" fmla="*/ 101 w 351"/>
                <a:gd name="T29" fmla="*/ 395 h 609"/>
                <a:gd name="T30" fmla="*/ 4 w 351"/>
                <a:gd name="T31" fmla="*/ 311 h 609"/>
                <a:gd name="T32" fmla="*/ 1 w 351"/>
                <a:gd name="T33" fmla="*/ 433 h 609"/>
                <a:gd name="T34" fmla="*/ 49 w 351"/>
                <a:gd name="T35" fmla="*/ 555 h 609"/>
                <a:gd name="T36" fmla="*/ 169 w 351"/>
                <a:gd name="T37" fmla="*/ 608 h 609"/>
                <a:gd name="T38" fmla="*/ 292 w 351"/>
                <a:gd name="T39" fmla="*/ 561 h 609"/>
                <a:gd name="T40" fmla="*/ 292 w 351"/>
                <a:gd name="T41" fmla="*/ 561 h 609"/>
                <a:gd name="T42" fmla="*/ 345 w 351"/>
                <a:gd name="T43" fmla="*/ 441 h 609"/>
                <a:gd name="T44" fmla="*/ 350 w 351"/>
                <a:gd name="T45" fmla="*/ 176 h 609"/>
                <a:gd name="T46" fmla="*/ 303 w 351"/>
                <a:gd name="T47" fmla="*/ 53 h 609"/>
                <a:gd name="T48" fmla="*/ 183 w 351"/>
                <a:gd name="T49" fmla="*/ 0 h 609"/>
                <a:gd name="T50" fmla="*/ 157 w 351"/>
                <a:gd name="T51" fmla="*/ 2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1" h="609">
                  <a:moveTo>
                    <a:pt x="157" y="2"/>
                  </a:moveTo>
                  <a:cubicBezTo>
                    <a:pt x="155" y="104"/>
                    <a:pt x="155" y="104"/>
                    <a:pt x="155" y="104"/>
                  </a:cubicBezTo>
                  <a:cubicBezTo>
                    <a:pt x="163" y="101"/>
                    <a:pt x="171" y="99"/>
                    <a:pt x="180" y="99"/>
                  </a:cubicBezTo>
                  <a:cubicBezTo>
                    <a:pt x="201" y="99"/>
                    <a:pt x="218" y="108"/>
                    <a:pt x="231" y="121"/>
                  </a:cubicBezTo>
                  <a:cubicBezTo>
                    <a:pt x="244" y="135"/>
                    <a:pt x="252" y="153"/>
                    <a:pt x="252" y="174"/>
                  </a:cubicBezTo>
                  <a:cubicBezTo>
                    <a:pt x="251" y="212"/>
                    <a:pt x="251" y="212"/>
                    <a:pt x="251" y="212"/>
                  </a:cubicBezTo>
                  <a:cubicBezTo>
                    <a:pt x="251" y="212"/>
                    <a:pt x="251" y="212"/>
                    <a:pt x="251" y="212"/>
                  </a:cubicBezTo>
                  <a:cubicBezTo>
                    <a:pt x="247" y="387"/>
                    <a:pt x="247" y="387"/>
                    <a:pt x="247" y="387"/>
                  </a:cubicBezTo>
                  <a:cubicBezTo>
                    <a:pt x="247" y="387"/>
                    <a:pt x="247" y="387"/>
                    <a:pt x="247" y="387"/>
                  </a:cubicBezTo>
                  <a:cubicBezTo>
                    <a:pt x="246" y="438"/>
                    <a:pt x="246" y="438"/>
                    <a:pt x="246" y="438"/>
                  </a:cubicBezTo>
                  <a:cubicBezTo>
                    <a:pt x="245" y="459"/>
                    <a:pt x="237" y="476"/>
                    <a:pt x="223" y="489"/>
                  </a:cubicBezTo>
                  <a:cubicBezTo>
                    <a:pt x="210" y="502"/>
                    <a:pt x="191" y="510"/>
                    <a:pt x="171" y="510"/>
                  </a:cubicBezTo>
                  <a:cubicBezTo>
                    <a:pt x="151" y="509"/>
                    <a:pt x="133" y="501"/>
                    <a:pt x="120" y="487"/>
                  </a:cubicBezTo>
                  <a:cubicBezTo>
                    <a:pt x="107" y="474"/>
                    <a:pt x="99" y="455"/>
                    <a:pt x="100" y="435"/>
                  </a:cubicBezTo>
                  <a:cubicBezTo>
                    <a:pt x="101" y="395"/>
                    <a:pt x="101" y="395"/>
                    <a:pt x="101" y="395"/>
                  </a:cubicBezTo>
                  <a:cubicBezTo>
                    <a:pt x="42" y="375"/>
                    <a:pt x="16" y="338"/>
                    <a:pt x="4" y="311"/>
                  </a:cubicBezTo>
                  <a:cubicBezTo>
                    <a:pt x="1" y="433"/>
                    <a:pt x="1" y="433"/>
                    <a:pt x="1" y="433"/>
                  </a:cubicBezTo>
                  <a:cubicBezTo>
                    <a:pt x="0" y="480"/>
                    <a:pt x="18" y="524"/>
                    <a:pt x="49" y="555"/>
                  </a:cubicBezTo>
                  <a:cubicBezTo>
                    <a:pt x="79" y="587"/>
                    <a:pt x="122" y="607"/>
                    <a:pt x="169" y="608"/>
                  </a:cubicBezTo>
                  <a:cubicBezTo>
                    <a:pt x="216" y="609"/>
                    <a:pt x="260" y="591"/>
                    <a:pt x="292" y="561"/>
                  </a:cubicBezTo>
                  <a:cubicBezTo>
                    <a:pt x="292" y="561"/>
                    <a:pt x="292" y="561"/>
                    <a:pt x="292" y="561"/>
                  </a:cubicBezTo>
                  <a:cubicBezTo>
                    <a:pt x="323" y="530"/>
                    <a:pt x="343" y="488"/>
                    <a:pt x="345" y="441"/>
                  </a:cubicBezTo>
                  <a:cubicBezTo>
                    <a:pt x="350" y="176"/>
                    <a:pt x="350" y="176"/>
                    <a:pt x="350" y="176"/>
                  </a:cubicBezTo>
                  <a:cubicBezTo>
                    <a:pt x="351" y="128"/>
                    <a:pt x="333" y="85"/>
                    <a:pt x="303" y="53"/>
                  </a:cubicBezTo>
                  <a:cubicBezTo>
                    <a:pt x="273" y="22"/>
                    <a:pt x="230" y="1"/>
                    <a:pt x="183" y="0"/>
                  </a:cubicBezTo>
                  <a:cubicBezTo>
                    <a:pt x="174" y="0"/>
                    <a:pt x="165" y="1"/>
                    <a:pt x="15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0628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4" name="Freeform 220">
              <a:extLst>
                <a:ext uri="{FF2B5EF4-FFF2-40B4-BE49-F238E27FC236}">
                  <a16:creationId xmlns:a16="http://schemas.microsoft.com/office/drawing/2014/main" id="{7D1C5468-AB09-4BC8-9F9F-BEC24A0DF2A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579062" y="4756453"/>
              <a:ext cx="330824" cy="573854"/>
            </a:xfrm>
            <a:custGeom>
              <a:avLst/>
              <a:gdLst>
                <a:gd name="T0" fmla="*/ 182 w 351"/>
                <a:gd name="T1" fmla="*/ 1 h 609"/>
                <a:gd name="T2" fmla="*/ 60 w 351"/>
                <a:gd name="T3" fmla="*/ 48 h 609"/>
                <a:gd name="T4" fmla="*/ 60 w 351"/>
                <a:gd name="T5" fmla="*/ 49 h 609"/>
                <a:gd name="T6" fmla="*/ 7 w 351"/>
                <a:gd name="T7" fmla="*/ 169 h 609"/>
                <a:gd name="T8" fmla="*/ 1 w 351"/>
                <a:gd name="T9" fmla="*/ 433 h 609"/>
                <a:gd name="T10" fmla="*/ 48 w 351"/>
                <a:gd name="T11" fmla="*/ 556 h 609"/>
                <a:gd name="T12" fmla="*/ 169 w 351"/>
                <a:gd name="T13" fmla="*/ 609 h 609"/>
                <a:gd name="T14" fmla="*/ 194 w 351"/>
                <a:gd name="T15" fmla="*/ 607 h 609"/>
                <a:gd name="T16" fmla="*/ 197 w 351"/>
                <a:gd name="T17" fmla="*/ 505 h 609"/>
                <a:gd name="T18" fmla="*/ 171 w 351"/>
                <a:gd name="T19" fmla="*/ 510 h 609"/>
                <a:gd name="T20" fmla="*/ 120 w 351"/>
                <a:gd name="T21" fmla="*/ 488 h 609"/>
                <a:gd name="T22" fmla="*/ 99 w 351"/>
                <a:gd name="T23" fmla="*/ 436 h 609"/>
                <a:gd name="T24" fmla="*/ 104 w 351"/>
                <a:gd name="T25" fmla="*/ 227 h 609"/>
                <a:gd name="T26" fmla="*/ 104 w 351"/>
                <a:gd name="T27" fmla="*/ 220 h 609"/>
                <a:gd name="T28" fmla="*/ 105 w 351"/>
                <a:gd name="T29" fmla="*/ 171 h 609"/>
                <a:gd name="T30" fmla="*/ 128 w 351"/>
                <a:gd name="T31" fmla="*/ 120 h 609"/>
                <a:gd name="T32" fmla="*/ 180 w 351"/>
                <a:gd name="T33" fmla="*/ 99 h 609"/>
                <a:gd name="T34" fmla="*/ 231 w 351"/>
                <a:gd name="T35" fmla="*/ 122 h 609"/>
                <a:gd name="T36" fmla="*/ 251 w 351"/>
                <a:gd name="T37" fmla="*/ 174 h 609"/>
                <a:gd name="T38" fmla="*/ 250 w 351"/>
                <a:gd name="T39" fmla="*/ 214 h 609"/>
                <a:gd name="T40" fmla="*/ 347 w 351"/>
                <a:gd name="T41" fmla="*/ 299 h 609"/>
                <a:gd name="T42" fmla="*/ 350 w 351"/>
                <a:gd name="T43" fmla="*/ 176 h 609"/>
                <a:gd name="T44" fmla="*/ 302 w 351"/>
                <a:gd name="T45" fmla="*/ 54 h 609"/>
                <a:gd name="T46" fmla="*/ 182 w 351"/>
                <a:gd name="T47" fmla="*/ 1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1" h="609">
                  <a:moveTo>
                    <a:pt x="182" y="1"/>
                  </a:moveTo>
                  <a:cubicBezTo>
                    <a:pt x="135" y="0"/>
                    <a:pt x="91" y="18"/>
                    <a:pt x="60" y="48"/>
                  </a:cubicBezTo>
                  <a:cubicBezTo>
                    <a:pt x="60" y="48"/>
                    <a:pt x="60" y="49"/>
                    <a:pt x="60" y="49"/>
                  </a:cubicBezTo>
                  <a:cubicBezTo>
                    <a:pt x="28" y="79"/>
                    <a:pt x="8" y="122"/>
                    <a:pt x="7" y="169"/>
                  </a:cubicBezTo>
                  <a:cubicBezTo>
                    <a:pt x="1" y="433"/>
                    <a:pt x="1" y="433"/>
                    <a:pt x="1" y="433"/>
                  </a:cubicBezTo>
                  <a:cubicBezTo>
                    <a:pt x="0" y="481"/>
                    <a:pt x="18" y="524"/>
                    <a:pt x="48" y="556"/>
                  </a:cubicBezTo>
                  <a:cubicBezTo>
                    <a:pt x="79" y="588"/>
                    <a:pt x="121" y="608"/>
                    <a:pt x="169" y="609"/>
                  </a:cubicBezTo>
                  <a:cubicBezTo>
                    <a:pt x="177" y="609"/>
                    <a:pt x="186" y="608"/>
                    <a:pt x="194" y="607"/>
                  </a:cubicBezTo>
                  <a:cubicBezTo>
                    <a:pt x="197" y="505"/>
                    <a:pt x="197" y="505"/>
                    <a:pt x="197" y="505"/>
                  </a:cubicBezTo>
                  <a:cubicBezTo>
                    <a:pt x="189" y="508"/>
                    <a:pt x="180" y="510"/>
                    <a:pt x="171" y="510"/>
                  </a:cubicBezTo>
                  <a:cubicBezTo>
                    <a:pt x="151" y="510"/>
                    <a:pt x="133" y="501"/>
                    <a:pt x="120" y="488"/>
                  </a:cubicBezTo>
                  <a:cubicBezTo>
                    <a:pt x="107" y="474"/>
                    <a:pt x="99" y="456"/>
                    <a:pt x="99" y="436"/>
                  </a:cubicBezTo>
                  <a:cubicBezTo>
                    <a:pt x="104" y="227"/>
                    <a:pt x="104" y="227"/>
                    <a:pt x="104" y="227"/>
                  </a:cubicBezTo>
                  <a:cubicBezTo>
                    <a:pt x="104" y="220"/>
                    <a:pt x="104" y="220"/>
                    <a:pt x="104" y="22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6" y="151"/>
                    <a:pt x="114" y="133"/>
                    <a:pt x="128" y="120"/>
                  </a:cubicBezTo>
                  <a:cubicBezTo>
                    <a:pt x="142" y="107"/>
                    <a:pt x="160" y="99"/>
                    <a:pt x="180" y="99"/>
                  </a:cubicBezTo>
                  <a:cubicBezTo>
                    <a:pt x="200" y="100"/>
                    <a:pt x="218" y="108"/>
                    <a:pt x="231" y="122"/>
                  </a:cubicBezTo>
                  <a:cubicBezTo>
                    <a:pt x="244" y="136"/>
                    <a:pt x="252" y="154"/>
                    <a:pt x="251" y="174"/>
                  </a:cubicBezTo>
                  <a:cubicBezTo>
                    <a:pt x="250" y="214"/>
                    <a:pt x="250" y="214"/>
                    <a:pt x="250" y="214"/>
                  </a:cubicBezTo>
                  <a:cubicBezTo>
                    <a:pt x="309" y="234"/>
                    <a:pt x="335" y="271"/>
                    <a:pt x="347" y="299"/>
                  </a:cubicBezTo>
                  <a:cubicBezTo>
                    <a:pt x="350" y="176"/>
                    <a:pt x="350" y="176"/>
                    <a:pt x="350" y="176"/>
                  </a:cubicBezTo>
                  <a:cubicBezTo>
                    <a:pt x="351" y="129"/>
                    <a:pt x="333" y="85"/>
                    <a:pt x="302" y="54"/>
                  </a:cubicBezTo>
                  <a:cubicBezTo>
                    <a:pt x="272" y="22"/>
                    <a:pt x="229" y="2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0628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5" name="Freeform 221">
              <a:extLst>
                <a:ext uri="{FF2B5EF4-FFF2-40B4-BE49-F238E27FC236}">
                  <a16:creationId xmlns:a16="http://schemas.microsoft.com/office/drawing/2014/main" id="{6C23577C-DEB3-4ED7-A3A0-880B12273FD5}"/>
                </a:ext>
              </a:extLst>
            </p:cNvPr>
            <p:cNvSpPr>
              <a:spLocks/>
            </p:cNvSpPr>
            <p:nvPr/>
          </p:nvSpPr>
          <p:spPr bwMode="black">
            <a:xfrm>
              <a:off x="1752600" y="4467929"/>
              <a:ext cx="670029" cy="926627"/>
            </a:xfrm>
            <a:custGeom>
              <a:avLst/>
              <a:gdLst>
                <a:gd name="T0" fmla="*/ 678 w 711"/>
                <a:gd name="T1" fmla="*/ 915 h 983"/>
                <a:gd name="T2" fmla="*/ 154 w 711"/>
                <a:gd name="T3" fmla="*/ 755 h 983"/>
                <a:gd name="T4" fmla="*/ 69 w 711"/>
                <a:gd name="T5" fmla="*/ 562 h 983"/>
                <a:gd name="T6" fmla="*/ 69 w 711"/>
                <a:gd name="T7" fmla="*/ 34 h 983"/>
                <a:gd name="T8" fmla="*/ 34 w 711"/>
                <a:gd name="T9" fmla="*/ 0 h 983"/>
                <a:gd name="T10" fmla="*/ 0 w 711"/>
                <a:gd name="T11" fmla="*/ 34 h 983"/>
                <a:gd name="T12" fmla="*/ 0 w 711"/>
                <a:gd name="T13" fmla="*/ 562 h 983"/>
                <a:gd name="T14" fmla="*/ 0 w 711"/>
                <a:gd name="T15" fmla="*/ 562 h 983"/>
                <a:gd name="T16" fmla="*/ 108 w 711"/>
                <a:gd name="T17" fmla="*/ 805 h 983"/>
                <a:gd name="T18" fmla="*/ 676 w 711"/>
                <a:gd name="T19" fmla="*/ 983 h 983"/>
                <a:gd name="T20" fmla="*/ 677 w 711"/>
                <a:gd name="T21" fmla="*/ 983 h 983"/>
                <a:gd name="T22" fmla="*/ 711 w 711"/>
                <a:gd name="T23" fmla="*/ 950 h 983"/>
                <a:gd name="T24" fmla="*/ 678 w 711"/>
                <a:gd name="T25" fmla="*/ 915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1" h="983">
                  <a:moveTo>
                    <a:pt x="678" y="915"/>
                  </a:moveTo>
                  <a:cubicBezTo>
                    <a:pt x="470" y="911"/>
                    <a:pt x="285" y="874"/>
                    <a:pt x="154" y="755"/>
                  </a:cubicBezTo>
                  <a:cubicBezTo>
                    <a:pt x="110" y="712"/>
                    <a:pt x="69" y="647"/>
                    <a:pt x="69" y="562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1" y="670"/>
                    <a:pt x="53" y="753"/>
                    <a:pt x="108" y="805"/>
                  </a:cubicBezTo>
                  <a:cubicBezTo>
                    <a:pt x="259" y="942"/>
                    <a:pt x="462" y="980"/>
                    <a:pt x="676" y="983"/>
                  </a:cubicBezTo>
                  <a:cubicBezTo>
                    <a:pt x="677" y="983"/>
                    <a:pt x="677" y="983"/>
                    <a:pt x="677" y="983"/>
                  </a:cubicBezTo>
                  <a:cubicBezTo>
                    <a:pt x="695" y="983"/>
                    <a:pt x="711" y="969"/>
                    <a:pt x="711" y="950"/>
                  </a:cubicBezTo>
                  <a:cubicBezTo>
                    <a:pt x="711" y="931"/>
                    <a:pt x="697" y="915"/>
                    <a:pt x="678" y="9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0628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6" name="Freeform 222">
              <a:extLst>
                <a:ext uri="{FF2B5EF4-FFF2-40B4-BE49-F238E27FC236}">
                  <a16:creationId xmlns:a16="http://schemas.microsoft.com/office/drawing/2014/main" id="{B74DC505-D510-481C-A46C-2BEC9F9B295C}"/>
                </a:ext>
              </a:extLst>
            </p:cNvPr>
            <p:cNvSpPr>
              <a:spLocks/>
            </p:cNvSpPr>
            <p:nvPr/>
          </p:nvSpPr>
          <p:spPr bwMode="black">
            <a:xfrm>
              <a:off x="1752600" y="4467929"/>
              <a:ext cx="670029" cy="926627"/>
            </a:xfrm>
            <a:custGeom>
              <a:avLst/>
              <a:gdLst>
                <a:gd name="T0" fmla="*/ 678 w 711"/>
                <a:gd name="T1" fmla="*/ 915 h 983"/>
                <a:gd name="T2" fmla="*/ 154 w 711"/>
                <a:gd name="T3" fmla="*/ 755 h 983"/>
                <a:gd name="T4" fmla="*/ 69 w 711"/>
                <a:gd name="T5" fmla="*/ 562 h 983"/>
                <a:gd name="T6" fmla="*/ 69 w 711"/>
                <a:gd name="T7" fmla="*/ 34 h 983"/>
                <a:gd name="T8" fmla="*/ 34 w 711"/>
                <a:gd name="T9" fmla="*/ 0 h 983"/>
                <a:gd name="T10" fmla="*/ 0 w 711"/>
                <a:gd name="T11" fmla="*/ 34 h 983"/>
                <a:gd name="T12" fmla="*/ 0 w 711"/>
                <a:gd name="T13" fmla="*/ 562 h 983"/>
                <a:gd name="T14" fmla="*/ 0 w 711"/>
                <a:gd name="T15" fmla="*/ 562 h 983"/>
                <a:gd name="T16" fmla="*/ 108 w 711"/>
                <a:gd name="T17" fmla="*/ 805 h 983"/>
                <a:gd name="T18" fmla="*/ 676 w 711"/>
                <a:gd name="T19" fmla="*/ 983 h 983"/>
                <a:gd name="T20" fmla="*/ 677 w 711"/>
                <a:gd name="T21" fmla="*/ 983 h 983"/>
                <a:gd name="T22" fmla="*/ 711 w 711"/>
                <a:gd name="T23" fmla="*/ 950 h 983"/>
                <a:gd name="T24" fmla="*/ 678 w 711"/>
                <a:gd name="T25" fmla="*/ 915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1" h="983">
                  <a:moveTo>
                    <a:pt x="678" y="915"/>
                  </a:moveTo>
                  <a:cubicBezTo>
                    <a:pt x="470" y="911"/>
                    <a:pt x="285" y="874"/>
                    <a:pt x="154" y="755"/>
                  </a:cubicBezTo>
                  <a:cubicBezTo>
                    <a:pt x="110" y="712"/>
                    <a:pt x="69" y="647"/>
                    <a:pt x="69" y="562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1" y="670"/>
                    <a:pt x="53" y="753"/>
                    <a:pt x="108" y="805"/>
                  </a:cubicBezTo>
                  <a:cubicBezTo>
                    <a:pt x="259" y="942"/>
                    <a:pt x="462" y="980"/>
                    <a:pt x="676" y="983"/>
                  </a:cubicBezTo>
                  <a:cubicBezTo>
                    <a:pt x="677" y="983"/>
                    <a:pt x="677" y="983"/>
                    <a:pt x="677" y="983"/>
                  </a:cubicBezTo>
                  <a:cubicBezTo>
                    <a:pt x="695" y="983"/>
                    <a:pt x="711" y="969"/>
                    <a:pt x="711" y="950"/>
                  </a:cubicBezTo>
                  <a:cubicBezTo>
                    <a:pt x="711" y="931"/>
                    <a:pt x="697" y="915"/>
                    <a:pt x="678" y="9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0628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7" name="Freeform 223">
              <a:extLst>
                <a:ext uri="{FF2B5EF4-FFF2-40B4-BE49-F238E27FC236}">
                  <a16:creationId xmlns:a16="http://schemas.microsoft.com/office/drawing/2014/main" id="{2E82DA06-7DF5-4798-ACFD-6C568DF61AD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977672" y="4663072"/>
              <a:ext cx="606178" cy="195940"/>
            </a:xfrm>
            <a:custGeom>
              <a:avLst/>
              <a:gdLst>
                <a:gd name="T0" fmla="*/ 643 w 643"/>
                <a:gd name="T1" fmla="*/ 132 h 208"/>
                <a:gd name="T2" fmla="*/ 438 w 643"/>
                <a:gd name="T3" fmla="*/ 150 h 208"/>
                <a:gd name="T4" fmla="*/ 0 w 643"/>
                <a:gd name="T5" fmla="*/ 0 h 208"/>
                <a:gd name="T6" fmla="*/ 0 w 643"/>
                <a:gd name="T7" fmla="*/ 103 h 208"/>
                <a:gd name="T8" fmla="*/ 39 w 643"/>
                <a:gd name="T9" fmla="*/ 130 h 208"/>
                <a:gd name="T10" fmla="*/ 438 w 643"/>
                <a:gd name="T11" fmla="*/ 208 h 208"/>
                <a:gd name="T12" fmla="*/ 606 w 643"/>
                <a:gd name="T13" fmla="*/ 197 h 208"/>
                <a:gd name="T14" fmla="*/ 643 w 643"/>
                <a:gd name="T15" fmla="*/ 13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3" h="208">
                  <a:moveTo>
                    <a:pt x="643" y="132"/>
                  </a:moveTo>
                  <a:cubicBezTo>
                    <a:pt x="582" y="143"/>
                    <a:pt x="512" y="150"/>
                    <a:pt x="438" y="150"/>
                  </a:cubicBezTo>
                  <a:cubicBezTo>
                    <a:pt x="196" y="150"/>
                    <a:pt x="0" y="82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2" y="113"/>
                    <a:pt x="25" y="121"/>
                    <a:pt x="39" y="130"/>
                  </a:cubicBezTo>
                  <a:cubicBezTo>
                    <a:pt x="130" y="180"/>
                    <a:pt x="273" y="208"/>
                    <a:pt x="438" y="208"/>
                  </a:cubicBezTo>
                  <a:cubicBezTo>
                    <a:pt x="497" y="208"/>
                    <a:pt x="554" y="204"/>
                    <a:pt x="606" y="197"/>
                  </a:cubicBezTo>
                  <a:cubicBezTo>
                    <a:pt x="615" y="174"/>
                    <a:pt x="628" y="152"/>
                    <a:pt x="643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0628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8" name="Freeform 224">
              <a:extLst>
                <a:ext uri="{FF2B5EF4-FFF2-40B4-BE49-F238E27FC236}">
                  <a16:creationId xmlns:a16="http://schemas.microsoft.com/office/drawing/2014/main" id="{935377AD-6BD7-42F3-A226-E8331B3B10C5}"/>
                </a:ext>
              </a:extLst>
            </p:cNvPr>
            <p:cNvSpPr>
              <a:spLocks/>
            </p:cNvSpPr>
            <p:nvPr/>
          </p:nvSpPr>
          <p:spPr bwMode="black">
            <a:xfrm>
              <a:off x="1976076" y="4835467"/>
              <a:ext cx="555896" cy="196340"/>
            </a:xfrm>
            <a:custGeom>
              <a:avLst/>
              <a:gdLst>
                <a:gd name="T0" fmla="*/ 590 w 590"/>
                <a:gd name="T1" fmla="*/ 140 h 208"/>
                <a:gd name="T2" fmla="*/ 438 w 590"/>
                <a:gd name="T3" fmla="*/ 150 h 208"/>
                <a:gd name="T4" fmla="*/ 0 w 590"/>
                <a:gd name="T5" fmla="*/ 0 h 208"/>
                <a:gd name="T6" fmla="*/ 0 w 590"/>
                <a:gd name="T7" fmla="*/ 103 h 208"/>
                <a:gd name="T8" fmla="*/ 39 w 590"/>
                <a:gd name="T9" fmla="*/ 129 h 208"/>
                <a:gd name="T10" fmla="*/ 438 w 590"/>
                <a:gd name="T11" fmla="*/ 208 h 208"/>
                <a:gd name="T12" fmla="*/ 589 w 590"/>
                <a:gd name="T13" fmla="*/ 199 h 208"/>
                <a:gd name="T14" fmla="*/ 590 w 590"/>
                <a:gd name="T15" fmla="*/ 1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0" h="208">
                  <a:moveTo>
                    <a:pt x="590" y="140"/>
                  </a:moveTo>
                  <a:cubicBezTo>
                    <a:pt x="543" y="146"/>
                    <a:pt x="491" y="150"/>
                    <a:pt x="438" y="150"/>
                  </a:cubicBezTo>
                  <a:cubicBezTo>
                    <a:pt x="196" y="150"/>
                    <a:pt x="0" y="82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2" y="113"/>
                    <a:pt x="25" y="121"/>
                    <a:pt x="39" y="129"/>
                  </a:cubicBezTo>
                  <a:cubicBezTo>
                    <a:pt x="129" y="180"/>
                    <a:pt x="273" y="208"/>
                    <a:pt x="438" y="208"/>
                  </a:cubicBezTo>
                  <a:cubicBezTo>
                    <a:pt x="491" y="208"/>
                    <a:pt x="541" y="205"/>
                    <a:pt x="589" y="199"/>
                  </a:cubicBezTo>
                  <a:lnTo>
                    <a:pt x="590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0628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9" name="Freeform 225">
              <a:extLst>
                <a:ext uri="{FF2B5EF4-FFF2-40B4-BE49-F238E27FC236}">
                  <a16:creationId xmlns:a16="http://schemas.microsoft.com/office/drawing/2014/main" id="{A2A1EE1D-BB2B-4E6A-BAF1-11BD5162324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886286" y="4267200"/>
              <a:ext cx="1011628" cy="995266"/>
            </a:xfrm>
            <a:custGeom>
              <a:avLst/>
              <a:gdLst>
                <a:gd name="T0" fmla="*/ 683 w 1073"/>
                <a:gd name="T1" fmla="*/ 951 h 1056"/>
                <a:gd name="T2" fmla="*/ 683 w 1073"/>
                <a:gd name="T3" fmla="*/ 947 h 1056"/>
                <a:gd name="T4" fmla="*/ 537 w 1073"/>
                <a:gd name="T5" fmla="*/ 957 h 1056"/>
                <a:gd name="T6" fmla="*/ 99 w 1073"/>
                <a:gd name="T7" fmla="*/ 776 h 1056"/>
                <a:gd name="T8" fmla="*/ 99 w 1073"/>
                <a:gd name="T9" fmla="*/ 623 h 1056"/>
                <a:gd name="T10" fmla="*/ 99 w 1073"/>
                <a:gd name="T11" fmla="*/ 520 h 1056"/>
                <a:gd name="T12" fmla="*/ 99 w 1073"/>
                <a:gd name="T13" fmla="*/ 352 h 1056"/>
                <a:gd name="T14" fmla="*/ 137 w 1073"/>
                <a:gd name="T15" fmla="*/ 379 h 1056"/>
                <a:gd name="T16" fmla="*/ 537 w 1073"/>
                <a:gd name="T17" fmla="*/ 458 h 1056"/>
                <a:gd name="T18" fmla="*/ 862 w 1073"/>
                <a:gd name="T19" fmla="*/ 411 h 1056"/>
                <a:gd name="T20" fmla="*/ 972 w 1073"/>
                <a:gd name="T21" fmla="*/ 355 h 1056"/>
                <a:gd name="T22" fmla="*/ 975 w 1073"/>
                <a:gd name="T23" fmla="*/ 352 h 1056"/>
                <a:gd name="T24" fmla="*/ 975 w 1073"/>
                <a:gd name="T25" fmla="*/ 460 h 1056"/>
                <a:gd name="T26" fmla="*/ 1067 w 1073"/>
                <a:gd name="T27" fmla="*/ 493 h 1056"/>
                <a:gd name="T28" fmla="*/ 1073 w 1073"/>
                <a:gd name="T29" fmla="*/ 494 h 1056"/>
                <a:gd name="T30" fmla="*/ 1073 w 1073"/>
                <a:gd name="T31" fmla="*/ 249 h 1056"/>
                <a:gd name="T32" fmla="*/ 1002 w 1073"/>
                <a:gd name="T33" fmla="*/ 114 h 1056"/>
                <a:gd name="T34" fmla="*/ 537 w 1073"/>
                <a:gd name="T35" fmla="*/ 0 h 1056"/>
                <a:gd name="T36" fmla="*/ 195 w 1073"/>
                <a:gd name="T37" fmla="*/ 49 h 1056"/>
                <a:gd name="T38" fmla="*/ 71 w 1073"/>
                <a:gd name="T39" fmla="*/ 114 h 1056"/>
                <a:gd name="T40" fmla="*/ 0 w 1073"/>
                <a:gd name="T41" fmla="*/ 249 h 1056"/>
                <a:gd name="T42" fmla="*/ 0 w 1073"/>
                <a:gd name="T43" fmla="*/ 776 h 1056"/>
                <a:gd name="T44" fmla="*/ 64 w 1073"/>
                <a:gd name="T45" fmla="*/ 917 h 1056"/>
                <a:gd name="T46" fmla="*/ 537 w 1073"/>
                <a:gd name="T47" fmla="*/ 1056 h 1056"/>
                <a:gd name="T48" fmla="*/ 681 w 1073"/>
                <a:gd name="T49" fmla="*/ 1047 h 1056"/>
                <a:gd name="T50" fmla="*/ 683 w 1073"/>
                <a:gd name="T51" fmla="*/ 951 h 1056"/>
                <a:gd name="T52" fmla="*/ 537 w 1073"/>
                <a:gd name="T53" fmla="*/ 99 h 1056"/>
                <a:gd name="T54" fmla="*/ 975 w 1073"/>
                <a:gd name="T55" fmla="*/ 249 h 1056"/>
                <a:gd name="T56" fmla="*/ 537 w 1073"/>
                <a:gd name="T57" fmla="*/ 399 h 1056"/>
                <a:gd name="T58" fmla="*/ 99 w 1073"/>
                <a:gd name="T59" fmla="*/ 249 h 1056"/>
                <a:gd name="T60" fmla="*/ 537 w 1073"/>
                <a:gd name="T61" fmla="*/ 99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73" h="1056">
                  <a:moveTo>
                    <a:pt x="683" y="951"/>
                  </a:moveTo>
                  <a:cubicBezTo>
                    <a:pt x="683" y="947"/>
                    <a:pt x="683" y="947"/>
                    <a:pt x="683" y="947"/>
                  </a:cubicBezTo>
                  <a:cubicBezTo>
                    <a:pt x="638" y="954"/>
                    <a:pt x="587" y="957"/>
                    <a:pt x="537" y="957"/>
                  </a:cubicBezTo>
                  <a:cubicBezTo>
                    <a:pt x="295" y="957"/>
                    <a:pt x="99" y="876"/>
                    <a:pt x="99" y="776"/>
                  </a:cubicBezTo>
                  <a:cubicBezTo>
                    <a:pt x="99" y="623"/>
                    <a:pt x="99" y="623"/>
                    <a:pt x="99" y="623"/>
                  </a:cubicBezTo>
                  <a:cubicBezTo>
                    <a:pt x="99" y="520"/>
                    <a:pt x="99" y="520"/>
                    <a:pt x="99" y="520"/>
                  </a:cubicBezTo>
                  <a:cubicBezTo>
                    <a:pt x="99" y="352"/>
                    <a:pt x="99" y="352"/>
                    <a:pt x="99" y="352"/>
                  </a:cubicBezTo>
                  <a:cubicBezTo>
                    <a:pt x="110" y="362"/>
                    <a:pt x="123" y="371"/>
                    <a:pt x="137" y="379"/>
                  </a:cubicBezTo>
                  <a:cubicBezTo>
                    <a:pt x="228" y="429"/>
                    <a:pt x="371" y="457"/>
                    <a:pt x="537" y="458"/>
                  </a:cubicBezTo>
                  <a:cubicBezTo>
                    <a:pt x="662" y="458"/>
                    <a:pt x="776" y="441"/>
                    <a:pt x="862" y="411"/>
                  </a:cubicBezTo>
                  <a:cubicBezTo>
                    <a:pt x="906" y="396"/>
                    <a:pt x="942" y="378"/>
                    <a:pt x="972" y="355"/>
                  </a:cubicBezTo>
                  <a:cubicBezTo>
                    <a:pt x="973" y="354"/>
                    <a:pt x="974" y="353"/>
                    <a:pt x="975" y="352"/>
                  </a:cubicBezTo>
                  <a:cubicBezTo>
                    <a:pt x="975" y="460"/>
                    <a:pt x="975" y="460"/>
                    <a:pt x="975" y="460"/>
                  </a:cubicBezTo>
                  <a:cubicBezTo>
                    <a:pt x="1008" y="465"/>
                    <a:pt x="1039" y="476"/>
                    <a:pt x="1067" y="493"/>
                  </a:cubicBezTo>
                  <a:cubicBezTo>
                    <a:pt x="1069" y="493"/>
                    <a:pt x="1071" y="493"/>
                    <a:pt x="1073" y="494"/>
                  </a:cubicBezTo>
                  <a:cubicBezTo>
                    <a:pt x="1073" y="249"/>
                    <a:pt x="1073" y="249"/>
                    <a:pt x="1073" y="249"/>
                  </a:cubicBezTo>
                  <a:cubicBezTo>
                    <a:pt x="1073" y="187"/>
                    <a:pt x="1037" y="141"/>
                    <a:pt x="1002" y="114"/>
                  </a:cubicBezTo>
                  <a:cubicBezTo>
                    <a:pt x="896" y="33"/>
                    <a:pt x="733" y="3"/>
                    <a:pt x="537" y="0"/>
                  </a:cubicBezTo>
                  <a:cubicBezTo>
                    <a:pt x="406" y="0"/>
                    <a:pt x="288" y="18"/>
                    <a:pt x="195" y="49"/>
                  </a:cubicBezTo>
                  <a:cubicBezTo>
                    <a:pt x="148" y="66"/>
                    <a:pt x="107" y="85"/>
                    <a:pt x="71" y="114"/>
                  </a:cubicBezTo>
                  <a:cubicBezTo>
                    <a:pt x="36" y="141"/>
                    <a:pt x="0" y="187"/>
                    <a:pt x="0" y="249"/>
                  </a:cubicBezTo>
                  <a:cubicBezTo>
                    <a:pt x="0" y="776"/>
                    <a:pt x="0" y="776"/>
                    <a:pt x="0" y="776"/>
                  </a:cubicBezTo>
                  <a:cubicBezTo>
                    <a:pt x="0" y="835"/>
                    <a:pt x="29" y="884"/>
                    <a:pt x="64" y="917"/>
                  </a:cubicBezTo>
                  <a:cubicBezTo>
                    <a:pt x="169" y="1014"/>
                    <a:pt x="338" y="1053"/>
                    <a:pt x="537" y="1056"/>
                  </a:cubicBezTo>
                  <a:cubicBezTo>
                    <a:pt x="586" y="1056"/>
                    <a:pt x="636" y="1053"/>
                    <a:pt x="681" y="1047"/>
                  </a:cubicBezTo>
                  <a:lnTo>
                    <a:pt x="683" y="951"/>
                  </a:lnTo>
                  <a:close/>
                  <a:moveTo>
                    <a:pt x="537" y="99"/>
                  </a:moveTo>
                  <a:cubicBezTo>
                    <a:pt x="778" y="99"/>
                    <a:pt x="975" y="166"/>
                    <a:pt x="975" y="249"/>
                  </a:cubicBezTo>
                  <a:cubicBezTo>
                    <a:pt x="975" y="332"/>
                    <a:pt x="778" y="399"/>
                    <a:pt x="537" y="399"/>
                  </a:cubicBezTo>
                  <a:cubicBezTo>
                    <a:pt x="295" y="399"/>
                    <a:pt x="99" y="332"/>
                    <a:pt x="99" y="249"/>
                  </a:cubicBezTo>
                  <a:cubicBezTo>
                    <a:pt x="99" y="166"/>
                    <a:pt x="295" y="99"/>
                    <a:pt x="537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0628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5C2EFB1-88D3-4E6D-94A0-F4130F6F0BE8}"/>
              </a:ext>
            </a:extLst>
          </p:cNvPr>
          <p:cNvSpPr txBox="1"/>
          <p:nvPr/>
        </p:nvSpPr>
        <p:spPr>
          <a:xfrm>
            <a:off x="397000" y="2239863"/>
            <a:ext cx="478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Keras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is a high-level neural networks API with 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TensorFlow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as backend, it provides a convenient frame to build and run neural networks.</a:t>
            </a:r>
            <a:endParaRPr kumimoji="1" lang="zh-CN" altLang="en-US" dirty="0"/>
          </a:p>
        </p:txBody>
      </p:sp>
      <p:cxnSp>
        <p:nvCxnSpPr>
          <p:cNvPr id="22" name="直接连接符 5">
            <a:extLst>
              <a:ext uri="{FF2B5EF4-FFF2-40B4-BE49-F238E27FC236}">
                <a16:creationId xmlns:a16="http://schemas.microsoft.com/office/drawing/2014/main" id="{CACC1E23-9076-47F0-806D-A492ED331569}"/>
              </a:ext>
            </a:extLst>
          </p:cNvPr>
          <p:cNvCxnSpPr>
            <a:cxnSpLocks/>
          </p:cNvCxnSpPr>
          <p:nvPr/>
        </p:nvCxnSpPr>
        <p:spPr>
          <a:xfrm>
            <a:off x="345773" y="3181168"/>
            <a:ext cx="4836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5">
            <a:extLst>
              <a:ext uri="{FF2B5EF4-FFF2-40B4-BE49-F238E27FC236}">
                <a16:creationId xmlns:a16="http://schemas.microsoft.com/office/drawing/2014/main" id="{06365A3A-2833-48CA-B666-E5F473AB93A2}"/>
              </a:ext>
            </a:extLst>
          </p:cNvPr>
          <p:cNvCxnSpPr>
            <a:cxnSpLocks/>
          </p:cNvCxnSpPr>
          <p:nvPr/>
        </p:nvCxnSpPr>
        <p:spPr>
          <a:xfrm>
            <a:off x="361481" y="2178958"/>
            <a:ext cx="4820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0E6DACD-7D01-4B4A-AB7C-8599AF1E8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59" y="2161101"/>
            <a:ext cx="6168008" cy="19955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F36823-B056-4452-A31B-F20D2555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55" y="4322365"/>
            <a:ext cx="6240016" cy="204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01690" y="1470654"/>
            <a:ext cx="1869090" cy="1886338"/>
            <a:chOff x="1199456" y="2915324"/>
            <a:chExt cx="2044700" cy="2044700"/>
          </a:xfrm>
        </p:grpSpPr>
        <p:sp>
          <p:nvSpPr>
            <p:cNvPr id="15" name="MH_Other_1"/>
            <p:cNvSpPr/>
            <p:nvPr>
              <p:custDataLst>
                <p:tags r:id="rId5"/>
              </p:custDataLst>
            </p:nvPr>
          </p:nvSpPr>
          <p:spPr>
            <a:xfrm>
              <a:off x="1199456" y="2915324"/>
              <a:ext cx="2044700" cy="204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6" name="MH_Other_2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591570" y="3296324"/>
              <a:ext cx="1362075" cy="1282700"/>
            </a:xfrm>
            <a:custGeom>
              <a:avLst/>
              <a:gdLst>
                <a:gd name="T0" fmla="*/ 373604 w 1361803"/>
                <a:gd name="T1" fmla="*/ 892336 h 1281345"/>
                <a:gd name="T2" fmla="*/ 476200 w 1361803"/>
                <a:gd name="T3" fmla="*/ 934187 h 1281345"/>
                <a:gd name="T4" fmla="*/ 554139 w 1361803"/>
                <a:gd name="T5" fmla="*/ 951356 h 1281345"/>
                <a:gd name="T6" fmla="*/ 528484 w 1361803"/>
                <a:gd name="T7" fmla="*/ 1028618 h 1281345"/>
                <a:gd name="T8" fmla="*/ 460417 w 1361803"/>
                <a:gd name="T9" fmla="*/ 1051153 h 1281345"/>
                <a:gd name="T10" fmla="*/ 352881 w 1361803"/>
                <a:gd name="T11" fmla="*/ 987840 h 1281345"/>
                <a:gd name="T12" fmla="*/ 286785 w 1361803"/>
                <a:gd name="T13" fmla="*/ 1060811 h 1281345"/>
                <a:gd name="T14" fmla="*/ 312434 w 1361803"/>
                <a:gd name="T15" fmla="*/ 895552 h 1281345"/>
                <a:gd name="T16" fmla="*/ 274750 w 1361803"/>
                <a:gd name="T17" fmla="*/ 693935 h 1281345"/>
                <a:gd name="T18" fmla="*/ 665920 w 1361803"/>
                <a:gd name="T19" fmla="*/ 693935 h 1281345"/>
                <a:gd name="T20" fmla="*/ 633318 w 1361803"/>
                <a:gd name="T21" fmla="*/ 779681 h 1281345"/>
                <a:gd name="T22" fmla="*/ 270797 w 1361803"/>
                <a:gd name="T23" fmla="*/ 785039 h 1281345"/>
                <a:gd name="T24" fmla="*/ 255979 w 1361803"/>
                <a:gd name="T25" fmla="*/ 713227 h 1281345"/>
                <a:gd name="T26" fmla="*/ 278558 w 1361803"/>
                <a:gd name="T27" fmla="*/ 509459 h 1281345"/>
                <a:gd name="T28" fmla="*/ 746925 w 1361803"/>
                <a:gd name="T29" fmla="*/ 509459 h 1281345"/>
                <a:gd name="T30" fmla="*/ 766688 w 1361803"/>
                <a:gd name="T31" fmla="*/ 562075 h 1281345"/>
                <a:gd name="T32" fmla="*/ 279544 w 1361803"/>
                <a:gd name="T33" fmla="*/ 599656 h 1281345"/>
                <a:gd name="T34" fmla="*/ 256813 w 1361803"/>
                <a:gd name="T35" fmla="*/ 533083 h 1281345"/>
                <a:gd name="T36" fmla="*/ 944591 w 1361803"/>
                <a:gd name="T37" fmla="*/ 457790 h 1281345"/>
                <a:gd name="T38" fmla="*/ 1023588 w 1361803"/>
                <a:gd name="T39" fmla="*/ 650972 h 1281345"/>
                <a:gd name="T40" fmla="*/ 636495 w 1361803"/>
                <a:gd name="T41" fmla="*/ 1052366 h 1281345"/>
                <a:gd name="T42" fmla="*/ 601932 w 1361803"/>
                <a:gd name="T43" fmla="*/ 1022315 h 1281345"/>
                <a:gd name="T44" fmla="*/ 940644 w 1361803"/>
                <a:gd name="T45" fmla="*/ 465300 h 1281345"/>
                <a:gd name="T46" fmla="*/ 1339566 w 1361803"/>
                <a:gd name="T47" fmla="*/ 326100 h 1281345"/>
                <a:gd name="T48" fmla="*/ 1356355 w 1361803"/>
                <a:gd name="T49" fmla="*/ 377558 h 1281345"/>
                <a:gd name="T50" fmla="*/ 1136163 w 1361803"/>
                <a:gd name="T51" fmla="*/ 671299 h 1281345"/>
                <a:gd name="T52" fmla="*/ 1082839 w 1361803"/>
                <a:gd name="T53" fmla="*/ 684164 h 1281345"/>
                <a:gd name="T54" fmla="*/ 1123322 w 1361803"/>
                <a:gd name="T55" fmla="*/ 602689 h 1281345"/>
                <a:gd name="T56" fmla="*/ 1312908 w 1361803"/>
                <a:gd name="T57" fmla="*/ 337893 h 1281345"/>
                <a:gd name="T58" fmla="*/ 526769 w 1361803"/>
                <a:gd name="T59" fmla="*/ 231614 h 1281345"/>
                <a:gd name="T60" fmla="*/ 766688 w 1361803"/>
                <a:gd name="T61" fmla="*/ 247720 h 1281345"/>
                <a:gd name="T62" fmla="*/ 749907 w 1361803"/>
                <a:gd name="T63" fmla="*/ 321812 h 1281345"/>
                <a:gd name="T64" fmla="*/ 529735 w 1361803"/>
                <a:gd name="T65" fmla="*/ 321812 h 1281345"/>
                <a:gd name="T66" fmla="*/ 511959 w 1361803"/>
                <a:gd name="T67" fmla="*/ 248795 h 1281345"/>
                <a:gd name="T68" fmla="*/ 1245419 w 1361803"/>
                <a:gd name="T69" fmla="*/ 139267 h 1281345"/>
                <a:gd name="T70" fmla="*/ 1309122 w 1361803"/>
                <a:gd name="T71" fmla="*/ 242312 h 1281345"/>
                <a:gd name="T72" fmla="*/ 1116528 w 1361803"/>
                <a:gd name="T73" fmla="*/ 537108 h 1281345"/>
                <a:gd name="T74" fmla="*/ 998003 w 1361803"/>
                <a:gd name="T75" fmla="*/ 389175 h 1281345"/>
                <a:gd name="T76" fmla="*/ 1207394 w 1361803"/>
                <a:gd name="T77" fmla="*/ 150121 h 1281345"/>
                <a:gd name="T78" fmla="*/ 327005 w 1361803"/>
                <a:gd name="T79" fmla="*/ 0 h 1281345"/>
                <a:gd name="T80" fmla="*/ 1023501 w 1361803"/>
                <a:gd name="T81" fmla="*/ 138369 h 1281345"/>
                <a:gd name="T82" fmla="*/ 1015602 w 1361803"/>
                <a:gd name="T83" fmla="*/ 240270 h 1281345"/>
                <a:gd name="T84" fmla="*/ 909891 w 1361803"/>
                <a:gd name="T85" fmla="*/ 384002 h 1281345"/>
                <a:gd name="T86" fmla="*/ 897047 w 1361803"/>
                <a:gd name="T87" fmla="*/ 317499 h 1281345"/>
                <a:gd name="T88" fmla="*/ 872348 w 1361803"/>
                <a:gd name="T89" fmla="*/ 137297 h 1281345"/>
                <a:gd name="T90" fmla="*/ 382329 w 1361803"/>
                <a:gd name="T91" fmla="*/ 137297 h 1281345"/>
                <a:gd name="T92" fmla="*/ 382329 w 1361803"/>
                <a:gd name="T93" fmla="*/ 317499 h 1281345"/>
                <a:gd name="T94" fmla="*/ 143255 w 1361803"/>
                <a:gd name="T95" fmla="*/ 414036 h 1281345"/>
                <a:gd name="T96" fmla="*/ 126454 w 1361803"/>
                <a:gd name="T97" fmla="*/ 433342 h 1281345"/>
                <a:gd name="T98" fmla="*/ 151153 w 1361803"/>
                <a:gd name="T99" fmla="*/ 1156294 h 1281345"/>
                <a:gd name="T100" fmla="*/ 897047 w 1361803"/>
                <a:gd name="T101" fmla="*/ 1128406 h 1281345"/>
                <a:gd name="T102" fmla="*/ 902973 w 1361803"/>
                <a:gd name="T103" fmla="*/ 912806 h 1281345"/>
                <a:gd name="T104" fmla="*/ 1022515 w 1361803"/>
                <a:gd name="T105" fmla="*/ 776583 h 1281345"/>
                <a:gd name="T106" fmla="*/ 1023501 w 1361803"/>
                <a:gd name="T107" fmla="*/ 1146641 h 1281345"/>
                <a:gd name="T108" fmla="*/ 131394 w 1361803"/>
                <a:gd name="T109" fmla="*/ 1293592 h 1281345"/>
                <a:gd name="T110" fmla="*/ 0 w 1361803"/>
                <a:gd name="T111" fmla="*/ 338951 h 1281345"/>
                <a:gd name="T112" fmla="*/ 261801 w 1361803"/>
                <a:gd name="T113" fmla="*/ 28960 h 128134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361803" h="1281345">
                  <a:moveTo>
                    <a:pt x="340187" y="867542"/>
                  </a:moveTo>
                  <a:cubicBezTo>
                    <a:pt x="351512" y="867144"/>
                    <a:pt x="363575" y="872724"/>
                    <a:pt x="372930" y="883885"/>
                  </a:cubicBezTo>
                  <a:cubicBezTo>
                    <a:pt x="394595" y="907270"/>
                    <a:pt x="415275" y="931718"/>
                    <a:pt x="436940" y="957229"/>
                  </a:cubicBezTo>
                  <a:cubicBezTo>
                    <a:pt x="449742" y="946599"/>
                    <a:pt x="462543" y="935970"/>
                    <a:pt x="475345" y="925340"/>
                  </a:cubicBezTo>
                  <a:cubicBezTo>
                    <a:pt x="492086" y="911522"/>
                    <a:pt x="506857" y="910459"/>
                    <a:pt x="525568" y="923214"/>
                  </a:cubicBezTo>
                  <a:cubicBezTo>
                    <a:pt x="535415" y="929592"/>
                    <a:pt x="544278" y="935970"/>
                    <a:pt x="553141" y="942347"/>
                  </a:cubicBezTo>
                  <a:cubicBezTo>
                    <a:pt x="545263" y="967858"/>
                    <a:pt x="538370" y="993369"/>
                    <a:pt x="530492" y="1018880"/>
                  </a:cubicBezTo>
                  <a:cubicBezTo>
                    <a:pt x="528522" y="1018880"/>
                    <a:pt x="528522" y="1018880"/>
                    <a:pt x="527537" y="1018880"/>
                  </a:cubicBezTo>
                  <a:cubicBezTo>
                    <a:pt x="509812" y="1000810"/>
                    <a:pt x="494056" y="1007187"/>
                    <a:pt x="479284" y="1024195"/>
                  </a:cubicBezTo>
                  <a:cubicBezTo>
                    <a:pt x="473376" y="1030572"/>
                    <a:pt x="466482" y="1035887"/>
                    <a:pt x="459589" y="1041202"/>
                  </a:cubicBezTo>
                  <a:cubicBezTo>
                    <a:pt x="438909" y="1058209"/>
                    <a:pt x="420199" y="1056083"/>
                    <a:pt x="402473" y="1035887"/>
                  </a:cubicBezTo>
                  <a:cubicBezTo>
                    <a:pt x="385732" y="1017817"/>
                    <a:pt x="369976" y="998684"/>
                    <a:pt x="352251" y="978488"/>
                  </a:cubicBezTo>
                  <a:cubicBezTo>
                    <a:pt x="343388" y="995495"/>
                    <a:pt x="335510" y="1012502"/>
                    <a:pt x="327632" y="1028446"/>
                  </a:cubicBezTo>
                  <a:cubicBezTo>
                    <a:pt x="318769" y="1046517"/>
                    <a:pt x="303013" y="1053957"/>
                    <a:pt x="286272" y="1050768"/>
                  </a:cubicBezTo>
                  <a:cubicBezTo>
                    <a:pt x="262638" y="1046517"/>
                    <a:pt x="248851" y="1019943"/>
                    <a:pt x="259683" y="995495"/>
                  </a:cubicBezTo>
                  <a:cubicBezTo>
                    <a:pt x="276424" y="959355"/>
                    <a:pt x="293165" y="922151"/>
                    <a:pt x="311876" y="887074"/>
                  </a:cubicBezTo>
                  <a:cubicBezTo>
                    <a:pt x="318276" y="874318"/>
                    <a:pt x="328863" y="867941"/>
                    <a:pt x="340187" y="867542"/>
                  </a:cubicBezTo>
                  <a:close/>
                  <a:moveTo>
                    <a:pt x="274255" y="687365"/>
                  </a:moveTo>
                  <a:cubicBezTo>
                    <a:pt x="330459" y="687365"/>
                    <a:pt x="386662" y="687365"/>
                    <a:pt x="442866" y="687365"/>
                  </a:cubicBezTo>
                  <a:cubicBezTo>
                    <a:pt x="516819" y="687365"/>
                    <a:pt x="590771" y="687365"/>
                    <a:pt x="664723" y="687365"/>
                  </a:cubicBezTo>
                  <a:cubicBezTo>
                    <a:pt x="670640" y="687365"/>
                    <a:pt x="675570" y="687365"/>
                    <a:pt x="684444" y="687365"/>
                  </a:cubicBezTo>
                  <a:cubicBezTo>
                    <a:pt x="666695" y="718154"/>
                    <a:pt x="649933" y="745757"/>
                    <a:pt x="632184" y="772299"/>
                  </a:cubicBezTo>
                  <a:cubicBezTo>
                    <a:pt x="630212" y="775484"/>
                    <a:pt x="625282" y="776545"/>
                    <a:pt x="621338" y="776545"/>
                  </a:cubicBezTo>
                  <a:cubicBezTo>
                    <a:pt x="504000" y="777607"/>
                    <a:pt x="387648" y="776545"/>
                    <a:pt x="270311" y="777607"/>
                  </a:cubicBezTo>
                  <a:cubicBezTo>
                    <a:pt x="259464" y="777607"/>
                    <a:pt x="255520" y="772299"/>
                    <a:pt x="256506" y="760620"/>
                  </a:cubicBezTo>
                  <a:cubicBezTo>
                    <a:pt x="256506" y="742572"/>
                    <a:pt x="256506" y="724524"/>
                    <a:pt x="255520" y="706475"/>
                  </a:cubicBezTo>
                  <a:cubicBezTo>
                    <a:pt x="255520" y="691612"/>
                    <a:pt x="261436" y="687365"/>
                    <a:pt x="274255" y="687365"/>
                  </a:cubicBezTo>
                  <a:close/>
                  <a:moveTo>
                    <a:pt x="278054" y="504636"/>
                  </a:moveTo>
                  <a:cubicBezTo>
                    <a:pt x="354989" y="504636"/>
                    <a:pt x="432911" y="504636"/>
                    <a:pt x="509846" y="504636"/>
                  </a:cubicBezTo>
                  <a:cubicBezTo>
                    <a:pt x="588754" y="504636"/>
                    <a:pt x="666676" y="504636"/>
                    <a:pt x="745584" y="504636"/>
                  </a:cubicBezTo>
                  <a:cubicBezTo>
                    <a:pt x="764325" y="504636"/>
                    <a:pt x="765311" y="505700"/>
                    <a:pt x="765311" y="524845"/>
                  </a:cubicBezTo>
                  <a:cubicBezTo>
                    <a:pt x="765311" y="535481"/>
                    <a:pt x="765311" y="546117"/>
                    <a:pt x="765311" y="556753"/>
                  </a:cubicBezTo>
                  <a:cubicBezTo>
                    <a:pt x="765311" y="580153"/>
                    <a:pt x="752489" y="593980"/>
                    <a:pt x="730789" y="593980"/>
                  </a:cubicBezTo>
                  <a:cubicBezTo>
                    <a:pt x="580863" y="593980"/>
                    <a:pt x="429952" y="593980"/>
                    <a:pt x="279040" y="593980"/>
                  </a:cubicBezTo>
                  <a:cubicBezTo>
                    <a:pt x="256354" y="593980"/>
                    <a:pt x="256354" y="592917"/>
                    <a:pt x="256354" y="569517"/>
                  </a:cubicBezTo>
                  <a:cubicBezTo>
                    <a:pt x="256354" y="555690"/>
                    <a:pt x="256354" y="541863"/>
                    <a:pt x="256354" y="528036"/>
                  </a:cubicBezTo>
                  <a:cubicBezTo>
                    <a:pt x="256354" y="504636"/>
                    <a:pt x="256354" y="504636"/>
                    <a:pt x="278054" y="504636"/>
                  </a:cubicBezTo>
                  <a:close/>
                  <a:moveTo>
                    <a:pt x="942895" y="453454"/>
                  </a:moveTo>
                  <a:cubicBezTo>
                    <a:pt x="989224" y="494914"/>
                    <a:pt x="1033581" y="534249"/>
                    <a:pt x="1077938" y="574646"/>
                  </a:cubicBezTo>
                  <a:cubicBezTo>
                    <a:pt x="1059210" y="599097"/>
                    <a:pt x="1040481" y="622484"/>
                    <a:pt x="1021752" y="644809"/>
                  </a:cubicBezTo>
                  <a:cubicBezTo>
                    <a:pt x="928109" y="760685"/>
                    <a:pt x="831509" y="874435"/>
                    <a:pt x="722095" y="974365"/>
                  </a:cubicBezTo>
                  <a:cubicBezTo>
                    <a:pt x="695481" y="999879"/>
                    <a:pt x="664923" y="1021141"/>
                    <a:pt x="635352" y="1042403"/>
                  </a:cubicBezTo>
                  <a:cubicBezTo>
                    <a:pt x="626481" y="1048781"/>
                    <a:pt x="613666" y="1046655"/>
                    <a:pt x="601838" y="1048781"/>
                  </a:cubicBezTo>
                  <a:cubicBezTo>
                    <a:pt x="601838" y="1037087"/>
                    <a:pt x="596909" y="1023267"/>
                    <a:pt x="600852" y="1012636"/>
                  </a:cubicBezTo>
                  <a:cubicBezTo>
                    <a:pt x="619581" y="969050"/>
                    <a:pt x="637323" y="924400"/>
                    <a:pt x="659995" y="882940"/>
                  </a:cubicBezTo>
                  <a:cubicBezTo>
                    <a:pt x="741809" y="734108"/>
                    <a:pt x="838409" y="595907"/>
                    <a:pt x="938952" y="460896"/>
                  </a:cubicBezTo>
                  <a:cubicBezTo>
                    <a:pt x="939938" y="458770"/>
                    <a:pt x="940924" y="456643"/>
                    <a:pt x="942895" y="453454"/>
                  </a:cubicBezTo>
                  <a:close/>
                  <a:moveTo>
                    <a:pt x="1337162" y="323013"/>
                  </a:moveTo>
                  <a:cubicBezTo>
                    <a:pt x="1348990" y="326198"/>
                    <a:pt x="1361803" y="343189"/>
                    <a:pt x="1361803" y="358055"/>
                  </a:cubicBezTo>
                  <a:cubicBezTo>
                    <a:pt x="1359832" y="361241"/>
                    <a:pt x="1357861" y="367612"/>
                    <a:pt x="1353918" y="373984"/>
                  </a:cubicBezTo>
                  <a:cubicBezTo>
                    <a:pt x="1300693" y="447255"/>
                    <a:pt x="1247469" y="521588"/>
                    <a:pt x="1194244" y="594859"/>
                  </a:cubicBezTo>
                  <a:cubicBezTo>
                    <a:pt x="1175517" y="619282"/>
                    <a:pt x="1154818" y="642644"/>
                    <a:pt x="1134120" y="664944"/>
                  </a:cubicBezTo>
                  <a:cubicBezTo>
                    <a:pt x="1125249" y="673439"/>
                    <a:pt x="1113421" y="678749"/>
                    <a:pt x="1101594" y="682996"/>
                  </a:cubicBezTo>
                  <a:cubicBezTo>
                    <a:pt x="1095680" y="685120"/>
                    <a:pt x="1083852" y="682996"/>
                    <a:pt x="1080895" y="677687"/>
                  </a:cubicBezTo>
                  <a:cubicBezTo>
                    <a:pt x="1077938" y="671315"/>
                    <a:pt x="1077938" y="658573"/>
                    <a:pt x="1080895" y="652201"/>
                  </a:cubicBezTo>
                  <a:cubicBezTo>
                    <a:pt x="1092723" y="633087"/>
                    <a:pt x="1107507" y="615035"/>
                    <a:pt x="1121306" y="596983"/>
                  </a:cubicBezTo>
                  <a:cubicBezTo>
                    <a:pt x="1175517" y="522650"/>
                    <a:pt x="1229727" y="449379"/>
                    <a:pt x="1284923" y="375046"/>
                  </a:cubicBezTo>
                  <a:cubicBezTo>
                    <a:pt x="1293794" y="362303"/>
                    <a:pt x="1302665" y="348498"/>
                    <a:pt x="1310550" y="334694"/>
                  </a:cubicBezTo>
                  <a:cubicBezTo>
                    <a:pt x="1317449" y="324075"/>
                    <a:pt x="1325334" y="318765"/>
                    <a:pt x="1337162" y="323013"/>
                  </a:cubicBezTo>
                  <a:close/>
                  <a:moveTo>
                    <a:pt x="525824" y="229421"/>
                  </a:moveTo>
                  <a:cubicBezTo>
                    <a:pt x="600725" y="229421"/>
                    <a:pt x="675627" y="229421"/>
                    <a:pt x="750528" y="229421"/>
                  </a:cubicBezTo>
                  <a:cubicBezTo>
                    <a:pt x="761369" y="229421"/>
                    <a:pt x="765311" y="233676"/>
                    <a:pt x="765311" y="245375"/>
                  </a:cubicBezTo>
                  <a:cubicBezTo>
                    <a:pt x="764326" y="264521"/>
                    <a:pt x="764326" y="282602"/>
                    <a:pt x="765311" y="301747"/>
                  </a:cubicBezTo>
                  <a:cubicBezTo>
                    <a:pt x="765311" y="314511"/>
                    <a:pt x="760383" y="318765"/>
                    <a:pt x="748557" y="318765"/>
                  </a:cubicBezTo>
                  <a:cubicBezTo>
                    <a:pt x="711106" y="318765"/>
                    <a:pt x="674641" y="318765"/>
                    <a:pt x="638176" y="318765"/>
                  </a:cubicBezTo>
                  <a:cubicBezTo>
                    <a:pt x="601711" y="318765"/>
                    <a:pt x="565246" y="317702"/>
                    <a:pt x="528781" y="318765"/>
                  </a:cubicBezTo>
                  <a:cubicBezTo>
                    <a:pt x="515969" y="318765"/>
                    <a:pt x="511041" y="313447"/>
                    <a:pt x="511041" y="299620"/>
                  </a:cubicBezTo>
                  <a:cubicBezTo>
                    <a:pt x="512027" y="282602"/>
                    <a:pt x="512027" y="264521"/>
                    <a:pt x="511041" y="246439"/>
                  </a:cubicBezTo>
                  <a:cubicBezTo>
                    <a:pt x="511041" y="234739"/>
                    <a:pt x="514983" y="229421"/>
                    <a:pt x="525824" y="229421"/>
                  </a:cubicBezTo>
                  <a:close/>
                  <a:moveTo>
                    <a:pt x="1243182" y="137949"/>
                  </a:moveTo>
                  <a:cubicBezTo>
                    <a:pt x="1255260" y="139675"/>
                    <a:pt x="1267337" y="146577"/>
                    <a:pt x="1281140" y="158257"/>
                  </a:cubicBezTo>
                  <a:cubicBezTo>
                    <a:pt x="1308745" y="183741"/>
                    <a:pt x="1317618" y="208163"/>
                    <a:pt x="1306773" y="240018"/>
                  </a:cubicBezTo>
                  <a:cubicBezTo>
                    <a:pt x="1300858" y="257008"/>
                    <a:pt x="1294942" y="275059"/>
                    <a:pt x="1285083" y="289925"/>
                  </a:cubicBezTo>
                  <a:cubicBezTo>
                    <a:pt x="1228886" y="370624"/>
                    <a:pt x="1171704" y="450262"/>
                    <a:pt x="1114521" y="532023"/>
                  </a:cubicBezTo>
                  <a:cubicBezTo>
                    <a:pt x="1066212" y="489550"/>
                    <a:pt x="1022832" y="450262"/>
                    <a:pt x="977480" y="410974"/>
                  </a:cubicBezTo>
                  <a:cubicBezTo>
                    <a:pt x="984381" y="401417"/>
                    <a:pt x="990297" y="392923"/>
                    <a:pt x="996212" y="385490"/>
                  </a:cubicBezTo>
                  <a:cubicBezTo>
                    <a:pt x="1050437" y="319656"/>
                    <a:pt x="1103676" y="252760"/>
                    <a:pt x="1157901" y="187988"/>
                  </a:cubicBezTo>
                  <a:cubicBezTo>
                    <a:pt x="1170718" y="172061"/>
                    <a:pt x="1188464" y="159319"/>
                    <a:pt x="1205225" y="148700"/>
                  </a:cubicBezTo>
                  <a:cubicBezTo>
                    <a:pt x="1219027" y="139675"/>
                    <a:pt x="1231105" y="136224"/>
                    <a:pt x="1243182" y="137949"/>
                  </a:cubicBezTo>
                  <a:close/>
                  <a:moveTo>
                    <a:pt x="326420" y="0"/>
                  </a:moveTo>
                  <a:cubicBezTo>
                    <a:pt x="513791" y="0"/>
                    <a:pt x="702148" y="0"/>
                    <a:pt x="889519" y="0"/>
                  </a:cubicBezTo>
                  <a:cubicBezTo>
                    <a:pt x="964468" y="1063"/>
                    <a:pt x="1018707" y="56311"/>
                    <a:pt x="1021665" y="137059"/>
                  </a:cubicBezTo>
                  <a:cubicBezTo>
                    <a:pt x="1021665" y="164684"/>
                    <a:pt x="1021665" y="191246"/>
                    <a:pt x="1020679" y="218870"/>
                  </a:cubicBezTo>
                  <a:cubicBezTo>
                    <a:pt x="1020679" y="225245"/>
                    <a:pt x="1017721" y="232682"/>
                    <a:pt x="1013776" y="237995"/>
                  </a:cubicBezTo>
                  <a:cubicBezTo>
                    <a:pt x="985177" y="275181"/>
                    <a:pt x="956578" y="311305"/>
                    <a:pt x="928966" y="348492"/>
                  </a:cubicBezTo>
                  <a:cubicBezTo>
                    <a:pt x="921077" y="358054"/>
                    <a:pt x="915160" y="369741"/>
                    <a:pt x="908256" y="380366"/>
                  </a:cubicBezTo>
                  <a:cubicBezTo>
                    <a:pt x="905298" y="384616"/>
                    <a:pt x="901353" y="387804"/>
                    <a:pt x="895436" y="395241"/>
                  </a:cubicBezTo>
                  <a:cubicBezTo>
                    <a:pt x="895436" y="365492"/>
                    <a:pt x="895436" y="339992"/>
                    <a:pt x="895436" y="314493"/>
                  </a:cubicBezTo>
                  <a:cubicBezTo>
                    <a:pt x="895436" y="263494"/>
                    <a:pt x="895436" y="212495"/>
                    <a:pt x="895436" y="161496"/>
                  </a:cubicBezTo>
                  <a:cubicBezTo>
                    <a:pt x="895436" y="139184"/>
                    <a:pt x="892478" y="135997"/>
                    <a:pt x="870782" y="135997"/>
                  </a:cubicBezTo>
                  <a:cubicBezTo>
                    <a:pt x="713982" y="135997"/>
                    <a:pt x="557182" y="135997"/>
                    <a:pt x="399396" y="135997"/>
                  </a:cubicBezTo>
                  <a:cubicBezTo>
                    <a:pt x="394465" y="135997"/>
                    <a:pt x="388548" y="135997"/>
                    <a:pt x="381645" y="135997"/>
                  </a:cubicBezTo>
                  <a:cubicBezTo>
                    <a:pt x="381645" y="145559"/>
                    <a:pt x="381645" y="152997"/>
                    <a:pt x="381645" y="159371"/>
                  </a:cubicBezTo>
                  <a:cubicBezTo>
                    <a:pt x="381645" y="211433"/>
                    <a:pt x="381645" y="262431"/>
                    <a:pt x="381645" y="314493"/>
                  </a:cubicBezTo>
                  <a:cubicBezTo>
                    <a:pt x="380659" y="373991"/>
                    <a:pt x="346143" y="410116"/>
                    <a:pt x="290918" y="410116"/>
                  </a:cubicBezTo>
                  <a:cubicBezTo>
                    <a:pt x="241610" y="410116"/>
                    <a:pt x="192302" y="410116"/>
                    <a:pt x="142994" y="410116"/>
                  </a:cubicBezTo>
                  <a:cubicBezTo>
                    <a:pt x="138063" y="410116"/>
                    <a:pt x="133132" y="410116"/>
                    <a:pt x="126229" y="410116"/>
                  </a:cubicBezTo>
                  <a:cubicBezTo>
                    <a:pt x="126229" y="418615"/>
                    <a:pt x="126229" y="423928"/>
                    <a:pt x="126229" y="429240"/>
                  </a:cubicBezTo>
                  <a:cubicBezTo>
                    <a:pt x="126229" y="658735"/>
                    <a:pt x="126229" y="888229"/>
                    <a:pt x="126229" y="1117724"/>
                  </a:cubicBezTo>
                  <a:cubicBezTo>
                    <a:pt x="126229" y="1143223"/>
                    <a:pt x="128201" y="1145348"/>
                    <a:pt x="150883" y="1145348"/>
                  </a:cubicBezTo>
                  <a:cubicBezTo>
                    <a:pt x="390521" y="1145348"/>
                    <a:pt x="630158" y="1145348"/>
                    <a:pt x="869796" y="1145348"/>
                  </a:cubicBezTo>
                  <a:cubicBezTo>
                    <a:pt x="893464" y="1145348"/>
                    <a:pt x="895436" y="1143223"/>
                    <a:pt x="895436" y="1117724"/>
                  </a:cubicBezTo>
                  <a:cubicBezTo>
                    <a:pt x="895436" y="1052913"/>
                    <a:pt x="895436" y="988102"/>
                    <a:pt x="895436" y="923291"/>
                  </a:cubicBezTo>
                  <a:cubicBezTo>
                    <a:pt x="895436" y="916916"/>
                    <a:pt x="897409" y="908416"/>
                    <a:pt x="901353" y="904166"/>
                  </a:cubicBezTo>
                  <a:cubicBezTo>
                    <a:pt x="938827" y="860605"/>
                    <a:pt x="976302" y="818106"/>
                    <a:pt x="1013776" y="774545"/>
                  </a:cubicBezTo>
                  <a:cubicBezTo>
                    <a:pt x="1015748" y="773482"/>
                    <a:pt x="1016734" y="772420"/>
                    <a:pt x="1020679" y="769232"/>
                  </a:cubicBezTo>
                  <a:cubicBezTo>
                    <a:pt x="1020679" y="775607"/>
                    <a:pt x="1021665" y="779857"/>
                    <a:pt x="1021665" y="784107"/>
                  </a:cubicBezTo>
                  <a:cubicBezTo>
                    <a:pt x="1021665" y="902042"/>
                    <a:pt x="1021665" y="1018914"/>
                    <a:pt x="1021665" y="1135786"/>
                  </a:cubicBezTo>
                  <a:cubicBezTo>
                    <a:pt x="1020679" y="1222909"/>
                    <a:pt x="967426" y="1281345"/>
                    <a:pt x="886561" y="1281345"/>
                  </a:cubicBezTo>
                  <a:cubicBezTo>
                    <a:pt x="634103" y="1281345"/>
                    <a:pt x="382631" y="1281345"/>
                    <a:pt x="131160" y="1281345"/>
                  </a:cubicBezTo>
                  <a:cubicBezTo>
                    <a:pt x="55225" y="1281345"/>
                    <a:pt x="0" y="1221847"/>
                    <a:pt x="0" y="1140036"/>
                  </a:cubicBezTo>
                  <a:cubicBezTo>
                    <a:pt x="0" y="872292"/>
                    <a:pt x="0" y="603486"/>
                    <a:pt x="0" y="335742"/>
                  </a:cubicBezTo>
                  <a:cubicBezTo>
                    <a:pt x="0" y="315555"/>
                    <a:pt x="5917" y="298556"/>
                    <a:pt x="18737" y="283681"/>
                  </a:cubicBezTo>
                  <a:cubicBezTo>
                    <a:pt x="99603" y="198683"/>
                    <a:pt x="180468" y="113685"/>
                    <a:pt x="261333" y="28687"/>
                  </a:cubicBezTo>
                  <a:cubicBezTo>
                    <a:pt x="279084" y="9562"/>
                    <a:pt x="300780" y="0"/>
                    <a:pt x="326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0517C"/>
                </a:solidFill>
                <a:effectLst/>
                <a:uLnTx/>
                <a:uFillTx/>
                <a:latin typeface="华文细黑"/>
                <a:ea typeface="华文细黑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67608" y="1439247"/>
            <a:ext cx="8143347" cy="4798065"/>
            <a:chOff x="3743659" y="2083474"/>
            <a:chExt cx="6986833" cy="3708400"/>
          </a:xfrm>
        </p:grpSpPr>
        <p:cxnSp>
          <p:nvCxnSpPr>
            <p:cNvPr id="17" name="MH_Other_3"/>
            <p:cNvCxnSpPr/>
            <p:nvPr>
              <p:custDataLst>
                <p:tags r:id="rId3"/>
              </p:custDataLst>
            </p:nvPr>
          </p:nvCxnSpPr>
          <p:spPr>
            <a:xfrm>
              <a:off x="3750569" y="2083474"/>
              <a:ext cx="0" cy="3708400"/>
            </a:xfrm>
            <a:prstGeom prst="line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MH_Other_6"/>
            <p:cNvCxnSpPr/>
            <p:nvPr>
              <p:custDataLst>
                <p:tags r:id="rId4"/>
              </p:custDataLst>
            </p:nvPr>
          </p:nvCxnSpPr>
          <p:spPr>
            <a:xfrm>
              <a:off x="3743659" y="2396942"/>
              <a:ext cx="6986833" cy="0"/>
            </a:xfrm>
            <a:prstGeom prst="line">
              <a:avLst/>
            </a:prstGeom>
            <a:solidFill>
              <a:srgbClr val="D3481D"/>
            </a:solidFill>
            <a:ln w="1905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39" name="MH_Other_1"/>
          <p:cNvSpPr/>
          <p:nvPr>
            <p:custDataLst>
              <p:tags r:id="rId1"/>
            </p:custDataLst>
          </p:nvPr>
        </p:nvSpPr>
        <p:spPr>
          <a:xfrm>
            <a:off x="2667420" y="2156283"/>
            <a:ext cx="673100" cy="6731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Heiti SC" panose="02010609000101010101" pitchFamily="49" charset="2"/>
              </a:rPr>
              <a:t>&gt;&gt;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Heiti SC" panose="02010609000101010101" pitchFamily="49" charset="2"/>
            </a:endParaRPr>
          </a:p>
        </p:txBody>
      </p:sp>
      <p:sp>
        <p:nvSpPr>
          <p:cNvPr id="40" name="MH_Other_1"/>
          <p:cNvSpPr/>
          <p:nvPr>
            <p:custDataLst>
              <p:tags r:id="rId2"/>
            </p:custDataLst>
          </p:nvPr>
        </p:nvSpPr>
        <p:spPr>
          <a:xfrm>
            <a:off x="2718469" y="4312556"/>
            <a:ext cx="673100" cy="6731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Heiti SC" panose="02010609000101010101" pitchFamily="49" charset="2"/>
              </a:rPr>
              <a:t>&gt;&gt;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Heiti SC" panose="02010609000101010101" pitchFamily="49" charset="2"/>
            </a:endParaRPr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2583716" y="1288728"/>
            <a:ext cx="9272924" cy="4968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051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The list of players the model predicts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0517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667420" y="1868131"/>
          <a:ext cx="7536160" cy="1662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879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2015-2017</a:t>
                      </a:r>
                      <a:r>
                        <a:rPr lang="en-US" altLang="zh-CN" baseline="0" dirty="0"/>
                        <a:t>  NBA Rookie Players All-Star List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Karl-Anthony Towns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Kristaps Porzingis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Willie</a:t>
                      </a:r>
                      <a:r>
                        <a:rPr lang="en-US" altLang="zh-CN" baseline="0" dirty="0"/>
                        <a:t> Trill </a:t>
                      </a:r>
                      <a:r>
                        <a:rPr lang="en-US" altLang="zh-CN" baseline="0" dirty="0" err="1"/>
                        <a:t>Cauley</a:t>
                      </a:r>
                      <a:r>
                        <a:rPr lang="en-US" altLang="zh-CN" baseline="0" dirty="0"/>
                        <a:t>-Stein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2016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667420" y="3717032"/>
          <a:ext cx="76770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037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2017-2018</a:t>
                      </a:r>
                      <a:r>
                        <a:rPr lang="en-US" altLang="zh-CN" baseline="0" dirty="0"/>
                        <a:t>  NBA Rookie Team 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15">
                <a:tc>
                  <a:txBody>
                    <a:bodyPr/>
                    <a:lstStyle/>
                    <a:p>
                      <a:r>
                        <a:rPr lang="en-US" altLang="zh-CN" dirty="0"/>
                        <a:t>Ben </a:t>
                      </a:r>
                      <a:r>
                        <a:rPr lang="en-US" altLang="zh-CN" dirty="0" err="1"/>
                        <a:t>Simmon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Donovan</a:t>
                      </a:r>
                      <a:r>
                        <a:rPr lang="en-US" altLang="zh-CN" baseline="0" dirty="0"/>
                        <a:t> Mitchell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Dennis Cliff Smith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Lauri </a:t>
                      </a:r>
                      <a:r>
                        <a:rPr lang="en-US" altLang="zh-CN" dirty="0" err="1"/>
                        <a:t>Markkanen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59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Lonzo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Balle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Jayson Christopher Tatum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Dillon</a:t>
                      </a:r>
                      <a:r>
                        <a:rPr lang="en-US" altLang="zh-CN" baseline="0" dirty="0"/>
                        <a:t> Brooks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02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Data visualization</a:t>
            </a:r>
            <a:endParaRPr lang="zh-CN" altLang="en-US" dirty="0"/>
          </a:p>
        </p:txBody>
      </p:sp>
      <p:sp>
        <p:nvSpPr>
          <p:cNvPr id="39" name="MH_Other_5"/>
          <p:cNvSpPr/>
          <p:nvPr>
            <p:custDataLst>
              <p:tags r:id="rId1"/>
            </p:custDataLst>
          </p:nvPr>
        </p:nvSpPr>
        <p:spPr>
          <a:xfrm>
            <a:off x="350778" y="1349280"/>
            <a:ext cx="757238" cy="782637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40" name="MH_Other_6"/>
          <p:cNvSpPr/>
          <p:nvPr>
            <p:custDataLst>
              <p:tags r:id="rId2"/>
            </p:custDataLst>
          </p:nvPr>
        </p:nvSpPr>
        <p:spPr>
          <a:xfrm>
            <a:off x="455553" y="1457230"/>
            <a:ext cx="547688" cy="5667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4040" y="155593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20517C"/>
                </a:solidFill>
                <a:effectLst/>
                <a:uLnTx/>
                <a:uFillTx/>
                <a:latin typeface="华文细黑"/>
                <a:ea typeface="华文细黑"/>
                <a:cs typeface="+mn-cs"/>
              </a:rPr>
              <a:t>Web application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0517C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cxnSp>
        <p:nvCxnSpPr>
          <p:cNvPr id="15" name="直接连接符 5"/>
          <p:cNvCxnSpPr/>
          <p:nvPr/>
        </p:nvCxnSpPr>
        <p:spPr>
          <a:xfrm>
            <a:off x="1324040" y="2125223"/>
            <a:ext cx="2016224" cy="6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2315232"/>
            <a:ext cx="11881320" cy="42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4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39616" y="1700808"/>
            <a:ext cx="5760640" cy="22906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8000" dirty="0">
                <a:solidFill>
                  <a:srgbClr val="FFFFFF"/>
                </a:solidFill>
              </a:rPr>
              <a:t>THANKS</a:t>
            </a:r>
            <a:endParaRPr lang="zh-CN" altLang="en-US" sz="8000" dirty="0">
              <a:solidFill>
                <a:srgbClr val="FFFFFF"/>
              </a:solidFill>
            </a:endParaRPr>
          </a:p>
        </p:txBody>
      </p:sp>
      <p:cxnSp>
        <p:nvCxnSpPr>
          <p:cNvPr id="4" name="直接连接符 8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351584" y="5661248"/>
            <a:ext cx="6696075" cy="0"/>
          </a:xfrm>
          <a:prstGeom prst="line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43102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矩形 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0539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矩形 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0539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4885</TotalTime>
  <Words>302</Words>
  <Application>Microsoft Office PowerPoint</Application>
  <PresentationFormat>宽屏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Heiti SC</vt:lpstr>
      <vt:lpstr>PMingLiU</vt:lpstr>
      <vt:lpstr>华文细黑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@小川PPT</dc:creator>
  <cp:lastModifiedBy>JUNMING ZHANG</cp:lastModifiedBy>
  <cp:revision>514</cp:revision>
  <dcterms:created xsi:type="dcterms:W3CDTF">2015-05-14T07:52:23Z</dcterms:created>
  <dcterms:modified xsi:type="dcterms:W3CDTF">2018-01-10T11:46:46Z</dcterms:modified>
</cp:coreProperties>
</file>