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275213" cy="21383625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EF3"/>
    <a:srgbClr val="C1CBE0"/>
    <a:srgbClr val="4673CE"/>
    <a:srgbClr val="A1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3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D13001\Desktop\修图\音乐盒子 - 副本.jpg音乐盒子 - 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" y="0"/>
            <a:ext cx="30267330" cy="2145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0355" y="7088279"/>
            <a:ext cx="24969843" cy="4039129"/>
          </a:xfrm>
          <a:prstGeom prst="rect">
            <a:avLst/>
          </a:prstGeom>
          <a:blipFill dpi="0" rotWithShape="1">
            <a:blip r:embed="rId3"/>
            <a:srcRect/>
            <a:stretch>
              <a:fillRect t="1000"/>
            </a:stretch>
          </a:blipFill>
          <a:ln w="19050">
            <a:noFill/>
          </a:ln>
          <a:effectLst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1225" b="1" i="0">
                <a:gradFill>
                  <a:gsLst>
                    <a:gs pos="0">
                      <a:srgbClr val="B2BD4B"/>
                    </a:gs>
                    <a:gs pos="89000">
                      <a:srgbClr val="40847E"/>
                    </a:gs>
                  </a:gsLst>
                  <a:lin ang="5400000" scaled="1"/>
                </a:gra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6411" y="11869885"/>
            <a:ext cx="11491066" cy="1623572"/>
          </a:xfrm>
          <a:solidFill>
            <a:srgbClr val="FFFFFF">
              <a:alpha val="50196"/>
            </a:srgbClr>
          </a:solidFill>
          <a:ln w="19050">
            <a:noFill/>
          </a:ln>
          <a:effectLst/>
        </p:spPr>
        <p:txBody>
          <a:bodyPr wrap="square" anchor="ctr">
            <a:normAutofit/>
          </a:bodyPr>
          <a:lstStyle>
            <a:lvl1pPr marL="0" indent="0" algn="ctr">
              <a:buNone/>
              <a:defRPr sz="4989">
                <a:solidFill>
                  <a:schemeClr val="tx1">
                    <a:lumMod val="50000"/>
                  </a:schemeClr>
                </a:solidFill>
                <a:effectLst/>
              </a:defRPr>
            </a:lvl1pPr>
            <a:lvl2pPr marL="1069196" indent="0" algn="ctr">
              <a:buNone/>
              <a:defRPr sz="4677"/>
            </a:lvl2pPr>
            <a:lvl3pPr marL="2138393" indent="0" algn="ctr">
              <a:buNone/>
              <a:defRPr sz="4209"/>
            </a:lvl3pPr>
            <a:lvl4pPr marL="3207589" indent="0" algn="ctr">
              <a:buNone/>
              <a:defRPr sz="3742"/>
            </a:lvl4pPr>
            <a:lvl5pPr marL="4276786" indent="0" algn="ctr">
              <a:buNone/>
              <a:defRPr sz="3742"/>
            </a:lvl5pPr>
            <a:lvl6pPr marL="5345982" indent="0" algn="ctr">
              <a:buNone/>
              <a:defRPr sz="3742"/>
            </a:lvl6pPr>
            <a:lvl7pPr marL="6415179" indent="0" algn="ctr">
              <a:buNone/>
              <a:defRPr sz="3742"/>
            </a:lvl7pPr>
            <a:lvl8pPr marL="7484375" indent="0" algn="ctr">
              <a:buNone/>
              <a:defRPr sz="3742"/>
            </a:lvl8pPr>
            <a:lvl9pPr marL="8553572" indent="0" algn="ctr">
              <a:buNone/>
              <a:defRPr sz="3742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433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  <p15:guide id="3" orient="horz" pos="1526" userDrawn="1">
          <p15:clr>
            <a:srgbClr val="FBAE40"/>
          </p15:clr>
        </p15:guide>
        <p15:guide id="4" pos="937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2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4" y="1138480"/>
            <a:ext cx="6528093" cy="181216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6" y="1138480"/>
            <a:ext cx="19205838" cy="181216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3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3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689224"/>
            <a:ext cx="26112371" cy="3337376"/>
          </a:xfrm>
        </p:spPr>
        <p:txBody>
          <a:bodyPr anchor="b"/>
          <a:lstStyle>
            <a:lvl1pPr>
              <a:defRPr sz="11225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2110751"/>
            <a:ext cx="26112371" cy="4677666"/>
          </a:xfrm>
        </p:spPr>
        <p:txBody>
          <a:bodyPr/>
          <a:lstStyle>
            <a:lvl1pPr marL="0" indent="0">
              <a:buNone/>
              <a:defRPr sz="5613">
                <a:solidFill>
                  <a:schemeClr val="tx1"/>
                </a:solidFill>
              </a:defRPr>
            </a:lvl1pPr>
            <a:lvl2pPr marL="1069196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93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58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786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98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517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37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57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839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0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91"/>
            <a:ext cx="26112371" cy="4133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196" indent="0">
              <a:buNone/>
              <a:defRPr sz="4677" b="1"/>
            </a:lvl2pPr>
            <a:lvl3pPr marL="2138393" indent="0">
              <a:buNone/>
              <a:defRPr sz="4209" b="1"/>
            </a:lvl3pPr>
            <a:lvl4pPr marL="3207589" indent="0">
              <a:buNone/>
              <a:defRPr sz="3742" b="1"/>
            </a:lvl4pPr>
            <a:lvl5pPr marL="4276786" indent="0">
              <a:buNone/>
              <a:defRPr sz="3742" b="1"/>
            </a:lvl5pPr>
            <a:lvl6pPr marL="5345982" indent="0">
              <a:buNone/>
              <a:defRPr sz="3742" b="1"/>
            </a:lvl6pPr>
            <a:lvl7pPr marL="6415179" indent="0">
              <a:buNone/>
              <a:defRPr sz="3742" b="1"/>
            </a:lvl7pPr>
            <a:lvl8pPr marL="7484375" indent="0">
              <a:buNone/>
              <a:defRPr sz="3742" b="1"/>
            </a:lvl8pPr>
            <a:lvl9pPr marL="8553572" indent="0">
              <a:buNone/>
              <a:defRPr sz="37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1" y="5241960"/>
            <a:ext cx="12870909" cy="2569003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196" indent="0">
              <a:buNone/>
              <a:defRPr sz="4677" b="1"/>
            </a:lvl2pPr>
            <a:lvl3pPr marL="2138393" indent="0">
              <a:buNone/>
              <a:defRPr sz="4209" b="1"/>
            </a:lvl3pPr>
            <a:lvl4pPr marL="3207589" indent="0">
              <a:buNone/>
              <a:defRPr sz="3742" b="1"/>
            </a:lvl4pPr>
            <a:lvl5pPr marL="4276786" indent="0">
              <a:buNone/>
              <a:defRPr sz="3742" b="1"/>
            </a:lvl5pPr>
            <a:lvl6pPr marL="5345982" indent="0">
              <a:buNone/>
              <a:defRPr sz="3742" b="1"/>
            </a:lvl6pPr>
            <a:lvl7pPr marL="6415179" indent="0">
              <a:buNone/>
              <a:defRPr sz="3742" b="1"/>
            </a:lvl7pPr>
            <a:lvl8pPr marL="7484375" indent="0">
              <a:buNone/>
              <a:defRPr sz="3742" b="1"/>
            </a:lvl8pPr>
            <a:lvl9pPr marL="8553572" indent="0">
              <a:buNone/>
              <a:defRPr sz="37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1" y="7810963"/>
            <a:ext cx="12870909" cy="114887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5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9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13001\Desktop\修图\音乐盒子 - 副本.jpg音乐盒子 - 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" y="0"/>
            <a:ext cx="30267330" cy="2145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9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7"/>
            <a:ext cx="15326827" cy="1519623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3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3742"/>
            </a:lvl1pPr>
            <a:lvl2pPr marL="1069196" indent="0">
              <a:buNone/>
              <a:defRPr sz="3274"/>
            </a:lvl2pPr>
            <a:lvl3pPr marL="2138393" indent="0">
              <a:buNone/>
              <a:defRPr sz="2806"/>
            </a:lvl3pPr>
            <a:lvl4pPr marL="3207589" indent="0">
              <a:buNone/>
              <a:defRPr sz="2339"/>
            </a:lvl4pPr>
            <a:lvl5pPr marL="4276786" indent="0">
              <a:buNone/>
              <a:defRPr sz="2339"/>
            </a:lvl5pPr>
            <a:lvl6pPr marL="5345982" indent="0">
              <a:buNone/>
              <a:defRPr sz="2339"/>
            </a:lvl6pPr>
            <a:lvl7pPr marL="6415179" indent="0">
              <a:buNone/>
              <a:defRPr sz="2339"/>
            </a:lvl7pPr>
            <a:lvl8pPr marL="7484375" indent="0">
              <a:buNone/>
              <a:defRPr sz="2339"/>
            </a:lvl8pPr>
            <a:lvl9pPr marL="8553572" indent="0">
              <a:buNone/>
              <a:defRPr sz="233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3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7"/>
            <a:ext cx="15326827" cy="1519623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96" indent="0">
              <a:buNone/>
              <a:defRPr sz="6548"/>
            </a:lvl2pPr>
            <a:lvl3pPr marL="2138393" indent="0">
              <a:buNone/>
              <a:defRPr sz="5613"/>
            </a:lvl3pPr>
            <a:lvl4pPr marL="3207589" indent="0">
              <a:buNone/>
              <a:defRPr sz="4677"/>
            </a:lvl4pPr>
            <a:lvl5pPr marL="4276786" indent="0">
              <a:buNone/>
              <a:defRPr sz="4677"/>
            </a:lvl5pPr>
            <a:lvl6pPr marL="5345982" indent="0">
              <a:buNone/>
              <a:defRPr sz="4677"/>
            </a:lvl6pPr>
            <a:lvl7pPr marL="6415179" indent="0">
              <a:buNone/>
              <a:defRPr sz="4677"/>
            </a:lvl7pPr>
            <a:lvl8pPr marL="7484375" indent="0">
              <a:buNone/>
              <a:defRPr sz="4677"/>
            </a:lvl8pPr>
            <a:lvl9pPr marL="8553572" indent="0">
              <a:buNone/>
              <a:defRPr sz="467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3742"/>
            </a:lvl1pPr>
            <a:lvl2pPr marL="1069196" indent="0">
              <a:buNone/>
              <a:defRPr sz="3274"/>
            </a:lvl2pPr>
            <a:lvl3pPr marL="2138393" indent="0">
              <a:buNone/>
              <a:defRPr sz="2806"/>
            </a:lvl3pPr>
            <a:lvl4pPr marL="3207589" indent="0">
              <a:buNone/>
              <a:defRPr sz="2339"/>
            </a:lvl4pPr>
            <a:lvl5pPr marL="4276786" indent="0">
              <a:buNone/>
              <a:defRPr sz="2339"/>
            </a:lvl5pPr>
            <a:lvl6pPr marL="5345982" indent="0">
              <a:buNone/>
              <a:defRPr sz="2339"/>
            </a:lvl6pPr>
            <a:lvl7pPr marL="6415179" indent="0">
              <a:buNone/>
              <a:defRPr sz="2339"/>
            </a:lvl7pPr>
            <a:lvl8pPr marL="7484375" indent="0">
              <a:buNone/>
              <a:defRPr sz="2339"/>
            </a:lvl8pPr>
            <a:lvl9pPr marL="8553572" indent="0">
              <a:buNone/>
              <a:defRPr sz="233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1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D13001\Desktop\修图\音乐盒子 - 副本.jpg音乐盒子 - 副本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" y="0"/>
            <a:ext cx="30267330" cy="2145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0" y="3088749"/>
            <a:ext cx="30275213" cy="16730713"/>
          </a:xfrm>
          <a:prstGeom prst="roundRect">
            <a:avLst>
              <a:gd name="adj" fmla="val 0"/>
            </a:avLst>
          </a:prstGeom>
          <a:solidFill>
            <a:schemeClr val="bg1">
              <a:alpha val="3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21383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191" y="3920333"/>
            <a:ext cx="26521447" cy="1570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63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7A5CB37-1336-4963-AC75-3B7CE7524A0D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63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63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976CEE7-2E83-4288-A64D-056BFA4C1D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4191" y="743084"/>
            <a:ext cx="26521447" cy="18755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38393" rtl="0" eaLnBrk="1" latinLnBrk="0" hangingPunct="1">
        <a:lnSpc>
          <a:spcPct val="90000"/>
        </a:lnSpc>
        <a:spcBef>
          <a:spcPct val="0"/>
        </a:spcBef>
        <a:buNone/>
        <a:defRPr sz="10602" b="1" kern="1200">
          <a:gradFill>
            <a:gsLst>
              <a:gs pos="0">
                <a:srgbClr val="B2BD4B"/>
              </a:gs>
              <a:gs pos="89000">
                <a:srgbClr val="40847E"/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835311" indent="-835311" algn="l" defTabSz="2138393" rtl="0" eaLnBrk="1" latinLnBrk="0" hangingPunct="1">
        <a:lnSpc>
          <a:spcPct val="90000"/>
        </a:lnSpc>
        <a:spcBef>
          <a:spcPts val="4209"/>
        </a:spcBef>
        <a:buClr>
          <a:schemeClr val="accent1"/>
        </a:buClr>
        <a:buSzPct val="70000"/>
        <a:buFont typeface="Wingdings 2" panose="05020102010507070707" pitchFamily="18" charset="2"/>
        <a:buChar char=""/>
        <a:defRPr sz="7483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835311" indent="-835311" algn="l" defTabSz="2138393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4989" kern="1200">
          <a:solidFill>
            <a:schemeClr val="tx1"/>
          </a:solidFill>
          <a:latin typeface="+mn-lt"/>
          <a:ea typeface="+mn-ea"/>
          <a:cs typeface="+mn-cs"/>
        </a:defRPr>
      </a:lvl2pPr>
      <a:lvl3pPr marL="2672991" indent="-534598" algn="l" defTabSz="2138393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3742188" indent="-534598" algn="l" defTabSz="2138393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4811384" indent="-534598" algn="l" defTabSz="2138393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5880581" indent="-534598" algn="l" defTabSz="2138393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777" indent="-534598" algn="l" defTabSz="2138393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974" indent="-534598" algn="l" defTabSz="2138393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8170" indent="-534598" algn="l" defTabSz="2138393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93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96" algn="l" defTabSz="2138393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93" algn="l" defTabSz="2138393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589" algn="l" defTabSz="2138393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786" algn="l" defTabSz="2138393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982" algn="l" defTabSz="2138393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5179" algn="l" defTabSz="2138393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375" algn="l" defTabSz="2138393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572" algn="l" defTabSz="2138393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largeuni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67226" y="0"/>
            <a:ext cx="5320942" cy="17803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46038" y="355493"/>
            <a:ext cx="257092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22505F"/>
                </a:solidFill>
                <a:latin typeface="Tahoma" panose="020B0604030504040204" pitchFamily="34" charset="0"/>
              </a:rPr>
              <a:t>Development of a C++-based user-interface for a plasma simulation tool</a:t>
            </a:r>
            <a:endParaRPr lang="zh-CN" altLang="en-US" dirty="0"/>
          </a:p>
        </p:txBody>
      </p:sp>
      <p:sp>
        <p:nvSpPr>
          <p:cNvPr id="9" name="KSO_Shape"/>
          <p:cNvSpPr/>
          <p:nvPr/>
        </p:nvSpPr>
        <p:spPr>
          <a:xfrm>
            <a:off x="746038" y="1777269"/>
            <a:ext cx="28927717" cy="897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7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96543" y="1739744"/>
            <a:ext cx="3958402" cy="803878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Junming Zhang</a:t>
            </a:r>
            <a:endParaRPr lang="zh-CN" altLang="en-US" sz="4800" b="1" dirty="0">
              <a:ln w="0"/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38159" y="1790295"/>
            <a:ext cx="7505527" cy="803878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Supervisor: Dr Mark Bowden</a:t>
            </a:r>
            <a:endParaRPr lang="zh-CN" altLang="en-US" sz="4800" b="1" dirty="0">
              <a:ln w="0"/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84760" y="1769281"/>
            <a:ext cx="6693446" cy="803878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Assessor: Dr Kirsty McKay</a:t>
            </a:r>
            <a:endParaRPr lang="zh-CN" altLang="en-US" sz="4800" b="1" dirty="0">
              <a:ln w="0"/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50494" y="1764316"/>
            <a:ext cx="1861675" cy="803878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Band F</a:t>
            </a:r>
            <a:endParaRPr lang="zh-CN" altLang="en-US" sz="4800" b="1" dirty="0">
              <a:ln w="0"/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85" y="15173595"/>
            <a:ext cx="1832851" cy="853328"/>
          </a:xfrm>
          <a:prstGeom prst="rect">
            <a:avLst/>
          </a:prstGeom>
        </p:spPr>
      </p:pic>
      <p:sp>
        <p:nvSpPr>
          <p:cNvPr id="17" name="KSO_Shape"/>
          <p:cNvSpPr>
            <a:spLocks/>
          </p:cNvSpPr>
          <p:nvPr/>
        </p:nvSpPr>
        <p:spPr bwMode="auto">
          <a:xfrm>
            <a:off x="3678684" y="3171692"/>
            <a:ext cx="865278" cy="667583"/>
          </a:xfrm>
          <a:custGeom>
            <a:avLst/>
            <a:gdLst>
              <a:gd name="T0" fmla="*/ 2147483646 w 5215"/>
              <a:gd name="T1" fmla="*/ 2147483646 h 4586"/>
              <a:gd name="T2" fmla="*/ 2147483646 w 5215"/>
              <a:gd name="T3" fmla="*/ 2147483646 h 4586"/>
              <a:gd name="T4" fmla="*/ 2147483646 w 5215"/>
              <a:gd name="T5" fmla="*/ 2147483646 h 4586"/>
              <a:gd name="T6" fmla="*/ 2147483646 w 5215"/>
              <a:gd name="T7" fmla="*/ 2147483646 h 4586"/>
              <a:gd name="T8" fmla="*/ 2147483646 w 5215"/>
              <a:gd name="T9" fmla="*/ 2147483646 h 4586"/>
              <a:gd name="T10" fmla="*/ 2147483646 w 5215"/>
              <a:gd name="T11" fmla="*/ 2147483646 h 4586"/>
              <a:gd name="T12" fmla="*/ 2147483646 w 5215"/>
              <a:gd name="T13" fmla="*/ 2147483646 h 4586"/>
              <a:gd name="T14" fmla="*/ 2147483646 w 5215"/>
              <a:gd name="T15" fmla="*/ 2147483646 h 4586"/>
              <a:gd name="T16" fmla="*/ 2147483646 w 5215"/>
              <a:gd name="T17" fmla="*/ 2147483646 h 4586"/>
              <a:gd name="T18" fmla="*/ 2147483646 w 5215"/>
              <a:gd name="T19" fmla="*/ 2147483646 h 4586"/>
              <a:gd name="T20" fmla="*/ 2147483646 w 5215"/>
              <a:gd name="T21" fmla="*/ 2147483646 h 4586"/>
              <a:gd name="T22" fmla="*/ 2147483646 w 5215"/>
              <a:gd name="T23" fmla="*/ 2147483646 h 4586"/>
              <a:gd name="T24" fmla="*/ 2147483646 w 5215"/>
              <a:gd name="T25" fmla="*/ 2147483646 h 4586"/>
              <a:gd name="T26" fmla="*/ 2147483646 w 5215"/>
              <a:gd name="T27" fmla="*/ 2147483646 h 4586"/>
              <a:gd name="T28" fmla="*/ 2147483646 w 5215"/>
              <a:gd name="T29" fmla="*/ 2147483646 h 4586"/>
              <a:gd name="T30" fmla="*/ 2147483646 w 5215"/>
              <a:gd name="T31" fmla="*/ 2147483646 h 4586"/>
              <a:gd name="T32" fmla="*/ 2147483646 w 5215"/>
              <a:gd name="T33" fmla="*/ 2147483646 h 4586"/>
              <a:gd name="T34" fmla="*/ 2147483646 w 5215"/>
              <a:gd name="T35" fmla="*/ 2147483646 h 4586"/>
              <a:gd name="T36" fmla="*/ 2147483646 w 5215"/>
              <a:gd name="T37" fmla="*/ 2147483646 h 4586"/>
              <a:gd name="T38" fmla="*/ 2147483646 w 5215"/>
              <a:gd name="T39" fmla="*/ 2147483646 h 4586"/>
              <a:gd name="T40" fmla="*/ 2147483646 w 5215"/>
              <a:gd name="T41" fmla="*/ 2147483646 h 4586"/>
              <a:gd name="T42" fmla="*/ 2147483646 w 5215"/>
              <a:gd name="T43" fmla="*/ 781838818 h 4586"/>
              <a:gd name="T44" fmla="*/ 2147483646 w 5215"/>
              <a:gd name="T45" fmla="*/ 48906576 h 4586"/>
              <a:gd name="T46" fmla="*/ 2147483646 w 5215"/>
              <a:gd name="T47" fmla="*/ 146586302 h 4586"/>
              <a:gd name="T48" fmla="*/ 2147483646 w 5215"/>
              <a:gd name="T49" fmla="*/ 2101117000 h 4586"/>
              <a:gd name="T50" fmla="*/ 2147483646 w 5215"/>
              <a:gd name="T51" fmla="*/ 2147483646 h 4586"/>
              <a:gd name="T52" fmla="*/ 2147483646 w 5215"/>
              <a:gd name="T53" fmla="*/ 2147483646 h 4586"/>
              <a:gd name="T54" fmla="*/ 2147483646 w 5215"/>
              <a:gd name="T55" fmla="*/ 2147483646 h 4586"/>
              <a:gd name="T56" fmla="*/ 2147483646 w 5215"/>
              <a:gd name="T57" fmla="*/ 2147483646 h 4586"/>
              <a:gd name="T58" fmla="*/ 2147483646 w 5215"/>
              <a:gd name="T59" fmla="*/ 2147483646 h 4586"/>
              <a:gd name="T60" fmla="*/ 2147483646 w 5215"/>
              <a:gd name="T61" fmla="*/ 2147483646 h 4586"/>
              <a:gd name="T62" fmla="*/ 2147483646 w 5215"/>
              <a:gd name="T63" fmla="*/ 2147483646 h 4586"/>
              <a:gd name="T64" fmla="*/ 2147483646 w 5215"/>
              <a:gd name="T65" fmla="*/ 2147483646 h 4586"/>
              <a:gd name="T66" fmla="*/ 2147483646 w 5215"/>
              <a:gd name="T67" fmla="*/ 2147483646 h 4586"/>
              <a:gd name="T68" fmla="*/ 2147483646 w 5215"/>
              <a:gd name="T69" fmla="*/ 2147483646 h 4586"/>
              <a:gd name="T70" fmla="*/ 2147483646 w 5215"/>
              <a:gd name="T71" fmla="*/ 2147483646 h 4586"/>
              <a:gd name="T72" fmla="*/ 2147483646 w 5215"/>
              <a:gd name="T73" fmla="*/ 2147483646 h 4586"/>
              <a:gd name="T74" fmla="*/ 2147483646 w 5215"/>
              <a:gd name="T75" fmla="*/ 2147483646 h 4586"/>
              <a:gd name="T76" fmla="*/ 2147483646 w 5215"/>
              <a:gd name="T77" fmla="*/ 2147483646 h 4586"/>
              <a:gd name="T78" fmla="*/ 2147483646 w 5215"/>
              <a:gd name="T79" fmla="*/ 2147483646 h 4586"/>
              <a:gd name="T80" fmla="*/ 2147483646 w 5215"/>
              <a:gd name="T81" fmla="*/ 2147483646 h 4586"/>
              <a:gd name="T82" fmla="*/ 2147483646 w 5215"/>
              <a:gd name="T83" fmla="*/ 2147483646 h 4586"/>
              <a:gd name="T84" fmla="*/ 2147483646 w 5215"/>
              <a:gd name="T85" fmla="*/ 2147483646 h 4586"/>
              <a:gd name="T86" fmla="*/ 2147483646 w 5215"/>
              <a:gd name="T87" fmla="*/ 2147483646 h 4586"/>
              <a:gd name="T88" fmla="*/ 2147483646 w 5215"/>
              <a:gd name="T89" fmla="*/ 2147483646 h 4586"/>
              <a:gd name="T90" fmla="*/ 2147483646 w 5215"/>
              <a:gd name="T91" fmla="*/ 2147483646 h 4586"/>
              <a:gd name="T92" fmla="*/ 2147483646 w 5215"/>
              <a:gd name="T93" fmla="*/ 2147483646 h 4586"/>
              <a:gd name="T94" fmla="*/ 2147483646 w 5215"/>
              <a:gd name="T95" fmla="*/ 2147483646 h 4586"/>
              <a:gd name="T96" fmla="*/ 2147483646 w 5215"/>
              <a:gd name="T97" fmla="*/ 2147483646 h 4586"/>
              <a:gd name="T98" fmla="*/ 2147483646 w 5215"/>
              <a:gd name="T99" fmla="*/ 2147483646 h 4586"/>
              <a:gd name="T100" fmla="*/ 2147483646 w 5215"/>
              <a:gd name="T101" fmla="*/ 2147483646 h 4586"/>
              <a:gd name="T102" fmla="*/ 2147483646 w 5215"/>
              <a:gd name="T103" fmla="*/ 2147483646 h 4586"/>
              <a:gd name="T104" fmla="*/ 2147483646 w 5215"/>
              <a:gd name="T105" fmla="*/ 2147483646 h 4586"/>
              <a:gd name="T106" fmla="*/ 2147483646 w 5215"/>
              <a:gd name="T107" fmla="*/ 2147483646 h 4586"/>
              <a:gd name="T108" fmla="*/ 2147483646 w 5215"/>
              <a:gd name="T109" fmla="*/ 2147483646 h 4586"/>
              <a:gd name="T110" fmla="*/ 2147483646 w 5215"/>
              <a:gd name="T111" fmla="*/ 2147483646 h 4586"/>
              <a:gd name="T112" fmla="*/ 2147483646 w 5215"/>
              <a:gd name="T113" fmla="*/ 2147483646 h 4586"/>
              <a:gd name="T114" fmla="*/ 2147483646 w 5215"/>
              <a:gd name="T115" fmla="*/ 2147483646 h 4586"/>
              <a:gd name="T116" fmla="*/ 2147483646 w 5215"/>
              <a:gd name="T117" fmla="*/ 2147483646 h 4586"/>
              <a:gd name="T118" fmla="*/ 2147483646 w 5215"/>
              <a:gd name="T119" fmla="*/ 2147483646 h 4586"/>
              <a:gd name="T120" fmla="*/ 2147483646 w 5215"/>
              <a:gd name="T121" fmla="*/ 2147483646 h 4586"/>
              <a:gd name="T122" fmla="*/ 2147483646 w 5215"/>
              <a:gd name="T123" fmla="*/ 2147483646 h 4586"/>
              <a:gd name="T124" fmla="*/ 2147483646 w 5215"/>
              <a:gd name="T125" fmla="*/ 2147483646 h 458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215" h="4586">
                <a:moveTo>
                  <a:pt x="2334" y="2365"/>
                </a:moveTo>
                <a:lnTo>
                  <a:pt x="2334" y="2365"/>
                </a:lnTo>
                <a:lnTo>
                  <a:pt x="2240" y="2309"/>
                </a:lnTo>
                <a:lnTo>
                  <a:pt x="2194" y="2282"/>
                </a:lnTo>
                <a:lnTo>
                  <a:pt x="2147" y="2256"/>
                </a:lnTo>
                <a:lnTo>
                  <a:pt x="2100" y="2231"/>
                </a:lnTo>
                <a:lnTo>
                  <a:pt x="2054" y="2207"/>
                </a:lnTo>
                <a:lnTo>
                  <a:pt x="2007" y="2185"/>
                </a:lnTo>
                <a:lnTo>
                  <a:pt x="1959" y="2163"/>
                </a:lnTo>
                <a:lnTo>
                  <a:pt x="1910" y="2144"/>
                </a:lnTo>
                <a:lnTo>
                  <a:pt x="1861" y="2126"/>
                </a:lnTo>
                <a:lnTo>
                  <a:pt x="1811" y="2110"/>
                </a:lnTo>
                <a:lnTo>
                  <a:pt x="1760" y="2095"/>
                </a:lnTo>
                <a:lnTo>
                  <a:pt x="1709" y="2084"/>
                </a:lnTo>
                <a:lnTo>
                  <a:pt x="1656" y="2073"/>
                </a:lnTo>
                <a:lnTo>
                  <a:pt x="1602" y="2065"/>
                </a:lnTo>
                <a:lnTo>
                  <a:pt x="1546" y="2059"/>
                </a:lnTo>
                <a:lnTo>
                  <a:pt x="1512" y="2057"/>
                </a:lnTo>
                <a:lnTo>
                  <a:pt x="1478" y="2056"/>
                </a:lnTo>
                <a:lnTo>
                  <a:pt x="1444" y="2056"/>
                </a:lnTo>
                <a:lnTo>
                  <a:pt x="1410" y="2056"/>
                </a:lnTo>
                <a:lnTo>
                  <a:pt x="1375" y="2056"/>
                </a:lnTo>
                <a:lnTo>
                  <a:pt x="1341" y="2057"/>
                </a:lnTo>
                <a:lnTo>
                  <a:pt x="1273" y="2063"/>
                </a:lnTo>
                <a:lnTo>
                  <a:pt x="1205" y="2070"/>
                </a:lnTo>
                <a:lnTo>
                  <a:pt x="1137" y="2080"/>
                </a:lnTo>
                <a:lnTo>
                  <a:pt x="1070" y="2092"/>
                </a:lnTo>
                <a:lnTo>
                  <a:pt x="1002" y="2106"/>
                </a:lnTo>
                <a:lnTo>
                  <a:pt x="935" y="2122"/>
                </a:lnTo>
                <a:lnTo>
                  <a:pt x="868" y="2141"/>
                </a:lnTo>
                <a:lnTo>
                  <a:pt x="803" y="2160"/>
                </a:lnTo>
                <a:lnTo>
                  <a:pt x="737" y="2181"/>
                </a:lnTo>
                <a:lnTo>
                  <a:pt x="673" y="2204"/>
                </a:lnTo>
                <a:lnTo>
                  <a:pt x="608" y="2228"/>
                </a:lnTo>
                <a:lnTo>
                  <a:pt x="544" y="2253"/>
                </a:lnTo>
                <a:lnTo>
                  <a:pt x="482" y="2277"/>
                </a:lnTo>
                <a:lnTo>
                  <a:pt x="0" y="3962"/>
                </a:lnTo>
                <a:lnTo>
                  <a:pt x="61" y="3939"/>
                </a:lnTo>
                <a:lnTo>
                  <a:pt x="120" y="3918"/>
                </a:lnTo>
                <a:lnTo>
                  <a:pt x="180" y="3898"/>
                </a:lnTo>
                <a:lnTo>
                  <a:pt x="240" y="3880"/>
                </a:lnTo>
                <a:lnTo>
                  <a:pt x="299" y="3862"/>
                </a:lnTo>
                <a:lnTo>
                  <a:pt x="357" y="3847"/>
                </a:lnTo>
                <a:lnTo>
                  <a:pt x="417" y="3833"/>
                </a:lnTo>
                <a:lnTo>
                  <a:pt x="476" y="3820"/>
                </a:lnTo>
                <a:lnTo>
                  <a:pt x="533" y="3809"/>
                </a:lnTo>
                <a:lnTo>
                  <a:pt x="592" y="3800"/>
                </a:lnTo>
                <a:lnTo>
                  <a:pt x="649" y="3792"/>
                </a:lnTo>
                <a:lnTo>
                  <a:pt x="708" y="3786"/>
                </a:lnTo>
                <a:lnTo>
                  <a:pt x="765" y="3781"/>
                </a:lnTo>
                <a:lnTo>
                  <a:pt x="823" y="3779"/>
                </a:lnTo>
                <a:lnTo>
                  <a:pt x="879" y="3778"/>
                </a:lnTo>
                <a:lnTo>
                  <a:pt x="936" y="3779"/>
                </a:lnTo>
                <a:lnTo>
                  <a:pt x="994" y="3781"/>
                </a:lnTo>
                <a:lnTo>
                  <a:pt x="1050" y="3786"/>
                </a:lnTo>
                <a:lnTo>
                  <a:pt x="1106" y="3793"/>
                </a:lnTo>
                <a:lnTo>
                  <a:pt x="1164" y="3801"/>
                </a:lnTo>
                <a:lnTo>
                  <a:pt x="1220" y="3812"/>
                </a:lnTo>
                <a:lnTo>
                  <a:pt x="1276" y="3823"/>
                </a:lnTo>
                <a:lnTo>
                  <a:pt x="1333" y="3839"/>
                </a:lnTo>
                <a:lnTo>
                  <a:pt x="1389" y="3855"/>
                </a:lnTo>
                <a:lnTo>
                  <a:pt x="1445" y="3874"/>
                </a:lnTo>
                <a:lnTo>
                  <a:pt x="1501" y="3894"/>
                </a:lnTo>
                <a:lnTo>
                  <a:pt x="1558" y="3917"/>
                </a:lnTo>
                <a:lnTo>
                  <a:pt x="1613" y="3942"/>
                </a:lnTo>
                <a:lnTo>
                  <a:pt x="1669" y="3970"/>
                </a:lnTo>
                <a:lnTo>
                  <a:pt x="1725" y="3999"/>
                </a:lnTo>
                <a:lnTo>
                  <a:pt x="1782" y="4031"/>
                </a:lnTo>
                <a:lnTo>
                  <a:pt x="1837" y="4065"/>
                </a:lnTo>
                <a:lnTo>
                  <a:pt x="2334" y="2365"/>
                </a:lnTo>
                <a:close/>
                <a:moveTo>
                  <a:pt x="1690" y="1712"/>
                </a:moveTo>
                <a:lnTo>
                  <a:pt x="1690" y="1712"/>
                </a:lnTo>
                <a:lnTo>
                  <a:pt x="1746" y="1720"/>
                </a:lnTo>
                <a:lnTo>
                  <a:pt x="1801" y="1730"/>
                </a:lnTo>
                <a:lnTo>
                  <a:pt x="1854" y="1741"/>
                </a:lnTo>
                <a:lnTo>
                  <a:pt x="1907" y="1756"/>
                </a:lnTo>
                <a:lnTo>
                  <a:pt x="1957" y="1771"/>
                </a:lnTo>
                <a:lnTo>
                  <a:pt x="2007" y="1787"/>
                </a:lnTo>
                <a:lnTo>
                  <a:pt x="2055" y="1805"/>
                </a:lnTo>
                <a:lnTo>
                  <a:pt x="2102" y="1825"/>
                </a:lnTo>
                <a:lnTo>
                  <a:pt x="2146" y="1845"/>
                </a:lnTo>
                <a:lnTo>
                  <a:pt x="2191" y="1866"/>
                </a:lnTo>
                <a:lnTo>
                  <a:pt x="2234" y="1887"/>
                </a:lnTo>
                <a:lnTo>
                  <a:pt x="2276" y="1909"/>
                </a:lnTo>
                <a:lnTo>
                  <a:pt x="2316" y="1931"/>
                </a:lnTo>
                <a:lnTo>
                  <a:pt x="2356" y="1955"/>
                </a:lnTo>
                <a:lnTo>
                  <a:pt x="2432" y="2002"/>
                </a:lnTo>
                <a:lnTo>
                  <a:pt x="2676" y="1158"/>
                </a:lnTo>
                <a:lnTo>
                  <a:pt x="2798" y="737"/>
                </a:lnTo>
                <a:lnTo>
                  <a:pt x="2920" y="315"/>
                </a:lnTo>
                <a:lnTo>
                  <a:pt x="2832" y="261"/>
                </a:lnTo>
                <a:lnTo>
                  <a:pt x="2787" y="234"/>
                </a:lnTo>
                <a:lnTo>
                  <a:pt x="2743" y="208"/>
                </a:lnTo>
                <a:lnTo>
                  <a:pt x="2698" y="184"/>
                </a:lnTo>
                <a:lnTo>
                  <a:pt x="2653" y="160"/>
                </a:lnTo>
                <a:lnTo>
                  <a:pt x="2607" y="138"/>
                </a:lnTo>
                <a:lnTo>
                  <a:pt x="2560" y="117"/>
                </a:lnTo>
                <a:lnTo>
                  <a:pt x="2513" y="97"/>
                </a:lnTo>
                <a:lnTo>
                  <a:pt x="2466" y="79"/>
                </a:lnTo>
                <a:lnTo>
                  <a:pt x="2418" y="63"/>
                </a:lnTo>
                <a:lnTo>
                  <a:pt x="2369" y="48"/>
                </a:lnTo>
                <a:lnTo>
                  <a:pt x="2320" y="35"/>
                </a:lnTo>
                <a:lnTo>
                  <a:pt x="2269" y="24"/>
                </a:lnTo>
                <a:lnTo>
                  <a:pt x="2218" y="16"/>
                </a:lnTo>
                <a:lnTo>
                  <a:pt x="2165" y="9"/>
                </a:lnTo>
                <a:lnTo>
                  <a:pt x="2131" y="5"/>
                </a:lnTo>
                <a:lnTo>
                  <a:pt x="2096" y="3"/>
                </a:lnTo>
                <a:lnTo>
                  <a:pt x="2061" y="1"/>
                </a:lnTo>
                <a:lnTo>
                  <a:pt x="2027" y="0"/>
                </a:lnTo>
                <a:lnTo>
                  <a:pt x="1991" y="0"/>
                </a:lnTo>
                <a:lnTo>
                  <a:pt x="1956" y="0"/>
                </a:lnTo>
                <a:lnTo>
                  <a:pt x="1921" y="1"/>
                </a:lnTo>
                <a:lnTo>
                  <a:pt x="1886" y="3"/>
                </a:lnTo>
                <a:lnTo>
                  <a:pt x="1851" y="5"/>
                </a:lnTo>
                <a:lnTo>
                  <a:pt x="1817" y="9"/>
                </a:lnTo>
                <a:lnTo>
                  <a:pt x="1746" y="18"/>
                </a:lnTo>
                <a:lnTo>
                  <a:pt x="1677" y="29"/>
                </a:lnTo>
                <a:lnTo>
                  <a:pt x="1607" y="43"/>
                </a:lnTo>
                <a:lnTo>
                  <a:pt x="1538" y="59"/>
                </a:lnTo>
                <a:lnTo>
                  <a:pt x="1470" y="77"/>
                </a:lnTo>
                <a:lnTo>
                  <a:pt x="1402" y="97"/>
                </a:lnTo>
                <a:lnTo>
                  <a:pt x="1334" y="118"/>
                </a:lnTo>
                <a:lnTo>
                  <a:pt x="1267" y="140"/>
                </a:lnTo>
                <a:lnTo>
                  <a:pt x="1201" y="164"/>
                </a:lnTo>
                <a:lnTo>
                  <a:pt x="1137" y="188"/>
                </a:lnTo>
                <a:lnTo>
                  <a:pt x="1072" y="214"/>
                </a:lnTo>
                <a:lnTo>
                  <a:pt x="949" y="637"/>
                </a:lnTo>
                <a:lnTo>
                  <a:pt x="827" y="1059"/>
                </a:lnTo>
                <a:lnTo>
                  <a:pt x="584" y="1906"/>
                </a:lnTo>
                <a:lnTo>
                  <a:pt x="649" y="1880"/>
                </a:lnTo>
                <a:lnTo>
                  <a:pt x="716" y="1856"/>
                </a:lnTo>
                <a:lnTo>
                  <a:pt x="783" y="1833"/>
                </a:lnTo>
                <a:lnTo>
                  <a:pt x="851" y="1811"/>
                </a:lnTo>
                <a:lnTo>
                  <a:pt x="919" y="1791"/>
                </a:lnTo>
                <a:lnTo>
                  <a:pt x="988" y="1772"/>
                </a:lnTo>
                <a:lnTo>
                  <a:pt x="1057" y="1754"/>
                </a:lnTo>
                <a:lnTo>
                  <a:pt x="1126" y="1740"/>
                </a:lnTo>
                <a:lnTo>
                  <a:pt x="1195" y="1727"/>
                </a:lnTo>
                <a:lnTo>
                  <a:pt x="1266" y="1717"/>
                </a:lnTo>
                <a:lnTo>
                  <a:pt x="1336" y="1709"/>
                </a:lnTo>
                <a:lnTo>
                  <a:pt x="1406" y="1703"/>
                </a:lnTo>
                <a:lnTo>
                  <a:pt x="1443" y="1702"/>
                </a:lnTo>
                <a:lnTo>
                  <a:pt x="1478" y="1700"/>
                </a:lnTo>
                <a:lnTo>
                  <a:pt x="1513" y="1700"/>
                </a:lnTo>
                <a:lnTo>
                  <a:pt x="1548" y="1702"/>
                </a:lnTo>
                <a:lnTo>
                  <a:pt x="1583" y="1703"/>
                </a:lnTo>
                <a:lnTo>
                  <a:pt x="1619" y="1705"/>
                </a:lnTo>
                <a:lnTo>
                  <a:pt x="1655" y="1707"/>
                </a:lnTo>
                <a:lnTo>
                  <a:pt x="1690" y="1712"/>
                </a:lnTo>
                <a:close/>
                <a:moveTo>
                  <a:pt x="3659" y="2901"/>
                </a:moveTo>
                <a:lnTo>
                  <a:pt x="3659" y="2901"/>
                </a:lnTo>
                <a:lnTo>
                  <a:pt x="3618" y="2901"/>
                </a:lnTo>
                <a:lnTo>
                  <a:pt x="3577" y="2900"/>
                </a:lnTo>
                <a:lnTo>
                  <a:pt x="3536" y="2897"/>
                </a:lnTo>
                <a:lnTo>
                  <a:pt x="3497" y="2894"/>
                </a:lnTo>
                <a:lnTo>
                  <a:pt x="3458" y="2890"/>
                </a:lnTo>
                <a:lnTo>
                  <a:pt x="3420" y="2886"/>
                </a:lnTo>
                <a:lnTo>
                  <a:pt x="3383" y="2880"/>
                </a:lnTo>
                <a:lnTo>
                  <a:pt x="3346" y="2874"/>
                </a:lnTo>
                <a:lnTo>
                  <a:pt x="3310" y="2867"/>
                </a:lnTo>
                <a:lnTo>
                  <a:pt x="3275" y="2859"/>
                </a:lnTo>
                <a:lnTo>
                  <a:pt x="3241" y="2850"/>
                </a:lnTo>
                <a:lnTo>
                  <a:pt x="3207" y="2841"/>
                </a:lnTo>
                <a:lnTo>
                  <a:pt x="3173" y="2832"/>
                </a:lnTo>
                <a:lnTo>
                  <a:pt x="3140" y="2821"/>
                </a:lnTo>
                <a:lnTo>
                  <a:pt x="3109" y="2811"/>
                </a:lnTo>
                <a:lnTo>
                  <a:pt x="3077" y="2800"/>
                </a:lnTo>
                <a:lnTo>
                  <a:pt x="3016" y="2775"/>
                </a:lnTo>
                <a:lnTo>
                  <a:pt x="2956" y="2750"/>
                </a:lnTo>
                <a:lnTo>
                  <a:pt x="2899" y="2721"/>
                </a:lnTo>
                <a:lnTo>
                  <a:pt x="2844" y="2692"/>
                </a:lnTo>
                <a:lnTo>
                  <a:pt x="2790" y="2662"/>
                </a:lnTo>
                <a:lnTo>
                  <a:pt x="2737" y="2631"/>
                </a:lnTo>
                <a:lnTo>
                  <a:pt x="2685" y="2598"/>
                </a:lnTo>
                <a:lnTo>
                  <a:pt x="2635" y="2566"/>
                </a:lnTo>
                <a:lnTo>
                  <a:pt x="2630" y="2570"/>
                </a:lnTo>
                <a:lnTo>
                  <a:pt x="2141" y="4263"/>
                </a:lnTo>
                <a:lnTo>
                  <a:pt x="2200" y="4299"/>
                </a:lnTo>
                <a:lnTo>
                  <a:pt x="2259" y="4334"/>
                </a:lnTo>
                <a:lnTo>
                  <a:pt x="2318" y="4367"/>
                </a:lnTo>
                <a:lnTo>
                  <a:pt x="2378" y="4398"/>
                </a:lnTo>
                <a:lnTo>
                  <a:pt x="2438" y="4425"/>
                </a:lnTo>
                <a:lnTo>
                  <a:pt x="2498" y="4450"/>
                </a:lnTo>
                <a:lnTo>
                  <a:pt x="2559" y="4474"/>
                </a:lnTo>
                <a:lnTo>
                  <a:pt x="2620" y="4495"/>
                </a:lnTo>
                <a:lnTo>
                  <a:pt x="2682" y="4514"/>
                </a:lnTo>
                <a:lnTo>
                  <a:pt x="2744" y="4530"/>
                </a:lnTo>
                <a:lnTo>
                  <a:pt x="2806" y="4544"/>
                </a:lnTo>
                <a:lnTo>
                  <a:pt x="2868" y="4557"/>
                </a:lnTo>
                <a:lnTo>
                  <a:pt x="2930" y="4567"/>
                </a:lnTo>
                <a:lnTo>
                  <a:pt x="2994" y="4575"/>
                </a:lnTo>
                <a:lnTo>
                  <a:pt x="3056" y="4581"/>
                </a:lnTo>
                <a:lnTo>
                  <a:pt x="3119" y="4584"/>
                </a:lnTo>
                <a:lnTo>
                  <a:pt x="3182" y="4586"/>
                </a:lnTo>
                <a:lnTo>
                  <a:pt x="3246" y="4586"/>
                </a:lnTo>
                <a:lnTo>
                  <a:pt x="3309" y="4584"/>
                </a:lnTo>
                <a:lnTo>
                  <a:pt x="3373" y="4579"/>
                </a:lnTo>
                <a:lnTo>
                  <a:pt x="3437" y="4574"/>
                </a:lnTo>
                <a:lnTo>
                  <a:pt x="3501" y="4565"/>
                </a:lnTo>
                <a:lnTo>
                  <a:pt x="3565" y="4556"/>
                </a:lnTo>
                <a:lnTo>
                  <a:pt x="3628" y="4543"/>
                </a:lnTo>
                <a:lnTo>
                  <a:pt x="3692" y="4530"/>
                </a:lnTo>
                <a:lnTo>
                  <a:pt x="3756" y="4515"/>
                </a:lnTo>
                <a:lnTo>
                  <a:pt x="3820" y="4497"/>
                </a:lnTo>
                <a:lnTo>
                  <a:pt x="3883" y="4479"/>
                </a:lnTo>
                <a:lnTo>
                  <a:pt x="3947" y="4457"/>
                </a:lnTo>
                <a:lnTo>
                  <a:pt x="4011" y="4435"/>
                </a:lnTo>
                <a:lnTo>
                  <a:pt x="4074" y="4411"/>
                </a:lnTo>
                <a:lnTo>
                  <a:pt x="4138" y="4385"/>
                </a:lnTo>
                <a:lnTo>
                  <a:pt x="4611" y="2731"/>
                </a:lnTo>
                <a:lnTo>
                  <a:pt x="4608" y="2732"/>
                </a:lnTo>
                <a:lnTo>
                  <a:pt x="4541" y="2753"/>
                </a:lnTo>
                <a:lnTo>
                  <a:pt x="4475" y="2773"/>
                </a:lnTo>
                <a:lnTo>
                  <a:pt x="4411" y="2792"/>
                </a:lnTo>
                <a:lnTo>
                  <a:pt x="4348" y="2808"/>
                </a:lnTo>
                <a:lnTo>
                  <a:pt x="4285" y="2823"/>
                </a:lnTo>
                <a:lnTo>
                  <a:pt x="4223" y="2837"/>
                </a:lnTo>
                <a:lnTo>
                  <a:pt x="4162" y="2850"/>
                </a:lnTo>
                <a:lnTo>
                  <a:pt x="4104" y="2861"/>
                </a:lnTo>
                <a:lnTo>
                  <a:pt x="4045" y="2870"/>
                </a:lnTo>
                <a:lnTo>
                  <a:pt x="3987" y="2879"/>
                </a:lnTo>
                <a:lnTo>
                  <a:pt x="3930" y="2886"/>
                </a:lnTo>
                <a:lnTo>
                  <a:pt x="3874" y="2891"/>
                </a:lnTo>
                <a:lnTo>
                  <a:pt x="3820" y="2896"/>
                </a:lnTo>
                <a:lnTo>
                  <a:pt x="3765" y="2898"/>
                </a:lnTo>
                <a:lnTo>
                  <a:pt x="3712" y="2901"/>
                </a:lnTo>
                <a:lnTo>
                  <a:pt x="3659" y="2901"/>
                </a:lnTo>
                <a:close/>
                <a:moveTo>
                  <a:pt x="5214" y="640"/>
                </a:moveTo>
                <a:lnTo>
                  <a:pt x="5214" y="640"/>
                </a:lnTo>
                <a:lnTo>
                  <a:pt x="5210" y="637"/>
                </a:lnTo>
                <a:lnTo>
                  <a:pt x="5147" y="662"/>
                </a:lnTo>
                <a:lnTo>
                  <a:pt x="5083" y="685"/>
                </a:lnTo>
                <a:lnTo>
                  <a:pt x="5019" y="708"/>
                </a:lnTo>
                <a:lnTo>
                  <a:pt x="4956" y="729"/>
                </a:lnTo>
                <a:lnTo>
                  <a:pt x="4891" y="747"/>
                </a:lnTo>
                <a:lnTo>
                  <a:pt x="4828" y="765"/>
                </a:lnTo>
                <a:lnTo>
                  <a:pt x="4765" y="780"/>
                </a:lnTo>
                <a:lnTo>
                  <a:pt x="4702" y="794"/>
                </a:lnTo>
                <a:lnTo>
                  <a:pt x="4638" y="807"/>
                </a:lnTo>
                <a:lnTo>
                  <a:pt x="4576" y="817"/>
                </a:lnTo>
                <a:lnTo>
                  <a:pt x="4513" y="826"/>
                </a:lnTo>
                <a:lnTo>
                  <a:pt x="4450" y="833"/>
                </a:lnTo>
                <a:lnTo>
                  <a:pt x="4387" y="838"/>
                </a:lnTo>
                <a:lnTo>
                  <a:pt x="4325" y="840"/>
                </a:lnTo>
                <a:lnTo>
                  <a:pt x="4262" y="841"/>
                </a:lnTo>
                <a:lnTo>
                  <a:pt x="4200" y="840"/>
                </a:lnTo>
                <a:lnTo>
                  <a:pt x="4138" y="838"/>
                </a:lnTo>
                <a:lnTo>
                  <a:pt x="4076" y="832"/>
                </a:lnTo>
                <a:lnTo>
                  <a:pt x="4015" y="825"/>
                </a:lnTo>
                <a:lnTo>
                  <a:pt x="3953" y="815"/>
                </a:lnTo>
                <a:lnTo>
                  <a:pt x="3890" y="804"/>
                </a:lnTo>
                <a:lnTo>
                  <a:pt x="3829" y="791"/>
                </a:lnTo>
                <a:lnTo>
                  <a:pt x="3768" y="774"/>
                </a:lnTo>
                <a:lnTo>
                  <a:pt x="3708" y="756"/>
                </a:lnTo>
                <a:lnTo>
                  <a:pt x="3647" y="736"/>
                </a:lnTo>
                <a:lnTo>
                  <a:pt x="3586" y="712"/>
                </a:lnTo>
                <a:lnTo>
                  <a:pt x="3526" y="686"/>
                </a:lnTo>
                <a:lnTo>
                  <a:pt x="3465" y="658"/>
                </a:lnTo>
                <a:lnTo>
                  <a:pt x="3405" y="628"/>
                </a:lnTo>
                <a:lnTo>
                  <a:pt x="3345" y="595"/>
                </a:lnTo>
                <a:lnTo>
                  <a:pt x="3286" y="560"/>
                </a:lnTo>
                <a:lnTo>
                  <a:pt x="3227" y="522"/>
                </a:lnTo>
                <a:lnTo>
                  <a:pt x="3206" y="593"/>
                </a:lnTo>
                <a:lnTo>
                  <a:pt x="3186" y="655"/>
                </a:lnTo>
                <a:lnTo>
                  <a:pt x="3168" y="709"/>
                </a:lnTo>
                <a:lnTo>
                  <a:pt x="3154" y="756"/>
                </a:lnTo>
                <a:lnTo>
                  <a:pt x="2987" y="1336"/>
                </a:lnTo>
                <a:lnTo>
                  <a:pt x="2730" y="2226"/>
                </a:lnTo>
                <a:lnTo>
                  <a:pt x="2787" y="2262"/>
                </a:lnTo>
                <a:lnTo>
                  <a:pt x="2846" y="2296"/>
                </a:lnTo>
                <a:lnTo>
                  <a:pt x="2906" y="2328"/>
                </a:lnTo>
                <a:lnTo>
                  <a:pt x="2964" y="2358"/>
                </a:lnTo>
                <a:lnTo>
                  <a:pt x="3025" y="2385"/>
                </a:lnTo>
                <a:lnTo>
                  <a:pt x="3085" y="2411"/>
                </a:lnTo>
                <a:lnTo>
                  <a:pt x="3146" y="2434"/>
                </a:lnTo>
                <a:lnTo>
                  <a:pt x="3207" y="2455"/>
                </a:lnTo>
                <a:lnTo>
                  <a:pt x="3268" y="2474"/>
                </a:lnTo>
                <a:lnTo>
                  <a:pt x="3330" y="2491"/>
                </a:lnTo>
                <a:lnTo>
                  <a:pt x="3391" y="2506"/>
                </a:lnTo>
                <a:lnTo>
                  <a:pt x="3453" y="2519"/>
                </a:lnTo>
                <a:lnTo>
                  <a:pt x="3516" y="2529"/>
                </a:lnTo>
                <a:lnTo>
                  <a:pt x="3579" y="2537"/>
                </a:lnTo>
                <a:lnTo>
                  <a:pt x="3642" y="2543"/>
                </a:lnTo>
                <a:lnTo>
                  <a:pt x="3704" y="2548"/>
                </a:lnTo>
                <a:lnTo>
                  <a:pt x="3767" y="2550"/>
                </a:lnTo>
                <a:lnTo>
                  <a:pt x="3831" y="2550"/>
                </a:lnTo>
                <a:lnTo>
                  <a:pt x="3894" y="2549"/>
                </a:lnTo>
                <a:lnTo>
                  <a:pt x="3957" y="2546"/>
                </a:lnTo>
                <a:lnTo>
                  <a:pt x="4022" y="2540"/>
                </a:lnTo>
                <a:lnTo>
                  <a:pt x="4085" y="2532"/>
                </a:lnTo>
                <a:lnTo>
                  <a:pt x="4148" y="2522"/>
                </a:lnTo>
                <a:lnTo>
                  <a:pt x="4212" y="2510"/>
                </a:lnTo>
                <a:lnTo>
                  <a:pt x="4276" y="2496"/>
                </a:lnTo>
                <a:lnTo>
                  <a:pt x="4339" y="2480"/>
                </a:lnTo>
                <a:lnTo>
                  <a:pt x="4403" y="2462"/>
                </a:lnTo>
                <a:lnTo>
                  <a:pt x="4466" y="2444"/>
                </a:lnTo>
                <a:lnTo>
                  <a:pt x="4529" y="2421"/>
                </a:lnTo>
                <a:lnTo>
                  <a:pt x="4593" y="2398"/>
                </a:lnTo>
                <a:lnTo>
                  <a:pt x="4656" y="2373"/>
                </a:lnTo>
                <a:lnTo>
                  <a:pt x="4718" y="2345"/>
                </a:lnTo>
                <a:lnTo>
                  <a:pt x="5215" y="641"/>
                </a:lnTo>
                <a:lnTo>
                  <a:pt x="5214" y="6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034" tIns="75517" rIns="151034" bIns="755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973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06521" y="3192527"/>
            <a:ext cx="3051808" cy="742323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4400" b="1" dirty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zh-CN" altLang="en-US" sz="44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5937" y="9657602"/>
            <a:ext cx="5230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The aim of this project is to develop a user-friendly interface that effectively displays the simulation output from Plasimo.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70" y="5265278"/>
            <a:ext cx="3892439" cy="29909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209" y="17521084"/>
            <a:ext cx="3598159" cy="3075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669" y="17502476"/>
            <a:ext cx="4438721" cy="30914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5486" y="17502476"/>
            <a:ext cx="3982420" cy="30931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95937" y="5375529"/>
            <a:ext cx="53624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The Plasimo code is a toolbox that provides support for the numerical simulation of plasma sources of various degrees of equilibrium.</a:t>
            </a:r>
            <a:endParaRPr lang="zh-CN" altLang="en-US" sz="3200" dirty="0"/>
          </a:p>
        </p:txBody>
      </p:sp>
      <p:sp>
        <p:nvSpPr>
          <p:cNvPr id="24" name="KSO_Shape"/>
          <p:cNvSpPr/>
          <p:nvPr/>
        </p:nvSpPr>
        <p:spPr>
          <a:xfrm>
            <a:off x="746039" y="4478707"/>
            <a:ext cx="5512134" cy="6880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71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06035" y="4522991"/>
            <a:ext cx="1638858" cy="619213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Plasimo</a:t>
            </a:r>
            <a:endParaRPr lang="zh-CN" altLang="en-US" sz="36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KSO_Shape"/>
          <p:cNvSpPr/>
          <p:nvPr/>
        </p:nvSpPr>
        <p:spPr>
          <a:xfrm>
            <a:off x="777723" y="8586649"/>
            <a:ext cx="5448766" cy="6880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71" dirty="0">
              <a:solidFill>
                <a:srgbClr val="FFFF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78766" y="8634072"/>
            <a:ext cx="1956764" cy="619213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zh-CN" altLang="en-US" sz="40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69" y="9348833"/>
            <a:ext cx="3870999" cy="3028952"/>
          </a:xfrm>
          <a:prstGeom prst="rect">
            <a:avLst/>
          </a:prstGeom>
        </p:spPr>
      </p:pic>
      <p:sp>
        <p:nvSpPr>
          <p:cNvPr id="30" name="KSO_Shape"/>
          <p:cNvSpPr>
            <a:spLocks/>
          </p:cNvSpPr>
          <p:nvPr/>
        </p:nvSpPr>
        <p:spPr bwMode="auto">
          <a:xfrm>
            <a:off x="17143213" y="3178516"/>
            <a:ext cx="865278" cy="667583"/>
          </a:xfrm>
          <a:custGeom>
            <a:avLst/>
            <a:gdLst>
              <a:gd name="T0" fmla="*/ 2147483646 w 5215"/>
              <a:gd name="T1" fmla="*/ 2147483646 h 4586"/>
              <a:gd name="T2" fmla="*/ 2147483646 w 5215"/>
              <a:gd name="T3" fmla="*/ 2147483646 h 4586"/>
              <a:gd name="T4" fmla="*/ 2147483646 w 5215"/>
              <a:gd name="T5" fmla="*/ 2147483646 h 4586"/>
              <a:gd name="T6" fmla="*/ 2147483646 w 5215"/>
              <a:gd name="T7" fmla="*/ 2147483646 h 4586"/>
              <a:gd name="T8" fmla="*/ 2147483646 w 5215"/>
              <a:gd name="T9" fmla="*/ 2147483646 h 4586"/>
              <a:gd name="T10" fmla="*/ 2147483646 w 5215"/>
              <a:gd name="T11" fmla="*/ 2147483646 h 4586"/>
              <a:gd name="T12" fmla="*/ 2147483646 w 5215"/>
              <a:gd name="T13" fmla="*/ 2147483646 h 4586"/>
              <a:gd name="T14" fmla="*/ 2147483646 w 5215"/>
              <a:gd name="T15" fmla="*/ 2147483646 h 4586"/>
              <a:gd name="T16" fmla="*/ 2147483646 w 5215"/>
              <a:gd name="T17" fmla="*/ 2147483646 h 4586"/>
              <a:gd name="T18" fmla="*/ 2147483646 w 5215"/>
              <a:gd name="T19" fmla="*/ 2147483646 h 4586"/>
              <a:gd name="T20" fmla="*/ 2147483646 w 5215"/>
              <a:gd name="T21" fmla="*/ 2147483646 h 4586"/>
              <a:gd name="T22" fmla="*/ 2147483646 w 5215"/>
              <a:gd name="T23" fmla="*/ 2147483646 h 4586"/>
              <a:gd name="T24" fmla="*/ 2147483646 w 5215"/>
              <a:gd name="T25" fmla="*/ 2147483646 h 4586"/>
              <a:gd name="T26" fmla="*/ 2147483646 w 5215"/>
              <a:gd name="T27" fmla="*/ 2147483646 h 4586"/>
              <a:gd name="T28" fmla="*/ 2147483646 w 5215"/>
              <a:gd name="T29" fmla="*/ 2147483646 h 4586"/>
              <a:gd name="T30" fmla="*/ 2147483646 w 5215"/>
              <a:gd name="T31" fmla="*/ 2147483646 h 4586"/>
              <a:gd name="T32" fmla="*/ 2147483646 w 5215"/>
              <a:gd name="T33" fmla="*/ 2147483646 h 4586"/>
              <a:gd name="T34" fmla="*/ 2147483646 w 5215"/>
              <a:gd name="T35" fmla="*/ 2147483646 h 4586"/>
              <a:gd name="T36" fmla="*/ 2147483646 w 5215"/>
              <a:gd name="T37" fmla="*/ 2147483646 h 4586"/>
              <a:gd name="T38" fmla="*/ 2147483646 w 5215"/>
              <a:gd name="T39" fmla="*/ 2147483646 h 4586"/>
              <a:gd name="T40" fmla="*/ 2147483646 w 5215"/>
              <a:gd name="T41" fmla="*/ 2147483646 h 4586"/>
              <a:gd name="T42" fmla="*/ 2147483646 w 5215"/>
              <a:gd name="T43" fmla="*/ 781838818 h 4586"/>
              <a:gd name="T44" fmla="*/ 2147483646 w 5215"/>
              <a:gd name="T45" fmla="*/ 48906576 h 4586"/>
              <a:gd name="T46" fmla="*/ 2147483646 w 5215"/>
              <a:gd name="T47" fmla="*/ 146586302 h 4586"/>
              <a:gd name="T48" fmla="*/ 2147483646 w 5215"/>
              <a:gd name="T49" fmla="*/ 2101117000 h 4586"/>
              <a:gd name="T50" fmla="*/ 2147483646 w 5215"/>
              <a:gd name="T51" fmla="*/ 2147483646 h 4586"/>
              <a:gd name="T52" fmla="*/ 2147483646 w 5215"/>
              <a:gd name="T53" fmla="*/ 2147483646 h 4586"/>
              <a:gd name="T54" fmla="*/ 2147483646 w 5215"/>
              <a:gd name="T55" fmla="*/ 2147483646 h 4586"/>
              <a:gd name="T56" fmla="*/ 2147483646 w 5215"/>
              <a:gd name="T57" fmla="*/ 2147483646 h 4586"/>
              <a:gd name="T58" fmla="*/ 2147483646 w 5215"/>
              <a:gd name="T59" fmla="*/ 2147483646 h 4586"/>
              <a:gd name="T60" fmla="*/ 2147483646 w 5215"/>
              <a:gd name="T61" fmla="*/ 2147483646 h 4586"/>
              <a:gd name="T62" fmla="*/ 2147483646 w 5215"/>
              <a:gd name="T63" fmla="*/ 2147483646 h 4586"/>
              <a:gd name="T64" fmla="*/ 2147483646 w 5215"/>
              <a:gd name="T65" fmla="*/ 2147483646 h 4586"/>
              <a:gd name="T66" fmla="*/ 2147483646 w 5215"/>
              <a:gd name="T67" fmla="*/ 2147483646 h 4586"/>
              <a:gd name="T68" fmla="*/ 2147483646 w 5215"/>
              <a:gd name="T69" fmla="*/ 2147483646 h 4586"/>
              <a:gd name="T70" fmla="*/ 2147483646 w 5215"/>
              <a:gd name="T71" fmla="*/ 2147483646 h 4586"/>
              <a:gd name="T72" fmla="*/ 2147483646 w 5215"/>
              <a:gd name="T73" fmla="*/ 2147483646 h 4586"/>
              <a:gd name="T74" fmla="*/ 2147483646 w 5215"/>
              <a:gd name="T75" fmla="*/ 2147483646 h 4586"/>
              <a:gd name="T76" fmla="*/ 2147483646 w 5215"/>
              <a:gd name="T77" fmla="*/ 2147483646 h 4586"/>
              <a:gd name="T78" fmla="*/ 2147483646 w 5215"/>
              <a:gd name="T79" fmla="*/ 2147483646 h 4586"/>
              <a:gd name="T80" fmla="*/ 2147483646 w 5215"/>
              <a:gd name="T81" fmla="*/ 2147483646 h 4586"/>
              <a:gd name="T82" fmla="*/ 2147483646 w 5215"/>
              <a:gd name="T83" fmla="*/ 2147483646 h 4586"/>
              <a:gd name="T84" fmla="*/ 2147483646 w 5215"/>
              <a:gd name="T85" fmla="*/ 2147483646 h 4586"/>
              <a:gd name="T86" fmla="*/ 2147483646 w 5215"/>
              <a:gd name="T87" fmla="*/ 2147483646 h 4586"/>
              <a:gd name="T88" fmla="*/ 2147483646 w 5215"/>
              <a:gd name="T89" fmla="*/ 2147483646 h 4586"/>
              <a:gd name="T90" fmla="*/ 2147483646 w 5215"/>
              <a:gd name="T91" fmla="*/ 2147483646 h 4586"/>
              <a:gd name="T92" fmla="*/ 2147483646 w 5215"/>
              <a:gd name="T93" fmla="*/ 2147483646 h 4586"/>
              <a:gd name="T94" fmla="*/ 2147483646 w 5215"/>
              <a:gd name="T95" fmla="*/ 2147483646 h 4586"/>
              <a:gd name="T96" fmla="*/ 2147483646 w 5215"/>
              <a:gd name="T97" fmla="*/ 2147483646 h 4586"/>
              <a:gd name="T98" fmla="*/ 2147483646 w 5215"/>
              <a:gd name="T99" fmla="*/ 2147483646 h 4586"/>
              <a:gd name="T100" fmla="*/ 2147483646 w 5215"/>
              <a:gd name="T101" fmla="*/ 2147483646 h 4586"/>
              <a:gd name="T102" fmla="*/ 2147483646 w 5215"/>
              <a:gd name="T103" fmla="*/ 2147483646 h 4586"/>
              <a:gd name="T104" fmla="*/ 2147483646 w 5215"/>
              <a:gd name="T105" fmla="*/ 2147483646 h 4586"/>
              <a:gd name="T106" fmla="*/ 2147483646 w 5215"/>
              <a:gd name="T107" fmla="*/ 2147483646 h 4586"/>
              <a:gd name="T108" fmla="*/ 2147483646 w 5215"/>
              <a:gd name="T109" fmla="*/ 2147483646 h 4586"/>
              <a:gd name="T110" fmla="*/ 2147483646 w 5215"/>
              <a:gd name="T111" fmla="*/ 2147483646 h 4586"/>
              <a:gd name="T112" fmla="*/ 2147483646 w 5215"/>
              <a:gd name="T113" fmla="*/ 2147483646 h 4586"/>
              <a:gd name="T114" fmla="*/ 2147483646 w 5215"/>
              <a:gd name="T115" fmla="*/ 2147483646 h 4586"/>
              <a:gd name="T116" fmla="*/ 2147483646 w 5215"/>
              <a:gd name="T117" fmla="*/ 2147483646 h 4586"/>
              <a:gd name="T118" fmla="*/ 2147483646 w 5215"/>
              <a:gd name="T119" fmla="*/ 2147483646 h 4586"/>
              <a:gd name="T120" fmla="*/ 2147483646 w 5215"/>
              <a:gd name="T121" fmla="*/ 2147483646 h 4586"/>
              <a:gd name="T122" fmla="*/ 2147483646 w 5215"/>
              <a:gd name="T123" fmla="*/ 2147483646 h 4586"/>
              <a:gd name="T124" fmla="*/ 2147483646 w 5215"/>
              <a:gd name="T125" fmla="*/ 2147483646 h 458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215" h="4586">
                <a:moveTo>
                  <a:pt x="2334" y="2365"/>
                </a:moveTo>
                <a:lnTo>
                  <a:pt x="2334" y="2365"/>
                </a:lnTo>
                <a:lnTo>
                  <a:pt x="2240" y="2309"/>
                </a:lnTo>
                <a:lnTo>
                  <a:pt x="2194" y="2282"/>
                </a:lnTo>
                <a:lnTo>
                  <a:pt x="2147" y="2256"/>
                </a:lnTo>
                <a:lnTo>
                  <a:pt x="2100" y="2231"/>
                </a:lnTo>
                <a:lnTo>
                  <a:pt x="2054" y="2207"/>
                </a:lnTo>
                <a:lnTo>
                  <a:pt x="2007" y="2185"/>
                </a:lnTo>
                <a:lnTo>
                  <a:pt x="1959" y="2163"/>
                </a:lnTo>
                <a:lnTo>
                  <a:pt x="1910" y="2144"/>
                </a:lnTo>
                <a:lnTo>
                  <a:pt x="1861" y="2126"/>
                </a:lnTo>
                <a:lnTo>
                  <a:pt x="1811" y="2110"/>
                </a:lnTo>
                <a:lnTo>
                  <a:pt x="1760" y="2095"/>
                </a:lnTo>
                <a:lnTo>
                  <a:pt x="1709" y="2084"/>
                </a:lnTo>
                <a:lnTo>
                  <a:pt x="1656" y="2073"/>
                </a:lnTo>
                <a:lnTo>
                  <a:pt x="1602" y="2065"/>
                </a:lnTo>
                <a:lnTo>
                  <a:pt x="1546" y="2059"/>
                </a:lnTo>
                <a:lnTo>
                  <a:pt x="1512" y="2057"/>
                </a:lnTo>
                <a:lnTo>
                  <a:pt x="1478" y="2056"/>
                </a:lnTo>
                <a:lnTo>
                  <a:pt x="1444" y="2056"/>
                </a:lnTo>
                <a:lnTo>
                  <a:pt x="1410" y="2056"/>
                </a:lnTo>
                <a:lnTo>
                  <a:pt x="1375" y="2056"/>
                </a:lnTo>
                <a:lnTo>
                  <a:pt x="1341" y="2057"/>
                </a:lnTo>
                <a:lnTo>
                  <a:pt x="1273" y="2063"/>
                </a:lnTo>
                <a:lnTo>
                  <a:pt x="1205" y="2070"/>
                </a:lnTo>
                <a:lnTo>
                  <a:pt x="1137" y="2080"/>
                </a:lnTo>
                <a:lnTo>
                  <a:pt x="1070" y="2092"/>
                </a:lnTo>
                <a:lnTo>
                  <a:pt x="1002" y="2106"/>
                </a:lnTo>
                <a:lnTo>
                  <a:pt x="935" y="2122"/>
                </a:lnTo>
                <a:lnTo>
                  <a:pt x="868" y="2141"/>
                </a:lnTo>
                <a:lnTo>
                  <a:pt x="803" y="2160"/>
                </a:lnTo>
                <a:lnTo>
                  <a:pt x="737" y="2181"/>
                </a:lnTo>
                <a:lnTo>
                  <a:pt x="673" y="2204"/>
                </a:lnTo>
                <a:lnTo>
                  <a:pt x="608" y="2228"/>
                </a:lnTo>
                <a:lnTo>
                  <a:pt x="544" y="2253"/>
                </a:lnTo>
                <a:lnTo>
                  <a:pt x="482" y="2277"/>
                </a:lnTo>
                <a:lnTo>
                  <a:pt x="0" y="3962"/>
                </a:lnTo>
                <a:lnTo>
                  <a:pt x="61" y="3939"/>
                </a:lnTo>
                <a:lnTo>
                  <a:pt x="120" y="3918"/>
                </a:lnTo>
                <a:lnTo>
                  <a:pt x="180" y="3898"/>
                </a:lnTo>
                <a:lnTo>
                  <a:pt x="240" y="3880"/>
                </a:lnTo>
                <a:lnTo>
                  <a:pt x="299" y="3862"/>
                </a:lnTo>
                <a:lnTo>
                  <a:pt x="357" y="3847"/>
                </a:lnTo>
                <a:lnTo>
                  <a:pt x="417" y="3833"/>
                </a:lnTo>
                <a:lnTo>
                  <a:pt x="476" y="3820"/>
                </a:lnTo>
                <a:lnTo>
                  <a:pt x="533" y="3809"/>
                </a:lnTo>
                <a:lnTo>
                  <a:pt x="592" y="3800"/>
                </a:lnTo>
                <a:lnTo>
                  <a:pt x="649" y="3792"/>
                </a:lnTo>
                <a:lnTo>
                  <a:pt x="708" y="3786"/>
                </a:lnTo>
                <a:lnTo>
                  <a:pt x="765" y="3781"/>
                </a:lnTo>
                <a:lnTo>
                  <a:pt x="823" y="3779"/>
                </a:lnTo>
                <a:lnTo>
                  <a:pt x="879" y="3778"/>
                </a:lnTo>
                <a:lnTo>
                  <a:pt x="936" y="3779"/>
                </a:lnTo>
                <a:lnTo>
                  <a:pt x="994" y="3781"/>
                </a:lnTo>
                <a:lnTo>
                  <a:pt x="1050" y="3786"/>
                </a:lnTo>
                <a:lnTo>
                  <a:pt x="1106" y="3793"/>
                </a:lnTo>
                <a:lnTo>
                  <a:pt x="1164" y="3801"/>
                </a:lnTo>
                <a:lnTo>
                  <a:pt x="1220" y="3812"/>
                </a:lnTo>
                <a:lnTo>
                  <a:pt x="1276" y="3823"/>
                </a:lnTo>
                <a:lnTo>
                  <a:pt x="1333" y="3839"/>
                </a:lnTo>
                <a:lnTo>
                  <a:pt x="1389" y="3855"/>
                </a:lnTo>
                <a:lnTo>
                  <a:pt x="1445" y="3874"/>
                </a:lnTo>
                <a:lnTo>
                  <a:pt x="1501" y="3894"/>
                </a:lnTo>
                <a:lnTo>
                  <a:pt x="1558" y="3917"/>
                </a:lnTo>
                <a:lnTo>
                  <a:pt x="1613" y="3942"/>
                </a:lnTo>
                <a:lnTo>
                  <a:pt x="1669" y="3970"/>
                </a:lnTo>
                <a:lnTo>
                  <a:pt x="1725" y="3999"/>
                </a:lnTo>
                <a:lnTo>
                  <a:pt x="1782" y="4031"/>
                </a:lnTo>
                <a:lnTo>
                  <a:pt x="1837" y="4065"/>
                </a:lnTo>
                <a:lnTo>
                  <a:pt x="2334" y="2365"/>
                </a:lnTo>
                <a:close/>
                <a:moveTo>
                  <a:pt x="1690" y="1712"/>
                </a:moveTo>
                <a:lnTo>
                  <a:pt x="1690" y="1712"/>
                </a:lnTo>
                <a:lnTo>
                  <a:pt x="1746" y="1720"/>
                </a:lnTo>
                <a:lnTo>
                  <a:pt x="1801" y="1730"/>
                </a:lnTo>
                <a:lnTo>
                  <a:pt x="1854" y="1741"/>
                </a:lnTo>
                <a:lnTo>
                  <a:pt x="1907" y="1756"/>
                </a:lnTo>
                <a:lnTo>
                  <a:pt x="1957" y="1771"/>
                </a:lnTo>
                <a:lnTo>
                  <a:pt x="2007" y="1787"/>
                </a:lnTo>
                <a:lnTo>
                  <a:pt x="2055" y="1805"/>
                </a:lnTo>
                <a:lnTo>
                  <a:pt x="2102" y="1825"/>
                </a:lnTo>
                <a:lnTo>
                  <a:pt x="2146" y="1845"/>
                </a:lnTo>
                <a:lnTo>
                  <a:pt x="2191" y="1866"/>
                </a:lnTo>
                <a:lnTo>
                  <a:pt x="2234" y="1887"/>
                </a:lnTo>
                <a:lnTo>
                  <a:pt x="2276" y="1909"/>
                </a:lnTo>
                <a:lnTo>
                  <a:pt x="2316" y="1931"/>
                </a:lnTo>
                <a:lnTo>
                  <a:pt x="2356" y="1955"/>
                </a:lnTo>
                <a:lnTo>
                  <a:pt x="2432" y="2002"/>
                </a:lnTo>
                <a:lnTo>
                  <a:pt x="2676" y="1158"/>
                </a:lnTo>
                <a:lnTo>
                  <a:pt x="2798" y="737"/>
                </a:lnTo>
                <a:lnTo>
                  <a:pt x="2920" y="315"/>
                </a:lnTo>
                <a:lnTo>
                  <a:pt x="2832" y="261"/>
                </a:lnTo>
                <a:lnTo>
                  <a:pt x="2787" y="234"/>
                </a:lnTo>
                <a:lnTo>
                  <a:pt x="2743" y="208"/>
                </a:lnTo>
                <a:lnTo>
                  <a:pt x="2698" y="184"/>
                </a:lnTo>
                <a:lnTo>
                  <a:pt x="2653" y="160"/>
                </a:lnTo>
                <a:lnTo>
                  <a:pt x="2607" y="138"/>
                </a:lnTo>
                <a:lnTo>
                  <a:pt x="2560" y="117"/>
                </a:lnTo>
                <a:lnTo>
                  <a:pt x="2513" y="97"/>
                </a:lnTo>
                <a:lnTo>
                  <a:pt x="2466" y="79"/>
                </a:lnTo>
                <a:lnTo>
                  <a:pt x="2418" y="63"/>
                </a:lnTo>
                <a:lnTo>
                  <a:pt x="2369" y="48"/>
                </a:lnTo>
                <a:lnTo>
                  <a:pt x="2320" y="35"/>
                </a:lnTo>
                <a:lnTo>
                  <a:pt x="2269" y="24"/>
                </a:lnTo>
                <a:lnTo>
                  <a:pt x="2218" y="16"/>
                </a:lnTo>
                <a:lnTo>
                  <a:pt x="2165" y="9"/>
                </a:lnTo>
                <a:lnTo>
                  <a:pt x="2131" y="5"/>
                </a:lnTo>
                <a:lnTo>
                  <a:pt x="2096" y="3"/>
                </a:lnTo>
                <a:lnTo>
                  <a:pt x="2061" y="1"/>
                </a:lnTo>
                <a:lnTo>
                  <a:pt x="2027" y="0"/>
                </a:lnTo>
                <a:lnTo>
                  <a:pt x="1991" y="0"/>
                </a:lnTo>
                <a:lnTo>
                  <a:pt x="1956" y="0"/>
                </a:lnTo>
                <a:lnTo>
                  <a:pt x="1921" y="1"/>
                </a:lnTo>
                <a:lnTo>
                  <a:pt x="1886" y="3"/>
                </a:lnTo>
                <a:lnTo>
                  <a:pt x="1851" y="5"/>
                </a:lnTo>
                <a:lnTo>
                  <a:pt x="1817" y="9"/>
                </a:lnTo>
                <a:lnTo>
                  <a:pt x="1746" y="18"/>
                </a:lnTo>
                <a:lnTo>
                  <a:pt x="1677" y="29"/>
                </a:lnTo>
                <a:lnTo>
                  <a:pt x="1607" y="43"/>
                </a:lnTo>
                <a:lnTo>
                  <a:pt x="1538" y="59"/>
                </a:lnTo>
                <a:lnTo>
                  <a:pt x="1470" y="77"/>
                </a:lnTo>
                <a:lnTo>
                  <a:pt x="1402" y="97"/>
                </a:lnTo>
                <a:lnTo>
                  <a:pt x="1334" y="118"/>
                </a:lnTo>
                <a:lnTo>
                  <a:pt x="1267" y="140"/>
                </a:lnTo>
                <a:lnTo>
                  <a:pt x="1201" y="164"/>
                </a:lnTo>
                <a:lnTo>
                  <a:pt x="1137" y="188"/>
                </a:lnTo>
                <a:lnTo>
                  <a:pt x="1072" y="214"/>
                </a:lnTo>
                <a:lnTo>
                  <a:pt x="949" y="637"/>
                </a:lnTo>
                <a:lnTo>
                  <a:pt x="827" y="1059"/>
                </a:lnTo>
                <a:lnTo>
                  <a:pt x="584" y="1906"/>
                </a:lnTo>
                <a:lnTo>
                  <a:pt x="649" y="1880"/>
                </a:lnTo>
                <a:lnTo>
                  <a:pt x="716" y="1856"/>
                </a:lnTo>
                <a:lnTo>
                  <a:pt x="783" y="1833"/>
                </a:lnTo>
                <a:lnTo>
                  <a:pt x="851" y="1811"/>
                </a:lnTo>
                <a:lnTo>
                  <a:pt x="919" y="1791"/>
                </a:lnTo>
                <a:lnTo>
                  <a:pt x="988" y="1772"/>
                </a:lnTo>
                <a:lnTo>
                  <a:pt x="1057" y="1754"/>
                </a:lnTo>
                <a:lnTo>
                  <a:pt x="1126" y="1740"/>
                </a:lnTo>
                <a:lnTo>
                  <a:pt x="1195" y="1727"/>
                </a:lnTo>
                <a:lnTo>
                  <a:pt x="1266" y="1717"/>
                </a:lnTo>
                <a:lnTo>
                  <a:pt x="1336" y="1709"/>
                </a:lnTo>
                <a:lnTo>
                  <a:pt x="1406" y="1703"/>
                </a:lnTo>
                <a:lnTo>
                  <a:pt x="1443" y="1702"/>
                </a:lnTo>
                <a:lnTo>
                  <a:pt x="1478" y="1700"/>
                </a:lnTo>
                <a:lnTo>
                  <a:pt x="1513" y="1700"/>
                </a:lnTo>
                <a:lnTo>
                  <a:pt x="1548" y="1702"/>
                </a:lnTo>
                <a:lnTo>
                  <a:pt x="1583" y="1703"/>
                </a:lnTo>
                <a:lnTo>
                  <a:pt x="1619" y="1705"/>
                </a:lnTo>
                <a:lnTo>
                  <a:pt x="1655" y="1707"/>
                </a:lnTo>
                <a:lnTo>
                  <a:pt x="1690" y="1712"/>
                </a:lnTo>
                <a:close/>
                <a:moveTo>
                  <a:pt x="3659" y="2901"/>
                </a:moveTo>
                <a:lnTo>
                  <a:pt x="3659" y="2901"/>
                </a:lnTo>
                <a:lnTo>
                  <a:pt x="3618" y="2901"/>
                </a:lnTo>
                <a:lnTo>
                  <a:pt x="3577" y="2900"/>
                </a:lnTo>
                <a:lnTo>
                  <a:pt x="3536" y="2897"/>
                </a:lnTo>
                <a:lnTo>
                  <a:pt x="3497" y="2894"/>
                </a:lnTo>
                <a:lnTo>
                  <a:pt x="3458" y="2890"/>
                </a:lnTo>
                <a:lnTo>
                  <a:pt x="3420" y="2886"/>
                </a:lnTo>
                <a:lnTo>
                  <a:pt x="3383" y="2880"/>
                </a:lnTo>
                <a:lnTo>
                  <a:pt x="3346" y="2874"/>
                </a:lnTo>
                <a:lnTo>
                  <a:pt x="3310" y="2867"/>
                </a:lnTo>
                <a:lnTo>
                  <a:pt x="3275" y="2859"/>
                </a:lnTo>
                <a:lnTo>
                  <a:pt x="3241" y="2850"/>
                </a:lnTo>
                <a:lnTo>
                  <a:pt x="3207" y="2841"/>
                </a:lnTo>
                <a:lnTo>
                  <a:pt x="3173" y="2832"/>
                </a:lnTo>
                <a:lnTo>
                  <a:pt x="3140" y="2821"/>
                </a:lnTo>
                <a:lnTo>
                  <a:pt x="3109" y="2811"/>
                </a:lnTo>
                <a:lnTo>
                  <a:pt x="3077" y="2800"/>
                </a:lnTo>
                <a:lnTo>
                  <a:pt x="3016" y="2775"/>
                </a:lnTo>
                <a:lnTo>
                  <a:pt x="2956" y="2750"/>
                </a:lnTo>
                <a:lnTo>
                  <a:pt x="2899" y="2721"/>
                </a:lnTo>
                <a:lnTo>
                  <a:pt x="2844" y="2692"/>
                </a:lnTo>
                <a:lnTo>
                  <a:pt x="2790" y="2662"/>
                </a:lnTo>
                <a:lnTo>
                  <a:pt x="2737" y="2631"/>
                </a:lnTo>
                <a:lnTo>
                  <a:pt x="2685" y="2598"/>
                </a:lnTo>
                <a:lnTo>
                  <a:pt x="2635" y="2566"/>
                </a:lnTo>
                <a:lnTo>
                  <a:pt x="2630" y="2570"/>
                </a:lnTo>
                <a:lnTo>
                  <a:pt x="2141" y="4263"/>
                </a:lnTo>
                <a:lnTo>
                  <a:pt x="2200" y="4299"/>
                </a:lnTo>
                <a:lnTo>
                  <a:pt x="2259" y="4334"/>
                </a:lnTo>
                <a:lnTo>
                  <a:pt x="2318" y="4367"/>
                </a:lnTo>
                <a:lnTo>
                  <a:pt x="2378" y="4398"/>
                </a:lnTo>
                <a:lnTo>
                  <a:pt x="2438" y="4425"/>
                </a:lnTo>
                <a:lnTo>
                  <a:pt x="2498" y="4450"/>
                </a:lnTo>
                <a:lnTo>
                  <a:pt x="2559" y="4474"/>
                </a:lnTo>
                <a:lnTo>
                  <a:pt x="2620" y="4495"/>
                </a:lnTo>
                <a:lnTo>
                  <a:pt x="2682" y="4514"/>
                </a:lnTo>
                <a:lnTo>
                  <a:pt x="2744" y="4530"/>
                </a:lnTo>
                <a:lnTo>
                  <a:pt x="2806" y="4544"/>
                </a:lnTo>
                <a:lnTo>
                  <a:pt x="2868" y="4557"/>
                </a:lnTo>
                <a:lnTo>
                  <a:pt x="2930" y="4567"/>
                </a:lnTo>
                <a:lnTo>
                  <a:pt x="2994" y="4575"/>
                </a:lnTo>
                <a:lnTo>
                  <a:pt x="3056" y="4581"/>
                </a:lnTo>
                <a:lnTo>
                  <a:pt x="3119" y="4584"/>
                </a:lnTo>
                <a:lnTo>
                  <a:pt x="3182" y="4586"/>
                </a:lnTo>
                <a:lnTo>
                  <a:pt x="3246" y="4586"/>
                </a:lnTo>
                <a:lnTo>
                  <a:pt x="3309" y="4584"/>
                </a:lnTo>
                <a:lnTo>
                  <a:pt x="3373" y="4579"/>
                </a:lnTo>
                <a:lnTo>
                  <a:pt x="3437" y="4574"/>
                </a:lnTo>
                <a:lnTo>
                  <a:pt x="3501" y="4565"/>
                </a:lnTo>
                <a:lnTo>
                  <a:pt x="3565" y="4556"/>
                </a:lnTo>
                <a:lnTo>
                  <a:pt x="3628" y="4543"/>
                </a:lnTo>
                <a:lnTo>
                  <a:pt x="3692" y="4530"/>
                </a:lnTo>
                <a:lnTo>
                  <a:pt x="3756" y="4515"/>
                </a:lnTo>
                <a:lnTo>
                  <a:pt x="3820" y="4497"/>
                </a:lnTo>
                <a:lnTo>
                  <a:pt x="3883" y="4479"/>
                </a:lnTo>
                <a:lnTo>
                  <a:pt x="3947" y="4457"/>
                </a:lnTo>
                <a:lnTo>
                  <a:pt x="4011" y="4435"/>
                </a:lnTo>
                <a:lnTo>
                  <a:pt x="4074" y="4411"/>
                </a:lnTo>
                <a:lnTo>
                  <a:pt x="4138" y="4385"/>
                </a:lnTo>
                <a:lnTo>
                  <a:pt x="4611" y="2731"/>
                </a:lnTo>
                <a:lnTo>
                  <a:pt x="4608" y="2732"/>
                </a:lnTo>
                <a:lnTo>
                  <a:pt x="4541" y="2753"/>
                </a:lnTo>
                <a:lnTo>
                  <a:pt x="4475" y="2773"/>
                </a:lnTo>
                <a:lnTo>
                  <a:pt x="4411" y="2792"/>
                </a:lnTo>
                <a:lnTo>
                  <a:pt x="4348" y="2808"/>
                </a:lnTo>
                <a:lnTo>
                  <a:pt x="4285" y="2823"/>
                </a:lnTo>
                <a:lnTo>
                  <a:pt x="4223" y="2837"/>
                </a:lnTo>
                <a:lnTo>
                  <a:pt x="4162" y="2850"/>
                </a:lnTo>
                <a:lnTo>
                  <a:pt x="4104" y="2861"/>
                </a:lnTo>
                <a:lnTo>
                  <a:pt x="4045" y="2870"/>
                </a:lnTo>
                <a:lnTo>
                  <a:pt x="3987" y="2879"/>
                </a:lnTo>
                <a:lnTo>
                  <a:pt x="3930" y="2886"/>
                </a:lnTo>
                <a:lnTo>
                  <a:pt x="3874" y="2891"/>
                </a:lnTo>
                <a:lnTo>
                  <a:pt x="3820" y="2896"/>
                </a:lnTo>
                <a:lnTo>
                  <a:pt x="3765" y="2898"/>
                </a:lnTo>
                <a:lnTo>
                  <a:pt x="3712" y="2901"/>
                </a:lnTo>
                <a:lnTo>
                  <a:pt x="3659" y="2901"/>
                </a:lnTo>
                <a:close/>
                <a:moveTo>
                  <a:pt x="5214" y="640"/>
                </a:moveTo>
                <a:lnTo>
                  <a:pt x="5214" y="640"/>
                </a:lnTo>
                <a:lnTo>
                  <a:pt x="5210" y="637"/>
                </a:lnTo>
                <a:lnTo>
                  <a:pt x="5147" y="662"/>
                </a:lnTo>
                <a:lnTo>
                  <a:pt x="5083" y="685"/>
                </a:lnTo>
                <a:lnTo>
                  <a:pt x="5019" y="708"/>
                </a:lnTo>
                <a:lnTo>
                  <a:pt x="4956" y="729"/>
                </a:lnTo>
                <a:lnTo>
                  <a:pt x="4891" y="747"/>
                </a:lnTo>
                <a:lnTo>
                  <a:pt x="4828" y="765"/>
                </a:lnTo>
                <a:lnTo>
                  <a:pt x="4765" y="780"/>
                </a:lnTo>
                <a:lnTo>
                  <a:pt x="4702" y="794"/>
                </a:lnTo>
                <a:lnTo>
                  <a:pt x="4638" y="807"/>
                </a:lnTo>
                <a:lnTo>
                  <a:pt x="4576" y="817"/>
                </a:lnTo>
                <a:lnTo>
                  <a:pt x="4513" y="826"/>
                </a:lnTo>
                <a:lnTo>
                  <a:pt x="4450" y="833"/>
                </a:lnTo>
                <a:lnTo>
                  <a:pt x="4387" y="838"/>
                </a:lnTo>
                <a:lnTo>
                  <a:pt x="4325" y="840"/>
                </a:lnTo>
                <a:lnTo>
                  <a:pt x="4262" y="841"/>
                </a:lnTo>
                <a:lnTo>
                  <a:pt x="4200" y="840"/>
                </a:lnTo>
                <a:lnTo>
                  <a:pt x="4138" y="838"/>
                </a:lnTo>
                <a:lnTo>
                  <a:pt x="4076" y="832"/>
                </a:lnTo>
                <a:lnTo>
                  <a:pt x="4015" y="825"/>
                </a:lnTo>
                <a:lnTo>
                  <a:pt x="3953" y="815"/>
                </a:lnTo>
                <a:lnTo>
                  <a:pt x="3890" y="804"/>
                </a:lnTo>
                <a:lnTo>
                  <a:pt x="3829" y="791"/>
                </a:lnTo>
                <a:lnTo>
                  <a:pt x="3768" y="774"/>
                </a:lnTo>
                <a:lnTo>
                  <a:pt x="3708" y="756"/>
                </a:lnTo>
                <a:lnTo>
                  <a:pt x="3647" y="736"/>
                </a:lnTo>
                <a:lnTo>
                  <a:pt x="3586" y="712"/>
                </a:lnTo>
                <a:lnTo>
                  <a:pt x="3526" y="686"/>
                </a:lnTo>
                <a:lnTo>
                  <a:pt x="3465" y="658"/>
                </a:lnTo>
                <a:lnTo>
                  <a:pt x="3405" y="628"/>
                </a:lnTo>
                <a:lnTo>
                  <a:pt x="3345" y="595"/>
                </a:lnTo>
                <a:lnTo>
                  <a:pt x="3286" y="560"/>
                </a:lnTo>
                <a:lnTo>
                  <a:pt x="3227" y="522"/>
                </a:lnTo>
                <a:lnTo>
                  <a:pt x="3206" y="593"/>
                </a:lnTo>
                <a:lnTo>
                  <a:pt x="3186" y="655"/>
                </a:lnTo>
                <a:lnTo>
                  <a:pt x="3168" y="709"/>
                </a:lnTo>
                <a:lnTo>
                  <a:pt x="3154" y="756"/>
                </a:lnTo>
                <a:lnTo>
                  <a:pt x="2987" y="1336"/>
                </a:lnTo>
                <a:lnTo>
                  <a:pt x="2730" y="2226"/>
                </a:lnTo>
                <a:lnTo>
                  <a:pt x="2787" y="2262"/>
                </a:lnTo>
                <a:lnTo>
                  <a:pt x="2846" y="2296"/>
                </a:lnTo>
                <a:lnTo>
                  <a:pt x="2906" y="2328"/>
                </a:lnTo>
                <a:lnTo>
                  <a:pt x="2964" y="2358"/>
                </a:lnTo>
                <a:lnTo>
                  <a:pt x="3025" y="2385"/>
                </a:lnTo>
                <a:lnTo>
                  <a:pt x="3085" y="2411"/>
                </a:lnTo>
                <a:lnTo>
                  <a:pt x="3146" y="2434"/>
                </a:lnTo>
                <a:lnTo>
                  <a:pt x="3207" y="2455"/>
                </a:lnTo>
                <a:lnTo>
                  <a:pt x="3268" y="2474"/>
                </a:lnTo>
                <a:lnTo>
                  <a:pt x="3330" y="2491"/>
                </a:lnTo>
                <a:lnTo>
                  <a:pt x="3391" y="2506"/>
                </a:lnTo>
                <a:lnTo>
                  <a:pt x="3453" y="2519"/>
                </a:lnTo>
                <a:lnTo>
                  <a:pt x="3516" y="2529"/>
                </a:lnTo>
                <a:lnTo>
                  <a:pt x="3579" y="2537"/>
                </a:lnTo>
                <a:lnTo>
                  <a:pt x="3642" y="2543"/>
                </a:lnTo>
                <a:lnTo>
                  <a:pt x="3704" y="2548"/>
                </a:lnTo>
                <a:lnTo>
                  <a:pt x="3767" y="2550"/>
                </a:lnTo>
                <a:lnTo>
                  <a:pt x="3831" y="2550"/>
                </a:lnTo>
                <a:lnTo>
                  <a:pt x="3894" y="2549"/>
                </a:lnTo>
                <a:lnTo>
                  <a:pt x="3957" y="2546"/>
                </a:lnTo>
                <a:lnTo>
                  <a:pt x="4022" y="2540"/>
                </a:lnTo>
                <a:lnTo>
                  <a:pt x="4085" y="2532"/>
                </a:lnTo>
                <a:lnTo>
                  <a:pt x="4148" y="2522"/>
                </a:lnTo>
                <a:lnTo>
                  <a:pt x="4212" y="2510"/>
                </a:lnTo>
                <a:lnTo>
                  <a:pt x="4276" y="2496"/>
                </a:lnTo>
                <a:lnTo>
                  <a:pt x="4339" y="2480"/>
                </a:lnTo>
                <a:lnTo>
                  <a:pt x="4403" y="2462"/>
                </a:lnTo>
                <a:lnTo>
                  <a:pt x="4466" y="2444"/>
                </a:lnTo>
                <a:lnTo>
                  <a:pt x="4529" y="2421"/>
                </a:lnTo>
                <a:lnTo>
                  <a:pt x="4593" y="2398"/>
                </a:lnTo>
                <a:lnTo>
                  <a:pt x="4656" y="2373"/>
                </a:lnTo>
                <a:lnTo>
                  <a:pt x="4718" y="2345"/>
                </a:lnTo>
                <a:lnTo>
                  <a:pt x="5215" y="641"/>
                </a:lnTo>
                <a:lnTo>
                  <a:pt x="5214" y="6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034" tIns="75517" rIns="151034" bIns="755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973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322333" y="3192527"/>
            <a:ext cx="3287706" cy="742323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4400" b="1" dirty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  <a:endParaRPr lang="zh-CN" altLang="en-US" sz="44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044916" y="4335779"/>
            <a:ext cx="3440120" cy="619213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Prototype Design</a:t>
            </a:r>
            <a:endParaRPr lang="zh-CN" altLang="en-US" sz="36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847" y="9327273"/>
            <a:ext cx="3659727" cy="2703481"/>
          </a:xfrm>
          <a:prstGeom prst="rect">
            <a:avLst/>
          </a:prstGeom>
        </p:spPr>
      </p:pic>
      <p:sp>
        <p:nvSpPr>
          <p:cNvPr id="35" name="矩形: 圆角 34"/>
          <p:cNvSpPr/>
          <p:nvPr/>
        </p:nvSpPr>
        <p:spPr>
          <a:xfrm>
            <a:off x="10900887" y="4142089"/>
            <a:ext cx="5888635" cy="8110077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506144" y="5741943"/>
            <a:ext cx="5230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Prototype Design is the critical first step because it helps me to understand the real requirement of users. </a:t>
            </a:r>
          </a:p>
          <a:p>
            <a:r>
              <a:rPr lang="en-US" altLang="zh-CN" sz="3200" dirty="0"/>
              <a:t>And then repeating amend design to get better understand of this project.</a:t>
            </a:r>
            <a:endParaRPr lang="zh-CN" altLang="en-US" sz="3200" dirty="0"/>
          </a:p>
        </p:txBody>
      </p:sp>
      <p:sp>
        <p:nvSpPr>
          <p:cNvPr id="37" name="矩形: 圆角 36"/>
          <p:cNvSpPr/>
          <p:nvPr/>
        </p:nvSpPr>
        <p:spPr>
          <a:xfrm>
            <a:off x="23421770" y="4146206"/>
            <a:ext cx="5888635" cy="8110077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4944748" y="4261016"/>
            <a:ext cx="2714730" cy="619213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</a:t>
            </a:r>
            <a:endParaRPr lang="zh-CN" altLang="en-US" sz="36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495985" y="5056080"/>
            <a:ext cx="2665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 dirty="0"/>
              <a:t>Tool: Mockplus</a:t>
            </a:r>
          </a:p>
        </p:txBody>
      </p:sp>
      <p:sp>
        <p:nvSpPr>
          <p:cNvPr id="43" name="矩形 42"/>
          <p:cNvSpPr/>
          <p:nvPr/>
        </p:nvSpPr>
        <p:spPr>
          <a:xfrm>
            <a:off x="412955" y="2920180"/>
            <a:ext cx="9915890" cy="9541337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583575" y="2956932"/>
            <a:ext cx="19090179" cy="9509852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17143213" y="4142089"/>
            <a:ext cx="5888635" cy="8110077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7484858" y="4334819"/>
            <a:ext cx="5205347" cy="619213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OpenGL and MFC</a:t>
            </a:r>
            <a:endParaRPr lang="zh-CN" altLang="en-US" sz="36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3019" y="12595095"/>
            <a:ext cx="19090179" cy="8524595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KSO_Shape"/>
          <p:cNvSpPr>
            <a:spLocks/>
          </p:cNvSpPr>
          <p:nvPr/>
        </p:nvSpPr>
        <p:spPr bwMode="auto">
          <a:xfrm>
            <a:off x="8625480" y="12759214"/>
            <a:ext cx="865278" cy="667583"/>
          </a:xfrm>
          <a:custGeom>
            <a:avLst/>
            <a:gdLst>
              <a:gd name="T0" fmla="*/ 2147483646 w 5215"/>
              <a:gd name="T1" fmla="*/ 2147483646 h 4586"/>
              <a:gd name="T2" fmla="*/ 2147483646 w 5215"/>
              <a:gd name="T3" fmla="*/ 2147483646 h 4586"/>
              <a:gd name="T4" fmla="*/ 2147483646 w 5215"/>
              <a:gd name="T5" fmla="*/ 2147483646 h 4586"/>
              <a:gd name="T6" fmla="*/ 2147483646 w 5215"/>
              <a:gd name="T7" fmla="*/ 2147483646 h 4586"/>
              <a:gd name="T8" fmla="*/ 2147483646 w 5215"/>
              <a:gd name="T9" fmla="*/ 2147483646 h 4586"/>
              <a:gd name="T10" fmla="*/ 2147483646 w 5215"/>
              <a:gd name="T11" fmla="*/ 2147483646 h 4586"/>
              <a:gd name="T12" fmla="*/ 2147483646 w 5215"/>
              <a:gd name="T13" fmla="*/ 2147483646 h 4586"/>
              <a:gd name="T14" fmla="*/ 2147483646 w 5215"/>
              <a:gd name="T15" fmla="*/ 2147483646 h 4586"/>
              <a:gd name="T16" fmla="*/ 2147483646 w 5215"/>
              <a:gd name="T17" fmla="*/ 2147483646 h 4586"/>
              <a:gd name="T18" fmla="*/ 2147483646 w 5215"/>
              <a:gd name="T19" fmla="*/ 2147483646 h 4586"/>
              <a:gd name="T20" fmla="*/ 2147483646 w 5215"/>
              <a:gd name="T21" fmla="*/ 2147483646 h 4586"/>
              <a:gd name="T22" fmla="*/ 2147483646 w 5215"/>
              <a:gd name="T23" fmla="*/ 2147483646 h 4586"/>
              <a:gd name="T24" fmla="*/ 2147483646 w 5215"/>
              <a:gd name="T25" fmla="*/ 2147483646 h 4586"/>
              <a:gd name="T26" fmla="*/ 2147483646 w 5215"/>
              <a:gd name="T27" fmla="*/ 2147483646 h 4586"/>
              <a:gd name="T28" fmla="*/ 2147483646 w 5215"/>
              <a:gd name="T29" fmla="*/ 2147483646 h 4586"/>
              <a:gd name="T30" fmla="*/ 2147483646 w 5215"/>
              <a:gd name="T31" fmla="*/ 2147483646 h 4586"/>
              <a:gd name="T32" fmla="*/ 2147483646 w 5215"/>
              <a:gd name="T33" fmla="*/ 2147483646 h 4586"/>
              <a:gd name="T34" fmla="*/ 2147483646 w 5215"/>
              <a:gd name="T35" fmla="*/ 2147483646 h 4586"/>
              <a:gd name="T36" fmla="*/ 2147483646 w 5215"/>
              <a:gd name="T37" fmla="*/ 2147483646 h 4586"/>
              <a:gd name="T38" fmla="*/ 2147483646 w 5215"/>
              <a:gd name="T39" fmla="*/ 2147483646 h 4586"/>
              <a:gd name="T40" fmla="*/ 2147483646 w 5215"/>
              <a:gd name="T41" fmla="*/ 2147483646 h 4586"/>
              <a:gd name="T42" fmla="*/ 2147483646 w 5215"/>
              <a:gd name="T43" fmla="*/ 781838818 h 4586"/>
              <a:gd name="T44" fmla="*/ 2147483646 w 5215"/>
              <a:gd name="T45" fmla="*/ 48906576 h 4586"/>
              <a:gd name="T46" fmla="*/ 2147483646 w 5215"/>
              <a:gd name="T47" fmla="*/ 146586302 h 4586"/>
              <a:gd name="T48" fmla="*/ 2147483646 w 5215"/>
              <a:gd name="T49" fmla="*/ 2101117000 h 4586"/>
              <a:gd name="T50" fmla="*/ 2147483646 w 5215"/>
              <a:gd name="T51" fmla="*/ 2147483646 h 4586"/>
              <a:gd name="T52" fmla="*/ 2147483646 w 5215"/>
              <a:gd name="T53" fmla="*/ 2147483646 h 4586"/>
              <a:gd name="T54" fmla="*/ 2147483646 w 5215"/>
              <a:gd name="T55" fmla="*/ 2147483646 h 4586"/>
              <a:gd name="T56" fmla="*/ 2147483646 w 5215"/>
              <a:gd name="T57" fmla="*/ 2147483646 h 4586"/>
              <a:gd name="T58" fmla="*/ 2147483646 w 5215"/>
              <a:gd name="T59" fmla="*/ 2147483646 h 4586"/>
              <a:gd name="T60" fmla="*/ 2147483646 w 5215"/>
              <a:gd name="T61" fmla="*/ 2147483646 h 4586"/>
              <a:gd name="T62" fmla="*/ 2147483646 w 5215"/>
              <a:gd name="T63" fmla="*/ 2147483646 h 4586"/>
              <a:gd name="T64" fmla="*/ 2147483646 w 5215"/>
              <a:gd name="T65" fmla="*/ 2147483646 h 4586"/>
              <a:gd name="T66" fmla="*/ 2147483646 w 5215"/>
              <a:gd name="T67" fmla="*/ 2147483646 h 4586"/>
              <a:gd name="T68" fmla="*/ 2147483646 w 5215"/>
              <a:gd name="T69" fmla="*/ 2147483646 h 4586"/>
              <a:gd name="T70" fmla="*/ 2147483646 w 5215"/>
              <a:gd name="T71" fmla="*/ 2147483646 h 4586"/>
              <a:gd name="T72" fmla="*/ 2147483646 w 5215"/>
              <a:gd name="T73" fmla="*/ 2147483646 h 4586"/>
              <a:gd name="T74" fmla="*/ 2147483646 w 5215"/>
              <a:gd name="T75" fmla="*/ 2147483646 h 4586"/>
              <a:gd name="T76" fmla="*/ 2147483646 w 5215"/>
              <a:gd name="T77" fmla="*/ 2147483646 h 4586"/>
              <a:gd name="T78" fmla="*/ 2147483646 w 5215"/>
              <a:gd name="T79" fmla="*/ 2147483646 h 4586"/>
              <a:gd name="T80" fmla="*/ 2147483646 w 5215"/>
              <a:gd name="T81" fmla="*/ 2147483646 h 4586"/>
              <a:gd name="T82" fmla="*/ 2147483646 w 5215"/>
              <a:gd name="T83" fmla="*/ 2147483646 h 4586"/>
              <a:gd name="T84" fmla="*/ 2147483646 w 5215"/>
              <a:gd name="T85" fmla="*/ 2147483646 h 4586"/>
              <a:gd name="T86" fmla="*/ 2147483646 w 5215"/>
              <a:gd name="T87" fmla="*/ 2147483646 h 4586"/>
              <a:gd name="T88" fmla="*/ 2147483646 w 5215"/>
              <a:gd name="T89" fmla="*/ 2147483646 h 4586"/>
              <a:gd name="T90" fmla="*/ 2147483646 w 5215"/>
              <a:gd name="T91" fmla="*/ 2147483646 h 4586"/>
              <a:gd name="T92" fmla="*/ 2147483646 w 5215"/>
              <a:gd name="T93" fmla="*/ 2147483646 h 4586"/>
              <a:gd name="T94" fmla="*/ 2147483646 w 5215"/>
              <a:gd name="T95" fmla="*/ 2147483646 h 4586"/>
              <a:gd name="T96" fmla="*/ 2147483646 w 5215"/>
              <a:gd name="T97" fmla="*/ 2147483646 h 4586"/>
              <a:gd name="T98" fmla="*/ 2147483646 w 5215"/>
              <a:gd name="T99" fmla="*/ 2147483646 h 4586"/>
              <a:gd name="T100" fmla="*/ 2147483646 w 5215"/>
              <a:gd name="T101" fmla="*/ 2147483646 h 4586"/>
              <a:gd name="T102" fmla="*/ 2147483646 w 5215"/>
              <a:gd name="T103" fmla="*/ 2147483646 h 4586"/>
              <a:gd name="T104" fmla="*/ 2147483646 w 5215"/>
              <a:gd name="T105" fmla="*/ 2147483646 h 4586"/>
              <a:gd name="T106" fmla="*/ 2147483646 w 5215"/>
              <a:gd name="T107" fmla="*/ 2147483646 h 4586"/>
              <a:gd name="T108" fmla="*/ 2147483646 w 5215"/>
              <a:gd name="T109" fmla="*/ 2147483646 h 4586"/>
              <a:gd name="T110" fmla="*/ 2147483646 w 5215"/>
              <a:gd name="T111" fmla="*/ 2147483646 h 4586"/>
              <a:gd name="T112" fmla="*/ 2147483646 w 5215"/>
              <a:gd name="T113" fmla="*/ 2147483646 h 4586"/>
              <a:gd name="T114" fmla="*/ 2147483646 w 5215"/>
              <a:gd name="T115" fmla="*/ 2147483646 h 4586"/>
              <a:gd name="T116" fmla="*/ 2147483646 w 5215"/>
              <a:gd name="T117" fmla="*/ 2147483646 h 4586"/>
              <a:gd name="T118" fmla="*/ 2147483646 w 5215"/>
              <a:gd name="T119" fmla="*/ 2147483646 h 4586"/>
              <a:gd name="T120" fmla="*/ 2147483646 w 5215"/>
              <a:gd name="T121" fmla="*/ 2147483646 h 4586"/>
              <a:gd name="T122" fmla="*/ 2147483646 w 5215"/>
              <a:gd name="T123" fmla="*/ 2147483646 h 4586"/>
              <a:gd name="T124" fmla="*/ 2147483646 w 5215"/>
              <a:gd name="T125" fmla="*/ 2147483646 h 458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215" h="4586">
                <a:moveTo>
                  <a:pt x="2334" y="2365"/>
                </a:moveTo>
                <a:lnTo>
                  <a:pt x="2334" y="2365"/>
                </a:lnTo>
                <a:lnTo>
                  <a:pt x="2240" y="2309"/>
                </a:lnTo>
                <a:lnTo>
                  <a:pt x="2194" y="2282"/>
                </a:lnTo>
                <a:lnTo>
                  <a:pt x="2147" y="2256"/>
                </a:lnTo>
                <a:lnTo>
                  <a:pt x="2100" y="2231"/>
                </a:lnTo>
                <a:lnTo>
                  <a:pt x="2054" y="2207"/>
                </a:lnTo>
                <a:lnTo>
                  <a:pt x="2007" y="2185"/>
                </a:lnTo>
                <a:lnTo>
                  <a:pt x="1959" y="2163"/>
                </a:lnTo>
                <a:lnTo>
                  <a:pt x="1910" y="2144"/>
                </a:lnTo>
                <a:lnTo>
                  <a:pt x="1861" y="2126"/>
                </a:lnTo>
                <a:lnTo>
                  <a:pt x="1811" y="2110"/>
                </a:lnTo>
                <a:lnTo>
                  <a:pt x="1760" y="2095"/>
                </a:lnTo>
                <a:lnTo>
                  <a:pt x="1709" y="2084"/>
                </a:lnTo>
                <a:lnTo>
                  <a:pt x="1656" y="2073"/>
                </a:lnTo>
                <a:lnTo>
                  <a:pt x="1602" y="2065"/>
                </a:lnTo>
                <a:lnTo>
                  <a:pt x="1546" y="2059"/>
                </a:lnTo>
                <a:lnTo>
                  <a:pt x="1512" y="2057"/>
                </a:lnTo>
                <a:lnTo>
                  <a:pt x="1478" y="2056"/>
                </a:lnTo>
                <a:lnTo>
                  <a:pt x="1444" y="2056"/>
                </a:lnTo>
                <a:lnTo>
                  <a:pt x="1410" y="2056"/>
                </a:lnTo>
                <a:lnTo>
                  <a:pt x="1375" y="2056"/>
                </a:lnTo>
                <a:lnTo>
                  <a:pt x="1341" y="2057"/>
                </a:lnTo>
                <a:lnTo>
                  <a:pt x="1273" y="2063"/>
                </a:lnTo>
                <a:lnTo>
                  <a:pt x="1205" y="2070"/>
                </a:lnTo>
                <a:lnTo>
                  <a:pt x="1137" y="2080"/>
                </a:lnTo>
                <a:lnTo>
                  <a:pt x="1070" y="2092"/>
                </a:lnTo>
                <a:lnTo>
                  <a:pt x="1002" y="2106"/>
                </a:lnTo>
                <a:lnTo>
                  <a:pt x="935" y="2122"/>
                </a:lnTo>
                <a:lnTo>
                  <a:pt x="868" y="2141"/>
                </a:lnTo>
                <a:lnTo>
                  <a:pt x="803" y="2160"/>
                </a:lnTo>
                <a:lnTo>
                  <a:pt x="737" y="2181"/>
                </a:lnTo>
                <a:lnTo>
                  <a:pt x="673" y="2204"/>
                </a:lnTo>
                <a:lnTo>
                  <a:pt x="608" y="2228"/>
                </a:lnTo>
                <a:lnTo>
                  <a:pt x="544" y="2253"/>
                </a:lnTo>
                <a:lnTo>
                  <a:pt x="482" y="2277"/>
                </a:lnTo>
                <a:lnTo>
                  <a:pt x="0" y="3962"/>
                </a:lnTo>
                <a:lnTo>
                  <a:pt x="61" y="3939"/>
                </a:lnTo>
                <a:lnTo>
                  <a:pt x="120" y="3918"/>
                </a:lnTo>
                <a:lnTo>
                  <a:pt x="180" y="3898"/>
                </a:lnTo>
                <a:lnTo>
                  <a:pt x="240" y="3880"/>
                </a:lnTo>
                <a:lnTo>
                  <a:pt x="299" y="3862"/>
                </a:lnTo>
                <a:lnTo>
                  <a:pt x="357" y="3847"/>
                </a:lnTo>
                <a:lnTo>
                  <a:pt x="417" y="3833"/>
                </a:lnTo>
                <a:lnTo>
                  <a:pt x="476" y="3820"/>
                </a:lnTo>
                <a:lnTo>
                  <a:pt x="533" y="3809"/>
                </a:lnTo>
                <a:lnTo>
                  <a:pt x="592" y="3800"/>
                </a:lnTo>
                <a:lnTo>
                  <a:pt x="649" y="3792"/>
                </a:lnTo>
                <a:lnTo>
                  <a:pt x="708" y="3786"/>
                </a:lnTo>
                <a:lnTo>
                  <a:pt x="765" y="3781"/>
                </a:lnTo>
                <a:lnTo>
                  <a:pt x="823" y="3779"/>
                </a:lnTo>
                <a:lnTo>
                  <a:pt x="879" y="3778"/>
                </a:lnTo>
                <a:lnTo>
                  <a:pt x="936" y="3779"/>
                </a:lnTo>
                <a:lnTo>
                  <a:pt x="994" y="3781"/>
                </a:lnTo>
                <a:lnTo>
                  <a:pt x="1050" y="3786"/>
                </a:lnTo>
                <a:lnTo>
                  <a:pt x="1106" y="3793"/>
                </a:lnTo>
                <a:lnTo>
                  <a:pt x="1164" y="3801"/>
                </a:lnTo>
                <a:lnTo>
                  <a:pt x="1220" y="3812"/>
                </a:lnTo>
                <a:lnTo>
                  <a:pt x="1276" y="3823"/>
                </a:lnTo>
                <a:lnTo>
                  <a:pt x="1333" y="3839"/>
                </a:lnTo>
                <a:lnTo>
                  <a:pt x="1389" y="3855"/>
                </a:lnTo>
                <a:lnTo>
                  <a:pt x="1445" y="3874"/>
                </a:lnTo>
                <a:lnTo>
                  <a:pt x="1501" y="3894"/>
                </a:lnTo>
                <a:lnTo>
                  <a:pt x="1558" y="3917"/>
                </a:lnTo>
                <a:lnTo>
                  <a:pt x="1613" y="3942"/>
                </a:lnTo>
                <a:lnTo>
                  <a:pt x="1669" y="3970"/>
                </a:lnTo>
                <a:lnTo>
                  <a:pt x="1725" y="3999"/>
                </a:lnTo>
                <a:lnTo>
                  <a:pt x="1782" y="4031"/>
                </a:lnTo>
                <a:lnTo>
                  <a:pt x="1837" y="4065"/>
                </a:lnTo>
                <a:lnTo>
                  <a:pt x="2334" y="2365"/>
                </a:lnTo>
                <a:close/>
                <a:moveTo>
                  <a:pt x="1690" y="1712"/>
                </a:moveTo>
                <a:lnTo>
                  <a:pt x="1690" y="1712"/>
                </a:lnTo>
                <a:lnTo>
                  <a:pt x="1746" y="1720"/>
                </a:lnTo>
                <a:lnTo>
                  <a:pt x="1801" y="1730"/>
                </a:lnTo>
                <a:lnTo>
                  <a:pt x="1854" y="1741"/>
                </a:lnTo>
                <a:lnTo>
                  <a:pt x="1907" y="1756"/>
                </a:lnTo>
                <a:lnTo>
                  <a:pt x="1957" y="1771"/>
                </a:lnTo>
                <a:lnTo>
                  <a:pt x="2007" y="1787"/>
                </a:lnTo>
                <a:lnTo>
                  <a:pt x="2055" y="1805"/>
                </a:lnTo>
                <a:lnTo>
                  <a:pt x="2102" y="1825"/>
                </a:lnTo>
                <a:lnTo>
                  <a:pt x="2146" y="1845"/>
                </a:lnTo>
                <a:lnTo>
                  <a:pt x="2191" y="1866"/>
                </a:lnTo>
                <a:lnTo>
                  <a:pt x="2234" y="1887"/>
                </a:lnTo>
                <a:lnTo>
                  <a:pt x="2276" y="1909"/>
                </a:lnTo>
                <a:lnTo>
                  <a:pt x="2316" y="1931"/>
                </a:lnTo>
                <a:lnTo>
                  <a:pt x="2356" y="1955"/>
                </a:lnTo>
                <a:lnTo>
                  <a:pt x="2432" y="2002"/>
                </a:lnTo>
                <a:lnTo>
                  <a:pt x="2676" y="1158"/>
                </a:lnTo>
                <a:lnTo>
                  <a:pt x="2798" y="737"/>
                </a:lnTo>
                <a:lnTo>
                  <a:pt x="2920" y="315"/>
                </a:lnTo>
                <a:lnTo>
                  <a:pt x="2832" y="261"/>
                </a:lnTo>
                <a:lnTo>
                  <a:pt x="2787" y="234"/>
                </a:lnTo>
                <a:lnTo>
                  <a:pt x="2743" y="208"/>
                </a:lnTo>
                <a:lnTo>
                  <a:pt x="2698" y="184"/>
                </a:lnTo>
                <a:lnTo>
                  <a:pt x="2653" y="160"/>
                </a:lnTo>
                <a:lnTo>
                  <a:pt x="2607" y="138"/>
                </a:lnTo>
                <a:lnTo>
                  <a:pt x="2560" y="117"/>
                </a:lnTo>
                <a:lnTo>
                  <a:pt x="2513" y="97"/>
                </a:lnTo>
                <a:lnTo>
                  <a:pt x="2466" y="79"/>
                </a:lnTo>
                <a:lnTo>
                  <a:pt x="2418" y="63"/>
                </a:lnTo>
                <a:lnTo>
                  <a:pt x="2369" y="48"/>
                </a:lnTo>
                <a:lnTo>
                  <a:pt x="2320" y="35"/>
                </a:lnTo>
                <a:lnTo>
                  <a:pt x="2269" y="24"/>
                </a:lnTo>
                <a:lnTo>
                  <a:pt x="2218" y="16"/>
                </a:lnTo>
                <a:lnTo>
                  <a:pt x="2165" y="9"/>
                </a:lnTo>
                <a:lnTo>
                  <a:pt x="2131" y="5"/>
                </a:lnTo>
                <a:lnTo>
                  <a:pt x="2096" y="3"/>
                </a:lnTo>
                <a:lnTo>
                  <a:pt x="2061" y="1"/>
                </a:lnTo>
                <a:lnTo>
                  <a:pt x="2027" y="0"/>
                </a:lnTo>
                <a:lnTo>
                  <a:pt x="1991" y="0"/>
                </a:lnTo>
                <a:lnTo>
                  <a:pt x="1956" y="0"/>
                </a:lnTo>
                <a:lnTo>
                  <a:pt x="1921" y="1"/>
                </a:lnTo>
                <a:lnTo>
                  <a:pt x="1886" y="3"/>
                </a:lnTo>
                <a:lnTo>
                  <a:pt x="1851" y="5"/>
                </a:lnTo>
                <a:lnTo>
                  <a:pt x="1817" y="9"/>
                </a:lnTo>
                <a:lnTo>
                  <a:pt x="1746" y="18"/>
                </a:lnTo>
                <a:lnTo>
                  <a:pt x="1677" y="29"/>
                </a:lnTo>
                <a:lnTo>
                  <a:pt x="1607" y="43"/>
                </a:lnTo>
                <a:lnTo>
                  <a:pt x="1538" y="59"/>
                </a:lnTo>
                <a:lnTo>
                  <a:pt x="1470" y="77"/>
                </a:lnTo>
                <a:lnTo>
                  <a:pt x="1402" y="97"/>
                </a:lnTo>
                <a:lnTo>
                  <a:pt x="1334" y="118"/>
                </a:lnTo>
                <a:lnTo>
                  <a:pt x="1267" y="140"/>
                </a:lnTo>
                <a:lnTo>
                  <a:pt x="1201" y="164"/>
                </a:lnTo>
                <a:lnTo>
                  <a:pt x="1137" y="188"/>
                </a:lnTo>
                <a:lnTo>
                  <a:pt x="1072" y="214"/>
                </a:lnTo>
                <a:lnTo>
                  <a:pt x="949" y="637"/>
                </a:lnTo>
                <a:lnTo>
                  <a:pt x="827" y="1059"/>
                </a:lnTo>
                <a:lnTo>
                  <a:pt x="584" y="1906"/>
                </a:lnTo>
                <a:lnTo>
                  <a:pt x="649" y="1880"/>
                </a:lnTo>
                <a:lnTo>
                  <a:pt x="716" y="1856"/>
                </a:lnTo>
                <a:lnTo>
                  <a:pt x="783" y="1833"/>
                </a:lnTo>
                <a:lnTo>
                  <a:pt x="851" y="1811"/>
                </a:lnTo>
                <a:lnTo>
                  <a:pt x="919" y="1791"/>
                </a:lnTo>
                <a:lnTo>
                  <a:pt x="988" y="1772"/>
                </a:lnTo>
                <a:lnTo>
                  <a:pt x="1057" y="1754"/>
                </a:lnTo>
                <a:lnTo>
                  <a:pt x="1126" y="1740"/>
                </a:lnTo>
                <a:lnTo>
                  <a:pt x="1195" y="1727"/>
                </a:lnTo>
                <a:lnTo>
                  <a:pt x="1266" y="1717"/>
                </a:lnTo>
                <a:lnTo>
                  <a:pt x="1336" y="1709"/>
                </a:lnTo>
                <a:lnTo>
                  <a:pt x="1406" y="1703"/>
                </a:lnTo>
                <a:lnTo>
                  <a:pt x="1443" y="1702"/>
                </a:lnTo>
                <a:lnTo>
                  <a:pt x="1478" y="1700"/>
                </a:lnTo>
                <a:lnTo>
                  <a:pt x="1513" y="1700"/>
                </a:lnTo>
                <a:lnTo>
                  <a:pt x="1548" y="1702"/>
                </a:lnTo>
                <a:lnTo>
                  <a:pt x="1583" y="1703"/>
                </a:lnTo>
                <a:lnTo>
                  <a:pt x="1619" y="1705"/>
                </a:lnTo>
                <a:lnTo>
                  <a:pt x="1655" y="1707"/>
                </a:lnTo>
                <a:lnTo>
                  <a:pt x="1690" y="1712"/>
                </a:lnTo>
                <a:close/>
                <a:moveTo>
                  <a:pt x="3659" y="2901"/>
                </a:moveTo>
                <a:lnTo>
                  <a:pt x="3659" y="2901"/>
                </a:lnTo>
                <a:lnTo>
                  <a:pt x="3618" y="2901"/>
                </a:lnTo>
                <a:lnTo>
                  <a:pt x="3577" y="2900"/>
                </a:lnTo>
                <a:lnTo>
                  <a:pt x="3536" y="2897"/>
                </a:lnTo>
                <a:lnTo>
                  <a:pt x="3497" y="2894"/>
                </a:lnTo>
                <a:lnTo>
                  <a:pt x="3458" y="2890"/>
                </a:lnTo>
                <a:lnTo>
                  <a:pt x="3420" y="2886"/>
                </a:lnTo>
                <a:lnTo>
                  <a:pt x="3383" y="2880"/>
                </a:lnTo>
                <a:lnTo>
                  <a:pt x="3346" y="2874"/>
                </a:lnTo>
                <a:lnTo>
                  <a:pt x="3310" y="2867"/>
                </a:lnTo>
                <a:lnTo>
                  <a:pt x="3275" y="2859"/>
                </a:lnTo>
                <a:lnTo>
                  <a:pt x="3241" y="2850"/>
                </a:lnTo>
                <a:lnTo>
                  <a:pt x="3207" y="2841"/>
                </a:lnTo>
                <a:lnTo>
                  <a:pt x="3173" y="2832"/>
                </a:lnTo>
                <a:lnTo>
                  <a:pt x="3140" y="2821"/>
                </a:lnTo>
                <a:lnTo>
                  <a:pt x="3109" y="2811"/>
                </a:lnTo>
                <a:lnTo>
                  <a:pt x="3077" y="2800"/>
                </a:lnTo>
                <a:lnTo>
                  <a:pt x="3016" y="2775"/>
                </a:lnTo>
                <a:lnTo>
                  <a:pt x="2956" y="2750"/>
                </a:lnTo>
                <a:lnTo>
                  <a:pt x="2899" y="2721"/>
                </a:lnTo>
                <a:lnTo>
                  <a:pt x="2844" y="2692"/>
                </a:lnTo>
                <a:lnTo>
                  <a:pt x="2790" y="2662"/>
                </a:lnTo>
                <a:lnTo>
                  <a:pt x="2737" y="2631"/>
                </a:lnTo>
                <a:lnTo>
                  <a:pt x="2685" y="2598"/>
                </a:lnTo>
                <a:lnTo>
                  <a:pt x="2635" y="2566"/>
                </a:lnTo>
                <a:lnTo>
                  <a:pt x="2630" y="2570"/>
                </a:lnTo>
                <a:lnTo>
                  <a:pt x="2141" y="4263"/>
                </a:lnTo>
                <a:lnTo>
                  <a:pt x="2200" y="4299"/>
                </a:lnTo>
                <a:lnTo>
                  <a:pt x="2259" y="4334"/>
                </a:lnTo>
                <a:lnTo>
                  <a:pt x="2318" y="4367"/>
                </a:lnTo>
                <a:lnTo>
                  <a:pt x="2378" y="4398"/>
                </a:lnTo>
                <a:lnTo>
                  <a:pt x="2438" y="4425"/>
                </a:lnTo>
                <a:lnTo>
                  <a:pt x="2498" y="4450"/>
                </a:lnTo>
                <a:lnTo>
                  <a:pt x="2559" y="4474"/>
                </a:lnTo>
                <a:lnTo>
                  <a:pt x="2620" y="4495"/>
                </a:lnTo>
                <a:lnTo>
                  <a:pt x="2682" y="4514"/>
                </a:lnTo>
                <a:lnTo>
                  <a:pt x="2744" y="4530"/>
                </a:lnTo>
                <a:lnTo>
                  <a:pt x="2806" y="4544"/>
                </a:lnTo>
                <a:lnTo>
                  <a:pt x="2868" y="4557"/>
                </a:lnTo>
                <a:lnTo>
                  <a:pt x="2930" y="4567"/>
                </a:lnTo>
                <a:lnTo>
                  <a:pt x="2994" y="4575"/>
                </a:lnTo>
                <a:lnTo>
                  <a:pt x="3056" y="4581"/>
                </a:lnTo>
                <a:lnTo>
                  <a:pt x="3119" y="4584"/>
                </a:lnTo>
                <a:lnTo>
                  <a:pt x="3182" y="4586"/>
                </a:lnTo>
                <a:lnTo>
                  <a:pt x="3246" y="4586"/>
                </a:lnTo>
                <a:lnTo>
                  <a:pt x="3309" y="4584"/>
                </a:lnTo>
                <a:lnTo>
                  <a:pt x="3373" y="4579"/>
                </a:lnTo>
                <a:lnTo>
                  <a:pt x="3437" y="4574"/>
                </a:lnTo>
                <a:lnTo>
                  <a:pt x="3501" y="4565"/>
                </a:lnTo>
                <a:lnTo>
                  <a:pt x="3565" y="4556"/>
                </a:lnTo>
                <a:lnTo>
                  <a:pt x="3628" y="4543"/>
                </a:lnTo>
                <a:lnTo>
                  <a:pt x="3692" y="4530"/>
                </a:lnTo>
                <a:lnTo>
                  <a:pt x="3756" y="4515"/>
                </a:lnTo>
                <a:lnTo>
                  <a:pt x="3820" y="4497"/>
                </a:lnTo>
                <a:lnTo>
                  <a:pt x="3883" y="4479"/>
                </a:lnTo>
                <a:lnTo>
                  <a:pt x="3947" y="4457"/>
                </a:lnTo>
                <a:lnTo>
                  <a:pt x="4011" y="4435"/>
                </a:lnTo>
                <a:lnTo>
                  <a:pt x="4074" y="4411"/>
                </a:lnTo>
                <a:lnTo>
                  <a:pt x="4138" y="4385"/>
                </a:lnTo>
                <a:lnTo>
                  <a:pt x="4611" y="2731"/>
                </a:lnTo>
                <a:lnTo>
                  <a:pt x="4608" y="2732"/>
                </a:lnTo>
                <a:lnTo>
                  <a:pt x="4541" y="2753"/>
                </a:lnTo>
                <a:lnTo>
                  <a:pt x="4475" y="2773"/>
                </a:lnTo>
                <a:lnTo>
                  <a:pt x="4411" y="2792"/>
                </a:lnTo>
                <a:lnTo>
                  <a:pt x="4348" y="2808"/>
                </a:lnTo>
                <a:lnTo>
                  <a:pt x="4285" y="2823"/>
                </a:lnTo>
                <a:lnTo>
                  <a:pt x="4223" y="2837"/>
                </a:lnTo>
                <a:lnTo>
                  <a:pt x="4162" y="2850"/>
                </a:lnTo>
                <a:lnTo>
                  <a:pt x="4104" y="2861"/>
                </a:lnTo>
                <a:lnTo>
                  <a:pt x="4045" y="2870"/>
                </a:lnTo>
                <a:lnTo>
                  <a:pt x="3987" y="2879"/>
                </a:lnTo>
                <a:lnTo>
                  <a:pt x="3930" y="2886"/>
                </a:lnTo>
                <a:lnTo>
                  <a:pt x="3874" y="2891"/>
                </a:lnTo>
                <a:lnTo>
                  <a:pt x="3820" y="2896"/>
                </a:lnTo>
                <a:lnTo>
                  <a:pt x="3765" y="2898"/>
                </a:lnTo>
                <a:lnTo>
                  <a:pt x="3712" y="2901"/>
                </a:lnTo>
                <a:lnTo>
                  <a:pt x="3659" y="2901"/>
                </a:lnTo>
                <a:close/>
                <a:moveTo>
                  <a:pt x="5214" y="640"/>
                </a:moveTo>
                <a:lnTo>
                  <a:pt x="5214" y="640"/>
                </a:lnTo>
                <a:lnTo>
                  <a:pt x="5210" y="637"/>
                </a:lnTo>
                <a:lnTo>
                  <a:pt x="5147" y="662"/>
                </a:lnTo>
                <a:lnTo>
                  <a:pt x="5083" y="685"/>
                </a:lnTo>
                <a:lnTo>
                  <a:pt x="5019" y="708"/>
                </a:lnTo>
                <a:lnTo>
                  <a:pt x="4956" y="729"/>
                </a:lnTo>
                <a:lnTo>
                  <a:pt x="4891" y="747"/>
                </a:lnTo>
                <a:lnTo>
                  <a:pt x="4828" y="765"/>
                </a:lnTo>
                <a:lnTo>
                  <a:pt x="4765" y="780"/>
                </a:lnTo>
                <a:lnTo>
                  <a:pt x="4702" y="794"/>
                </a:lnTo>
                <a:lnTo>
                  <a:pt x="4638" y="807"/>
                </a:lnTo>
                <a:lnTo>
                  <a:pt x="4576" y="817"/>
                </a:lnTo>
                <a:lnTo>
                  <a:pt x="4513" y="826"/>
                </a:lnTo>
                <a:lnTo>
                  <a:pt x="4450" y="833"/>
                </a:lnTo>
                <a:lnTo>
                  <a:pt x="4387" y="838"/>
                </a:lnTo>
                <a:lnTo>
                  <a:pt x="4325" y="840"/>
                </a:lnTo>
                <a:lnTo>
                  <a:pt x="4262" y="841"/>
                </a:lnTo>
                <a:lnTo>
                  <a:pt x="4200" y="840"/>
                </a:lnTo>
                <a:lnTo>
                  <a:pt x="4138" y="838"/>
                </a:lnTo>
                <a:lnTo>
                  <a:pt x="4076" y="832"/>
                </a:lnTo>
                <a:lnTo>
                  <a:pt x="4015" y="825"/>
                </a:lnTo>
                <a:lnTo>
                  <a:pt x="3953" y="815"/>
                </a:lnTo>
                <a:lnTo>
                  <a:pt x="3890" y="804"/>
                </a:lnTo>
                <a:lnTo>
                  <a:pt x="3829" y="791"/>
                </a:lnTo>
                <a:lnTo>
                  <a:pt x="3768" y="774"/>
                </a:lnTo>
                <a:lnTo>
                  <a:pt x="3708" y="756"/>
                </a:lnTo>
                <a:lnTo>
                  <a:pt x="3647" y="736"/>
                </a:lnTo>
                <a:lnTo>
                  <a:pt x="3586" y="712"/>
                </a:lnTo>
                <a:lnTo>
                  <a:pt x="3526" y="686"/>
                </a:lnTo>
                <a:lnTo>
                  <a:pt x="3465" y="658"/>
                </a:lnTo>
                <a:lnTo>
                  <a:pt x="3405" y="628"/>
                </a:lnTo>
                <a:lnTo>
                  <a:pt x="3345" y="595"/>
                </a:lnTo>
                <a:lnTo>
                  <a:pt x="3286" y="560"/>
                </a:lnTo>
                <a:lnTo>
                  <a:pt x="3227" y="522"/>
                </a:lnTo>
                <a:lnTo>
                  <a:pt x="3206" y="593"/>
                </a:lnTo>
                <a:lnTo>
                  <a:pt x="3186" y="655"/>
                </a:lnTo>
                <a:lnTo>
                  <a:pt x="3168" y="709"/>
                </a:lnTo>
                <a:lnTo>
                  <a:pt x="3154" y="756"/>
                </a:lnTo>
                <a:lnTo>
                  <a:pt x="2987" y="1336"/>
                </a:lnTo>
                <a:lnTo>
                  <a:pt x="2730" y="2226"/>
                </a:lnTo>
                <a:lnTo>
                  <a:pt x="2787" y="2262"/>
                </a:lnTo>
                <a:lnTo>
                  <a:pt x="2846" y="2296"/>
                </a:lnTo>
                <a:lnTo>
                  <a:pt x="2906" y="2328"/>
                </a:lnTo>
                <a:lnTo>
                  <a:pt x="2964" y="2358"/>
                </a:lnTo>
                <a:lnTo>
                  <a:pt x="3025" y="2385"/>
                </a:lnTo>
                <a:lnTo>
                  <a:pt x="3085" y="2411"/>
                </a:lnTo>
                <a:lnTo>
                  <a:pt x="3146" y="2434"/>
                </a:lnTo>
                <a:lnTo>
                  <a:pt x="3207" y="2455"/>
                </a:lnTo>
                <a:lnTo>
                  <a:pt x="3268" y="2474"/>
                </a:lnTo>
                <a:lnTo>
                  <a:pt x="3330" y="2491"/>
                </a:lnTo>
                <a:lnTo>
                  <a:pt x="3391" y="2506"/>
                </a:lnTo>
                <a:lnTo>
                  <a:pt x="3453" y="2519"/>
                </a:lnTo>
                <a:lnTo>
                  <a:pt x="3516" y="2529"/>
                </a:lnTo>
                <a:lnTo>
                  <a:pt x="3579" y="2537"/>
                </a:lnTo>
                <a:lnTo>
                  <a:pt x="3642" y="2543"/>
                </a:lnTo>
                <a:lnTo>
                  <a:pt x="3704" y="2548"/>
                </a:lnTo>
                <a:lnTo>
                  <a:pt x="3767" y="2550"/>
                </a:lnTo>
                <a:lnTo>
                  <a:pt x="3831" y="2550"/>
                </a:lnTo>
                <a:lnTo>
                  <a:pt x="3894" y="2549"/>
                </a:lnTo>
                <a:lnTo>
                  <a:pt x="3957" y="2546"/>
                </a:lnTo>
                <a:lnTo>
                  <a:pt x="4022" y="2540"/>
                </a:lnTo>
                <a:lnTo>
                  <a:pt x="4085" y="2532"/>
                </a:lnTo>
                <a:lnTo>
                  <a:pt x="4148" y="2522"/>
                </a:lnTo>
                <a:lnTo>
                  <a:pt x="4212" y="2510"/>
                </a:lnTo>
                <a:lnTo>
                  <a:pt x="4276" y="2496"/>
                </a:lnTo>
                <a:lnTo>
                  <a:pt x="4339" y="2480"/>
                </a:lnTo>
                <a:lnTo>
                  <a:pt x="4403" y="2462"/>
                </a:lnTo>
                <a:lnTo>
                  <a:pt x="4466" y="2444"/>
                </a:lnTo>
                <a:lnTo>
                  <a:pt x="4529" y="2421"/>
                </a:lnTo>
                <a:lnTo>
                  <a:pt x="4593" y="2398"/>
                </a:lnTo>
                <a:lnTo>
                  <a:pt x="4656" y="2373"/>
                </a:lnTo>
                <a:lnTo>
                  <a:pt x="4718" y="2345"/>
                </a:lnTo>
                <a:lnTo>
                  <a:pt x="5215" y="641"/>
                </a:lnTo>
                <a:lnTo>
                  <a:pt x="5214" y="6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034" tIns="75517" rIns="151034" bIns="755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973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543648" y="12744169"/>
            <a:ext cx="1584099" cy="742323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4400" b="1" dirty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zh-CN" altLang="en-US" sz="44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4464384" y="5056080"/>
            <a:ext cx="4144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 dirty="0"/>
              <a:t>Tool: Visual Studio 2015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613" y="9730123"/>
            <a:ext cx="2034314" cy="240217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657" y="9730123"/>
            <a:ext cx="2046100" cy="2408464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23586546" y="5641590"/>
            <a:ext cx="54264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Step 1: Build home page and operation dialog</a:t>
            </a:r>
          </a:p>
          <a:p>
            <a:r>
              <a:rPr lang="en-US" altLang="zh-CN" sz="3200" dirty="0"/>
              <a:t>Step 2: Match properties and text files</a:t>
            </a:r>
          </a:p>
          <a:p>
            <a:r>
              <a:rPr lang="en-US" altLang="zh-CN" sz="3200" dirty="0"/>
              <a:t>Step 3: Read and display data in text files</a:t>
            </a:r>
          </a:p>
          <a:p>
            <a:r>
              <a:rPr lang="en-US" altLang="zh-CN" sz="3200" dirty="0"/>
              <a:t>Step 4: Draw 2D graph and line chart based on data</a:t>
            </a:r>
            <a:endParaRPr lang="zh-CN" altLang="en-US" sz="3200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155" y="9302940"/>
            <a:ext cx="4590982" cy="2703481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17827869" y="5615515"/>
            <a:ext cx="5230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As an EEE student, the foundation of C++ already learned in year 1. However, this project needs more knowledge especially using MFC and OpenGL to build and generate the program.</a:t>
            </a:r>
            <a:endParaRPr lang="zh-CN" altLang="en-US" sz="3200" dirty="0"/>
          </a:p>
        </p:txBody>
      </p:sp>
      <p:sp>
        <p:nvSpPr>
          <p:cNvPr id="48" name="KSO_Shape"/>
          <p:cNvSpPr>
            <a:spLocks/>
          </p:cNvSpPr>
          <p:nvPr/>
        </p:nvSpPr>
        <p:spPr bwMode="auto">
          <a:xfrm>
            <a:off x="22822206" y="12852116"/>
            <a:ext cx="865278" cy="667583"/>
          </a:xfrm>
          <a:custGeom>
            <a:avLst/>
            <a:gdLst>
              <a:gd name="T0" fmla="*/ 2147483646 w 5215"/>
              <a:gd name="T1" fmla="*/ 2147483646 h 4586"/>
              <a:gd name="T2" fmla="*/ 2147483646 w 5215"/>
              <a:gd name="T3" fmla="*/ 2147483646 h 4586"/>
              <a:gd name="T4" fmla="*/ 2147483646 w 5215"/>
              <a:gd name="T5" fmla="*/ 2147483646 h 4586"/>
              <a:gd name="T6" fmla="*/ 2147483646 w 5215"/>
              <a:gd name="T7" fmla="*/ 2147483646 h 4586"/>
              <a:gd name="T8" fmla="*/ 2147483646 w 5215"/>
              <a:gd name="T9" fmla="*/ 2147483646 h 4586"/>
              <a:gd name="T10" fmla="*/ 2147483646 w 5215"/>
              <a:gd name="T11" fmla="*/ 2147483646 h 4586"/>
              <a:gd name="T12" fmla="*/ 2147483646 w 5215"/>
              <a:gd name="T13" fmla="*/ 2147483646 h 4586"/>
              <a:gd name="T14" fmla="*/ 2147483646 w 5215"/>
              <a:gd name="T15" fmla="*/ 2147483646 h 4586"/>
              <a:gd name="T16" fmla="*/ 2147483646 w 5215"/>
              <a:gd name="T17" fmla="*/ 2147483646 h 4586"/>
              <a:gd name="T18" fmla="*/ 2147483646 w 5215"/>
              <a:gd name="T19" fmla="*/ 2147483646 h 4586"/>
              <a:gd name="T20" fmla="*/ 2147483646 w 5215"/>
              <a:gd name="T21" fmla="*/ 2147483646 h 4586"/>
              <a:gd name="T22" fmla="*/ 2147483646 w 5215"/>
              <a:gd name="T23" fmla="*/ 2147483646 h 4586"/>
              <a:gd name="T24" fmla="*/ 2147483646 w 5215"/>
              <a:gd name="T25" fmla="*/ 2147483646 h 4586"/>
              <a:gd name="T26" fmla="*/ 2147483646 w 5215"/>
              <a:gd name="T27" fmla="*/ 2147483646 h 4586"/>
              <a:gd name="T28" fmla="*/ 2147483646 w 5215"/>
              <a:gd name="T29" fmla="*/ 2147483646 h 4586"/>
              <a:gd name="T30" fmla="*/ 2147483646 w 5215"/>
              <a:gd name="T31" fmla="*/ 2147483646 h 4586"/>
              <a:gd name="T32" fmla="*/ 2147483646 w 5215"/>
              <a:gd name="T33" fmla="*/ 2147483646 h 4586"/>
              <a:gd name="T34" fmla="*/ 2147483646 w 5215"/>
              <a:gd name="T35" fmla="*/ 2147483646 h 4586"/>
              <a:gd name="T36" fmla="*/ 2147483646 w 5215"/>
              <a:gd name="T37" fmla="*/ 2147483646 h 4586"/>
              <a:gd name="T38" fmla="*/ 2147483646 w 5215"/>
              <a:gd name="T39" fmla="*/ 2147483646 h 4586"/>
              <a:gd name="T40" fmla="*/ 2147483646 w 5215"/>
              <a:gd name="T41" fmla="*/ 2147483646 h 4586"/>
              <a:gd name="T42" fmla="*/ 2147483646 w 5215"/>
              <a:gd name="T43" fmla="*/ 781838818 h 4586"/>
              <a:gd name="T44" fmla="*/ 2147483646 w 5215"/>
              <a:gd name="T45" fmla="*/ 48906576 h 4586"/>
              <a:gd name="T46" fmla="*/ 2147483646 w 5215"/>
              <a:gd name="T47" fmla="*/ 146586302 h 4586"/>
              <a:gd name="T48" fmla="*/ 2147483646 w 5215"/>
              <a:gd name="T49" fmla="*/ 2101117000 h 4586"/>
              <a:gd name="T50" fmla="*/ 2147483646 w 5215"/>
              <a:gd name="T51" fmla="*/ 2147483646 h 4586"/>
              <a:gd name="T52" fmla="*/ 2147483646 w 5215"/>
              <a:gd name="T53" fmla="*/ 2147483646 h 4586"/>
              <a:gd name="T54" fmla="*/ 2147483646 w 5215"/>
              <a:gd name="T55" fmla="*/ 2147483646 h 4586"/>
              <a:gd name="T56" fmla="*/ 2147483646 w 5215"/>
              <a:gd name="T57" fmla="*/ 2147483646 h 4586"/>
              <a:gd name="T58" fmla="*/ 2147483646 w 5215"/>
              <a:gd name="T59" fmla="*/ 2147483646 h 4586"/>
              <a:gd name="T60" fmla="*/ 2147483646 w 5215"/>
              <a:gd name="T61" fmla="*/ 2147483646 h 4586"/>
              <a:gd name="T62" fmla="*/ 2147483646 w 5215"/>
              <a:gd name="T63" fmla="*/ 2147483646 h 4586"/>
              <a:gd name="T64" fmla="*/ 2147483646 w 5215"/>
              <a:gd name="T65" fmla="*/ 2147483646 h 4586"/>
              <a:gd name="T66" fmla="*/ 2147483646 w 5215"/>
              <a:gd name="T67" fmla="*/ 2147483646 h 4586"/>
              <a:gd name="T68" fmla="*/ 2147483646 w 5215"/>
              <a:gd name="T69" fmla="*/ 2147483646 h 4586"/>
              <a:gd name="T70" fmla="*/ 2147483646 w 5215"/>
              <a:gd name="T71" fmla="*/ 2147483646 h 4586"/>
              <a:gd name="T72" fmla="*/ 2147483646 w 5215"/>
              <a:gd name="T73" fmla="*/ 2147483646 h 4586"/>
              <a:gd name="T74" fmla="*/ 2147483646 w 5215"/>
              <a:gd name="T75" fmla="*/ 2147483646 h 4586"/>
              <a:gd name="T76" fmla="*/ 2147483646 w 5215"/>
              <a:gd name="T77" fmla="*/ 2147483646 h 4586"/>
              <a:gd name="T78" fmla="*/ 2147483646 w 5215"/>
              <a:gd name="T79" fmla="*/ 2147483646 h 4586"/>
              <a:gd name="T80" fmla="*/ 2147483646 w 5215"/>
              <a:gd name="T81" fmla="*/ 2147483646 h 4586"/>
              <a:gd name="T82" fmla="*/ 2147483646 w 5215"/>
              <a:gd name="T83" fmla="*/ 2147483646 h 4586"/>
              <a:gd name="T84" fmla="*/ 2147483646 w 5215"/>
              <a:gd name="T85" fmla="*/ 2147483646 h 4586"/>
              <a:gd name="T86" fmla="*/ 2147483646 w 5215"/>
              <a:gd name="T87" fmla="*/ 2147483646 h 4586"/>
              <a:gd name="T88" fmla="*/ 2147483646 w 5215"/>
              <a:gd name="T89" fmla="*/ 2147483646 h 4586"/>
              <a:gd name="T90" fmla="*/ 2147483646 w 5215"/>
              <a:gd name="T91" fmla="*/ 2147483646 h 4586"/>
              <a:gd name="T92" fmla="*/ 2147483646 w 5215"/>
              <a:gd name="T93" fmla="*/ 2147483646 h 4586"/>
              <a:gd name="T94" fmla="*/ 2147483646 w 5215"/>
              <a:gd name="T95" fmla="*/ 2147483646 h 4586"/>
              <a:gd name="T96" fmla="*/ 2147483646 w 5215"/>
              <a:gd name="T97" fmla="*/ 2147483646 h 4586"/>
              <a:gd name="T98" fmla="*/ 2147483646 w 5215"/>
              <a:gd name="T99" fmla="*/ 2147483646 h 4586"/>
              <a:gd name="T100" fmla="*/ 2147483646 w 5215"/>
              <a:gd name="T101" fmla="*/ 2147483646 h 4586"/>
              <a:gd name="T102" fmla="*/ 2147483646 w 5215"/>
              <a:gd name="T103" fmla="*/ 2147483646 h 4586"/>
              <a:gd name="T104" fmla="*/ 2147483646 w 5215"/>
              <a:gd name="T105" fmla="*/ 2147483646 h 4586"/>
              <a:gd name="T106" fmla="*/ 2147483646 w 5215"/>
              <a:gd name="T107" fmla="*/ 2147483646 h 4586"/>
              <a:gd name="T108" fmla="*/ 2147483646 w 5215"/>
              <a:gd name="T109" fmla="*/ 2147483646 h 4586"/>
              <a:gd name="T110" fmla="*/ 2147483646 w 5215"/>
              <a:gd name="T111" fmla="*/ 2147483646 h 4586"/>
              <a:gd name="T112" fmla="*/ 2147483646 w 5215"/>
              <a:gd name="T113" fmla="*/ 2147483646 h 4586"/>
              <a:gd name="T114" fmla="*/ 2147483646 w 5215"/>
              <a:gd name="T115" fmla="*/ 2147483646 h 4586"/>
              <a:gd name="T116" fmla="*/ 2147483646 w 5215"/>
              <a:gd name="T117" fmla="*/ 2147483646 h 4586"/>
              <a:gd name="T118" fmla="*/ 2147483646 w 5215"/>
              <a:gd name="T119" fmla="*/ 2147483646 h 4586"/>
              <a:gd name="T120" fmla="*/ 2147483646 w 5215"/>
              <a:gd name="T121" fmla="*/ 2147483646 h 4586"/>
              <a:gd name="T122" fmla="*/ 2147483646 w 5215"/>
              <a:gd name="T123" fmla="*/ 2147483646 h 4586"/>
              <a:gd name="T124" fmla="*/ 2147483646 w 5215"/>
              <a:gd name="T125" fmla="*/ 2147483646 h 458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215" h="4586">
                <a:moveTo>
                  <a:pt x="2334" y="2365"/>
                </a:moveTo>
                <a:lnTo>
                  <a:pt x="2334" y="2365"/>
                </a:lnTo>
                <a:lnTo>
                  <a:pt x="2240" y="2309"/>
                </a:lnTo>
                <a:lnTo>
                  <a:pt x="2194" y="2282"/>
                </a:lnTo>
                <a:lnTo>
                  <a:pt x="2147" y="2256"/>
                </a:lnTo>
                <a:lnTo>
                  <a:pt x="2100" y="2231"/>
                </a:lnTo>
                <a:lnTo>
                  <a:pt x="2054" y="2207"/>
                </a:lnTo>
                <a:lnTo>
                  <a:pt x="2007" y="2185"/>
                </a:lnTo>
                <a:lnTo>
                  <a:pt x="1959" y="2163"/>
                </a:lnTo>
                <a:lnTo>
                  <a:pt x="1910" y="2144"/>
                </a:lnTo>
                <a:lnTo>
                  <a:pt x="1861" y="2126"/>
                </a:lnTo>
                <a:lnTo>
                  <a:pt x="1811" y="2110"/>
                </a:lnTo>
                <a:lnTo>
                  <a:pt x="1760" y="2095"/>
                </a:lnTo>
                <a:lnTo>
                  <a:pt x="1709" y="2084"/>
                </a:lnTo>
                <a:lnTo>
                  <a:pt x="1656" y="2073"/>
                </a:lnTo>
                <a:lnTo>
                  <a:pt x="1602" y="2065"/>
                </a:lnTo>
                <a:lnTo>
                  <a:pt x="1546" y="2059"/>
                </a:lnTo>
                <a:lnTo>
                  <a:pt x="1512" y="2057"/>
                </a:lnTo>
                <a:lnTo>
                  <a:pt x="1478" y="2056"/>
                </a:lnTo>
                <a:lnTo>
                  <a:pt x="1444" y="2056"/>
                </a:lnTo>
                <a:lnTo>
                  <a:pt x="1410" y="2056"/>
                </a:lnTo>
                <a:lnTo>
                  <a:pt x="1375" y="2056"/>
                </a:lnTo>
                <a:lnTo>
                  <a:pt x="1341" y="2057"/>
                </a:lnTo>
                <a:lnTo>
                  <a:pt x="1273" y="2063"/>
                </a:lnTo>
                <a:lnTo>
                  <a:pt x="1205" y="2070"/>
                </a:lnTo>
                <a:lnTo>
                  <a:pt x="1137" y="2080"/>
                </a:lnTo>
                <a:lnTo>
                  <a:pt x="1070" y="2092"/>
                </a:lnTo>
                <a:lnTo>
                  <a:pt x="1002" y="2106"/>
                </a:lnTo>
                <a:lnTo>
                  <a:pt x="935" y="2122"/>
                </a:lnTo>
                <a:lnTo>
                  <a:pt x="868" y="2141"/>
                </a:lnTo>
                <a:lnTo>
                  <a:pt x="803" y="2160"/>
                </a:lnTo>
                <a:lnTo>
                  <a:pt x="737" y="2181"/>
                </a:lnTo>
                <a:lnTo>
                  <a:pt x="673" y="2204"/>
                </a:lnTo>
                <a:lnTo>
                  <a:pt x="608" y="2228"/>
                </a:lnTo>
                <a:lnTo>
                  <a:pt x="544" y="2253"/>
                </a:lnTo>
                <a:lnTo>
                  <a:pt x="482" y="2277"/>
                </a:lnTo>
                <a:lnTo>
                  <a:pt x="0" y="3962"/>
                </a:lnTo>
                <a:lnTo>
                  <a:pt x="61" y="3939"/>
                </a:lnTo>
                <a:lnTo>
                  <a:pt x="120" y="3918"/>
                </a:lnTo>
                <a:lnTo>
                  <a:pt x="180" y="3898"/>
                </a:lnTo>
                <a:lnTo>
                  <a:pt x="240" y="3880"/>
                </a:lnTo>
                <a:lnTo>
                  <a:pt x="299" y="3862"/>
                </a:lnTo>
                <a:lnTo>
                  <a:pt x="357" y="3847"/>
                </a:lnTo>
                <a:lnTo>
                  <a:pt x="417" y="3833"/>
                </a:lnTo>
                <a:lnTo>
                  <a:pt x="476" y="3820"/>
                </a:lnTo>
                <a:lnTo>
                  <a:pt x="533" y="3809"/>
                </a:lnTo>
                <a:lnTo>
                  <a:pt x="592" y="3800"/>
                </a:lnTo>
                <a:lnTo>
                  <a:pt x="649" y="3792"/>
                </a:lnTo>
                <a:lnTo>
                  <a:pt x="708" y="3786"/>
                </a:lnTo>
                <a:lnTo>
                  <a:pt x="765" y="3781"/>
                </a:lnTo>
                <a:lnTo>
                  <a:pt x="823" y="3779"/>
                </a:lnTo>
                <a:lnTo>
                  <a:pt x="879" y="3778"/>
                </a:lnTo>
                <a:lnTo>
                  <a:pt x="936" y="3779"/>
                </a:lnTo>
                <a:lnTo>
                  <a:pt x="994" y="3781"/>
                </a:lnTo>
                <a:lnTo>
                  <a:pt x="1050" y="3786"/>
                </a:lnTo>
                <a:lnTo>
                  <a:pt x="1106" y="3793"/>
                </a:lnTo>
                <a:lnTo>
                  <a:pt x="1164" y="3801"/>
                </a:lnTo>
                <a:lnTo>
                  <a:pt x="1220" y="3812"/>
                </a:lnTo>
                <a:lnTo>
                  <a:pt x="1276" y="3823"/>
                </a:lnTo>
                <a:lnTo>
                  <a:pt x="1333" y="3839"/>
                </a:lnTo>
                <a:lnTo>
                  <a:pt x="1389" y="3855"/>
                </a:lnTo>
                <a:lnTo>
                  <a:pt x="1445" y="3874"/>
                </a:lnTo>
                <a:lnTo>
                  <a:pt x="1501" y="3894"/>
                </a:lnTo>
                <a:lnTo>
                  <a:pt x="1558" y="3917"/>
                </a:lnTo>
                <a:lnTo>
                  <a:pt x="1613" y="3942"/>
                </a:lnTo>
                <a:lnTo>
                  <a:pt x="1669" y="3970"/>
                </a:lnTo>
                <a:lnTo>
                  <a:pt x="1725" y="3999"/>
                </a:lnTo>
                <a:lnTo>
                  <a:pt x="1782" y="4031"/>
                </a:lnTo>
                <a:lnTo>
                  <a:pt x="1837" y="4065"/>
                </a:lnTo>
                <a:lnTo>
                  <a:pt x="2334" y="2365"/>
                </a:lnTo>
                <a:close/>
                <a:moveTo>
                  <a:pt x="1690" y="1712"/>
                </a:moveTo>
                <a:lnTo>
                  <a:pt x="1690" y="1712"/>
                </a:lnTo>
                <a:lnTo>
                  <a:pt x="1746" y="1720"/>
                </a:lnTo>
                <a:lnTo>
                  <a:pt x="1801" y="1730"/>
                </a:lnTo>
                <a:lnTo>
                  <a:pt x="1854" y="1741"/>
                </a:lnTo>
                <a:lnTo>
                  <a:pt x="1907" y="1756"/>
                </a:lnTo>
                <a:lnTo>
                  <a:pt x="1957" y="1771"/>
                </a:lnTo>
                <a:lnTo>
                  <a:pt x="2007" y="1787"/>
                </a:lnTo>
                <a:lnTo>
                  <a:pt x="2055" y="1805"/>
                </a:lnTo>
                <a:lnTo>
                  <a:pt x="2102" y="1825"/>
                </a:lnTo>
                <a:lnTo>
                  <a:pt x="2146" y="1845"/>
                </a:lnTo>
                <a:lnTo>
                  <a:pt x="2191" y="1866"/>
                </a:lnTo>
                <a:lnTo>
                  <a:pt x="2234" y="1887"/>
                </a:lnTo>
                <a:lnTo>
                  <a:pt x="2276" y="1909"/>
                </a:lnTo>
                <a:lnTo>
                  <a:pt x="2316" y="1931"/>
                </a:lnTo>
                <a:lnTo>
                  <a:pt x="2356" y="1955"/>
                </a:lnTo>
                <a:lnTo>
                  <a:pt x="2432" y="2002"/>
                </a:lnTo>
                <a:lnTo>
                  <a:pt x="2676" y="1158"/>
                </a:lnTo>
                <a:lnTo>
                  <a:pt x="2798" y="737"/>
                </a:lnTo>
                <a:lnTo>
                  <a:pt x="2920" y="315"/>
                </a:lnTo>
                <a:lnTo>
                  <a:pt x="2832" y="261"/>
                </a:lnTo>
                <a:lnTo>
                  <a:pt x="2787" y="234"/>
                </a:lnTo>
                <a:lnTo>
                  <a:pt x="2743" y="208"/>
                </a:lnTo>
                <a:lnTo>
                  <a:pt x="2698" y="184"/>
                </a:lnTo>
                <a:lnTo>
                  <a:pt x="2653" y="160"/>
                </a:lnTo>
                <a:lnTo>
                  <a:pt x="2607" y="138"/>
                </a:lnTo>
                <a:lnTo>
                  <a:pt x="2560" y="117"/>
                </a:lnTo>
                <a:lnTo>
                  <a:pt x="2513" y="97"/>
                </a:lnTo>
                <a:lnTo>
                  <a:pt x="2466" y="79"/>
                </a:lnTo>
                <a:lnTo>
                  <a:pt x="2418" y="63"/>
                </a:lnTo>
                <a:lnTo>
                  <a:pt x="2369" y="48"/>
                </a:lnTo>
                <a:lnTo>
                  <a:pt x="2320" y="35"/>
                </a:lnTo>
                <a:lnTo>
                  <a:pt x="2269" y="24"/>
                </a:lnTo>
                <a:lnTo>
                  <a:pt x="2218" y="16"/>
                </a:lnTo>
                <a:lnTo>
                  <a:pt x="2165" y="9"/>
                </a:lnTo>
                <a:lnTo>
                  <a:pt x="2131" y="5"/>
                </a:lnTo>
                <a:lnTo>
                  <a:pt x="2096" y="3"/>
                </a:lnTo>
                <a:lnTo>
                  <a:pt x="2061" y="1"/>
                </a:lnTo>
                <a:lnTo>
                  <a:pt x="2027" y="0"/>
                </a:lnTo>
                <a:lnTo>
                  <a:pt x="1991" y="0"/>
                </a:lnTo>
                <a:lnTo>
                  <a:pt x="1956" y="0"/>
                </a:lnTo>
                <a:lnTo>
                  <a:pt x="1921" y="1"/>
                </a:lnTo>
                <a:lnTo>
                  <a:pt x="1886" y="3"/>
                </a:lnTo>
                <a:lnTo>
                  <a:pt x="1851" y="5"/>
                </a:lnTo>
                <a:lnTo>
                  <a:pt x="1817" y="9"/>
                </a:lnTo>
                <a:lnTo>
                  <a:pt x="1746" y="18"/>
                </a:lnTo>
                <a:lnTo>
                  <a:pt x="1677" y="29"/>
                </a:lnTo>
                <a:lnTo>
                  <a:pt x="1607" y="43"/>
                </a:lnTo>
                <a:lnTo>
                  <a:pt x="1538" y="59"/>
                </a:lnTo>
                <a:lnTo>
                  <a:pt x="1470" y="77"/>
                </a:lnTo>
                <a:lnTo>
                  <a:pt x="1402" y="97"/>
                </a:lnTo>
                <a:lnTo>
                  <a:pt x="1334" y="118"/>
                </a:lnTo>
                <a:lnTo>
                  <a:pt x="1267" y="140"/>
                </a:lnTo>
                <a:lnTo>
                  <a:pt x="1201" y="164"/>
                </a:lnTo>
                <a:lnTo>
                  <a:pt x="1137" y="188"/>
                </a:lnTo>
                <a:lnTo>
                  <a:pt x="1072" y="214"/>
                </a:lnTo>
                <a:lnTo>
                  <a:pt x="949" y="637"/>
                </a:lnTo>
                <a:lnTo>
                  <a:pt x="827" y="1059"/>
                </a:lnTo>
                <a:lnTo>
                  <a:pt x="584" y="1906"/>
                </a:lnTo>
                <a:lnTo>
                  <a:pt x="649" y="1880"/>
                </a:lnTo>
                <a:lnTo>
                  <a:pt x="716" y="1856"/>
                </a:lnTo>
                <a:lnTo>
                  <a:pt x="783" y="1833"/>
                </a:lnTo>
                <a:lnTo>
                  <a:pt x="851" y="1811"/>
                </a:lnTo>
                <a:lnTo>
                  <a:pt x="919" y="1791"/>
                </a:lnTo>
                <a:lnTo>
                  <a:pt x="988" y="1772"/>
                </a:lnTo>
                <a:lnTo>
                  <a:pt x="1057" y="1754"/>
                </a:lnTo>
                <a:lnTo>
                  <a:pt x="1126" y="1740"/>
                </a:lnTo>
                <a:lnTo>
                  <a:pt x="1195" y="1727"/>
                </a:lnTo>
                <a:lnTo>
                  <a:pt x="1266" y="1717"/>
                </a:lnTo>
                <a:lnTo>
                  <a:pt x="1336" y="1709"/>
                </a:lnTo>
                <a:lnTo>
                  <a:pt x="1406" y="1703"/>
                </a:lnTo>
                <a:lnTo>
                  <a:pt x="1443" y="1702"/>
                </a:lnTo>
                <a:lnTo>
                  <a:pt x="1478" y="1700"/>
                </a:lnTo>
                <a:lnTo>
                  <a:pt x="1513" y="1700"/>
                </a:lnTo>
                <a:lnTo>
                  <a:pt x="1548" y="1702"/>
                </a:lnTo>
                <a:lnTo>
                  <a:pt x="1583" y="1703"/>
                </a:lnTo>
                <a:lnTo>
                  <a:pt x="1619" y="1705"/>
                </a:lnTo>
                <a:lnTo>
                  <a:pt x="1655" y="1707"/>
                </a:lnTo>
                <a:lnTo>
                  <a:pt x="1690" y="1712"/>
                </a:lnTo>
                <a:close/>
                <a:moveTo>
                  <a:pt x="3659" y="2901"/>
                </a:moveTo>
                <a:lnTo>
                  <a:pt x="3659" y="2901"/>
                </a:lnTo>
                <a:lnTo>
                  <a:pt x="3618" y="2901"/>
                </a:lnTo>
                <a:lnTo>
                  <a:pt x="3577" y="2900"/>
                </a:lnTo>
                <a:lnTo>
                  <a:pt x="3536" y="2897"/>
                </a:lnTo>
                <a:lnTo>
                  <a:pt x="3497" y="2894"/>
                </a:lnTo>
                <a:lnTo>
                  <a:pt x="3458" y="2890"/>
                </a:lnTo>
                <a:lnTo>
                  <a:pt x="3420" y="2886"/>
                </a:lnTo>
                <a:lnTo>
                  <a:pt x="3383" y="2880"/>
                </a:lnTo>
                <a:lnTo>
                  <a:pt x="3346" y="2874"/>
                </a:lnTo>
                <a:lnTo>
                  <a:pt x="3310" y="2867"/>
                </a:lnTo>
                <a:lnTo>
                  <a:pt x="3275" y="2859"/>
                </a:lnTo>
                <a:lnTo>
                  <a:pt x="3241" y="2850"/>
                </a:lnTo>
                <a:lnTo>
                  <a:pt x="3207" y="2841"/>
                </a:lnTo>
                <a:lnTo>
                  <a:pt x="3173" y="2832"/>
                </a:lnTo>
                <a:lnTo>
                  <a:pt x="3140" y="2821"/>
                </a:lnTo>
                <a:lnTo>
                  <a:pt x="3109" y="2811"/>
                </a:lnTo>
                <a:lnTo>
                  <a:pt x="3077" y="2800"/>
                </a:lnTo>
                <a:lnTo>
                  <a:pt x="3016" y="2775"/>
                </a:lnTo>
                <a:lnTo>
                  <a:pt x="2956" y="2750"/>
                </a:lnTo>
                <a:lnTo>
                  <a:pt x="2899" y="2721"/>
                </a:lnTo>
                <a:lnTo>
                  <a:pt x="2844" y="2692"/>
                </a:lnTo>
                <a:lnTo>
                  <a:pt x="2790" y="2662"/>
                </a:lnTo>
                <a:lnTo>
                  <a:pt x="2737" y="2631"/>
                </a:lnTo>
                <a:lnTo>
                  <a:pt x="2685" y="2598"/>
                </a:lnTo>
                <a:lnTo>
                  <a:pt x="2635" y="2566"/>
                </a:lnTo>
                <a:lnTo>
                  <a:pt x="2630" y="2570"/>
                </a:lnTo>
                <a:lnTo>
                  <a:pt x="2141" y="4263"/>
                </a:lnTo>
                <a:lnTo>
                  <a:pt x="2200" y="4299"/>
                </a:lnTo>
                <a:lnTo>
                  <a:pt x="2259" y="4334"/>
                </a:lnTo>
                <a:lnTo>
                  <a:pt x="2318" y="4367"/>
                </a:lnTo>
                <a:lnTo>
                  <a:pt x="2378" y="4398"/>
                </a:lnTo>
                <a:lnTo>
                  <a:pt x="2438" y="4425"/>
                </a:lnTo>
                <a:lnTo>
                  <a:pt x="2498" y="4450"/>
                </a:lnTo>
                <a:lnTo>
                  <a:pt x="2559" y="4474"/>
                </a:lnTo>
                <a:lnTo>
                  <a:pt x="2620" y="4495"/>
                </a:lnTo>
                <a:lnTo>
                  <a:pt x="2682" y="4514"/>
                </a:lnTo>
                <a:lnTo>
                  <a:pt x="2744" y="4530"/>
                </a:lnTo>
                <a:lnTo>
                  <a:pt x="2806" y="4544"/>
                </a:lnTo>
                <a:lnTo>
                  <a:pt x="2868" y="4557"/>
                </a:lnTo>
                <a:lnTo>
                  <a:pt x="2930" y="4567"/>
                </a:lnTo>
                <a:lnTo>
                  <a:pt x="2994" y="4575"/>
                </a:lnTo>
                <a:lnTo>
                  <a:pt x="3056" y="4581"/>
                </a:lnTo>
                <a:lnTo>
                  <a:pt x="3119" y="4584"/>
                </a:lnTo>
                <a:lnTo>
                  <a:pt x="3182" y="4586"/>
                </a:lnTo>
                <a:lnTo>
                  <a:pt x="3246" y="4586"/>
                </a:lnTo>
                <a:lnTo>
                  <a:pt x="3309" y="4584"/>
                </a:lnTo>
                <a:lnTo>
                  <a:pt x="3373" y="4579"/>
                </a:lnTo>
                <a:lnTo>
                  <a:pt x="3437" y="4574"/>
                </a:lnTo>
                <a:lnTo>
                  <a:pt x="3501" y="4565"/>
                </a:lnTo>
                <a:lnTo>
                  <a:pt x="3565" y="4556"/>
                </a:lnTo>
                <a:lnTo>
                  <a:pt x="3628" y="4543"/>
                </a:lnTo>
                <a:lnTo>
                  <a:pt x="3692" y="4530"/>
                </a:lnTo>
                <a:lnTo>
                  <a:pt x="3756" y="4515"/>
                </a:lnTo>
                <a:lnTo>
                  <a:pt x="3820" y="4497"/>
                </a:lnTo>
                <a:lnTo>
                  <a:pt x="3883" y="4479"/>
                </a:lnTo>
                <a:lnTo>
                  <a:pt x="3947" y="4457"/>
                </a:lnTo>
                <a:lnTo>
                  <a:pt x="4011" y="4435"/>
                </a:lnTo>
                <a:lnTo>
                  <a:pt x="4074" y="4411"/>
                </a:lnTo>
                <a:lnTo>
                  <a:pt x="4138" y="4385"/>
                </a:lnTo>
                <a:lnTo>
                  <a:pt x="4611" y="2731"/>
                </a:lnTo>
                <a:lnTo>
                  <a:pt x="4608" y="2732"/>
                </a:lnTo>
                <a:lnTo>
                  <a:pt x="4541" y="2753"/>
                </a:lnTo>
                <a:lnTo>
                  <a:pt x="4475" y="2773"/>
                </a:lnTo>
                <a:lnTo>
                  <a:pt x="4411" y="2792"/>
                </a:lnTo>
                <a:lnTo>
                  <a:pt x="4348" y="2808"/>
                </a:lnTo>
                <a:lnTo>
                  <a:pt x="4285" y="2823"/>
                </a:lnTo>
                <a:lnTo>
                  <a:pt x="4223" y="2837"/>
                </a:lnTo>
                <a:lnTo>
                  <a:pt x="4162" y="2850"/>
                </a:lnTo>
                <a:lnTo>
                  <a:pt x="4104" y="2861"/>
                </a:lnTo>
                <a:lnTo>
                  <a:pt x="4045" y="2870"/>
                </a:lnTo>
                <a:lnTo>
                  <a:pt x="3987" y="2879"/>
                </a:lnTo>
                <a:lnTo>
                  <a:pt x="3930" y="2886"/>
                </a:lnTo>
                <a:lnTo>
                  <a:pt x="3874" y="2891"/>
                </a:lnTo>
                <a:lnTo>
                  <a:pt x="3820" y="2896"/>
                </a:lnTo>
                <a:lnTo>
                  <a:pt x="3765" y="2898"/>
                </a:lnTo>
                <a:lnTo>
                  <a:pt x="3712" y="2901"/>
                </a:lnTo>
                <a:lnTo>
                  <a:pt x="3659" y="2901"/>
                </a:lnTo>
                <a:close/>
                <a:moveTo>
                  <a:pt x="5214" y="640"/>
                </a:moveTo>
                <a:lnTo>
                  <a:pt x="5214" y="640"/>
                </a:lnTo>
                <a:lnTo>
                  <a:pt x="5210" y="637"/>
                </a:lnTo>
                <a:lnTo>
                  <a:pt x="5147" y="662"/>
                </a:lnTo>
                <a:lnTo>
                  <a:pt x="5083" y="685"/>
                </a:lnTo>
                <a:lnTo>
                  <a:pt x="5019" y="708"/>
                </a:lnTo>
                <a:lnTo>
                  <a:pt x="4956" y="729"/>
                </a:lnTo>
                <a:lnTo>
                  <a:pt x="4891" y="747"/>
                </a:lnTo>
                <a:lnTo>
                  <a:pt x="4828" y="765"/>
                </a:lnTo>
                <a:lnTo>
                  <a:pt x="4765" y="780"/>
                </a:lnTo>
                <a:lnTo>
                  <a:pt x="4702" y="794"/>
                </a:lnTo>
                <a:lnTo>
                  <a:pt x="4638" y="807"/>
                </a:lnTo>
                <a:lnTo>
                  <a:pt x="4576" y="817"/>
                </a:lnTo>
                <a:lnTo>
                  <a:pt x="4513" y="826"/>
                </a:lnTo>
                <a:lnTo>
                  <a:pt x="4450" y="833"/>
                </a:lnTo>
                <a:lnTo>
                  <a:pt x="4387" y="838"/>
                </a:lnTo>
                <a:lnTo>
                  <a:pt x="4325" y="840"/>
                </a:lnTo>
                <a:lnTo>
                  <a:pt x="4262" y="841"/>
                </a:lnTo>
                <a:lnTo>
                  <a:pt x="4200" y="840"/>
                </a:lnTo>
                <a:lnTo>
                  <a:pt x="4138" y="838"/>
                </a:lnTo>
                <a:lnTo>
                  <a:pt x="4076" y="832"/>
                </a:lnTo>
                <a:lnTo>
                  <a:pt x="4015" y="825"/>
                </a:lnTo>
                <a:lnTo>
                  <a:pt x="3953" y="815"/>
                </a:lnTo>
                <a:lnTo>
                  <a:pt x="3890" y="804"/>
                </a:lnTo>
                <a:lnTo>
                  <a:pt x="3829" y="791"/>
                </a:lnTo>
                <a:lnTo>
                  <a:pt x="3768" y="774"/>
                </a:lnTo>
                <a:lnTo>
                  <a:pt x="3708" y="756"/>
                </a:lnTo>
                <a:lnTo>
                  <a:pt x="3647" y="736"/>
                </a:lnTo>
                <a:lnTo>
                  <a:pt x="3586" y="712"/>
                </a:lnTo>
                <a:lnTo>
                  <a:pt x="3526" y="686"/>
                </a:lnTo>
                <a:lnTo>
                  <a:pt x="3465" y="658"/>
                </a:lnTo>
                <a:lnTo>
                  <a:pt x="3405" y="628"/>
                </a:lnTo>
                <a:lnTo>
                  <a:pt x="3345" y="595"/>
                </a:lnTo>
                <a:lnTo>
                  <a:pt x="3286" y="560"/>
                </a:lnTo>
                <a:lnTo>
                  <a:pt x="3227" y="522"/>
                </a:lnTo>
                <a:lnTo>
                  <a:pt x="3206" y="593"/>
                </a:lnTo>
                <a:lnTo>
                  <a:pt x="3186" y="655"/>
                </a:lnTo>
                <a:lnTo>
                  <a:pt x="3168" y="709"/>
                </a:lnTo>
                <a:lnTo>
                  <a:pt x="3154" y="756"/>
                </a:lnTo>
                <a:lnTo>
                  <a:pt x="2987" y="1336"/>
                </a:lnTo>
                <a:lnTo>
                  <a:pt x="2730" y="2226"/>
                </a:lnTo>
                <a:lnTo>
                  <a:pt x="2787" y="2262"/>
                </a:lnTo>
                <a:lnTo>
                  <a:pt x="2846" y="2296"/>
                </a:lnTo>
                <a:lnTo>
                  <a:pt x="2906" y="2328"/>
                </a:lnTo>
                <a:lnTo>
                  <a:pt x="2964" y="2358"/>
                </a:lnTo>
                <a:lnTo>
                  <a:pt x="3025" y="2385"/>
                </a:lnTo>
                <a:lnTo>
                  <a:pt x="3085" y="2411"/>
                </a:lnTo>
                <a:lnTo>
                  <a:pt x="3146" y="2434"/>
                </a:lnTo>
                <a:lnTo>
                  <a:pt x="3207" y="2455"/>
                </a:lnTo>
                <a:lnTo>
                  <a:pt x="3268" y="2474"/>
                </a:lnTo>
                <a:lnTo>
                  <a:pt x="3330" y="2491"/>
                </a:lnTo>
                <a:lnTo>
                  <a:pt x="3391" y="2506"/>
                </a:lnTo>
                <a:lnTo>
                  <a:pt x="3453" y="2519"/>
                </a:lnTo>
                <a:lnTo>
                  <a:pt x="3516" y="2529"/>
                </a:lnTo>
                <a:lnTo>
                  <a:pt x="3579" y="2537"/>
                </a:lnTo>
                <a:lnTo>
                  <a:pt x="3642" y="2543"/>
                </a:lnTo>
                <a:lnTo>
                  <a:pt x="3704" y="2548"/>
                </a:lnTo>
                <a:lnTo>
                  <a:pt x="3767" y="2550"/>
                </a:lnTo>
                <a:lnTo>
                  <a:pt x="3831" y="2550"/>
                </a:lnTo>
                <a:lnTo>
                  <a:pt x="3894" y="2549"/>
                </a:lnTo>
                <a:lnTo>
                  <a:pt x="3957" y="2546"/>
                </a:lnTo>
                <a:lnTo>
                  <a:pt x="4022" y="2540"/>
                </a:lnTo>
                <a:lnTo>
                  <a:pt x="4085" y="2532"/>
                </a:lnTo>
                <a:lnTo>
                  <a:pt x="4148" y="2522"/>
                </a:lnTo>
                <a:lnTo>
                  <a:pt x="4212" y="2510"/>
                </a:lnTo>
                <a:lnTo>
                  <a:pt x="4276" y="2496"/>
                </a:lnTo>
                <a:lnTo>
                  <a:pt x="4339" y="2480"/>
                </a:lnTo>
                <a:lnTo>
                  <a:pt x="4403" y="2462"/>
                </a:lnTo>
                <a:lnTo>
                  <a:pt x="4466" y="2444"/>
                </a:lnTo>
                <a:lnTo>
                  <a:pt x="4529" y="2421"/>
                </a:lnTo>
                <a:lnTo>
                  <a:pt x="4593" y="2398"/>
                </a:lnTo>
                <a:lnTo>
                  <a:pt x="4656" y="2373"/>
                </a:lnTo>
                <a:lnTo>
                  <a:pt x="4718" y="2345"/>
                </a:lnTo>
                <a:lnTo>
                  <a:pt x="5215" y="641"/>
                </a:lnTo>
                <a:lnTo>
                  <a:pt x="5214" y="6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1034" tIns="75517" rIns="151034" bIns="755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973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870350" y="12813225"/>
            <a:ext cx="2696840" cy="742323"/>
          </a:xfrm>
          <a:prstGeom prst="rect">
            <a:avLst/>
          </a:prstGeom>
          <a:noFill/>
        </p:spPr>
        <p:txBody>
          <a:bodyPr wrap="none" lIns="64585" tIns="32292" rIns="64585" bIns="32292">
            <a:spAutoFit/>
          </a:bodyPr>
          <a:lstStyle/>
          <a:p>
            <a:pPr algn="ctr"/>
            <a:r>
              <a:rPr lang="en-US" altLang="zh-CN" sz="4400" b="1" dirty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</a:t>
            </a:r>
            <a:endParaRPr lang="zh-CN" altLang="en-US" sz="44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71799" y="12598607"/>
            <a:ext cx="9901954" cy="852108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0128664" y="13813219"/>
            <a:ext cx="483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This project has an abandoned version which is using video and image to show the output data from Plasimo.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648" y="18054488"/>
            <a:ext cx="5106179" cy="2751341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25448084" y="13813218"/>
            <a:ext cx="41312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The Second version is not perfect either. </a:t>
            </a:r>
          </a:p>
          <a:p>
            <a:r>
              <a:rPr lang="en-US" altLang="zh-CN" sz="3200" dirty="0"/>
              <a:t>The running speed will slow down with the increasing number of data and there are not an effective way to locate particular time.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18033315" y="5040475"/>
            <a:ext cx="4144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 dirty="0"/>
              <a:t>Tool: Visual Studio 2015</a:t>
            </a:r>
          </a:p>
        </p:txBody>
      </p:sp>
      <p:sp>
        <p:nvSpPr>
          <p:cNvPr id="75" name="矩形 74"/>
          <p:cNvSpPr/>
          <p:nvPr/>
        </p:nvSpPr>
        <p:spPr>
          <a:xfrm>
            <a:off x="25448084" y="17906664"/>
            <a:ext cx="4131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Keep learning to solve unfamiliar problems are the big challenge but also the most exciting thing in the project. </a:t>
            </a:r>
            <a:endParaRPr lang="zh-CN" altLang="en-US" sz="3200" dirty="0"/>
          </a:p>
        </p:txBody>
      </p:sp>
      <p:sp>
        <p:nvSpPr>
          <p:cNvPr id="77" name="矩形: 圆角 76"/>
          <p:cNvSpPr/>
          <p:nvPr/>
        </p:nvSpPr>
        <p:spPr>
          <a:xfrm>
            <a:off x="557789" y="13610672"/>
            <a:ext cx="5018554" cy="7367754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/>
          <p:cNvSpPr/>
          <p:nvPr/>
        </p:nvSpPr>
        <p:spPr>
          <a:xfrm>
            <a:off x="5909816" y="13610672"/>
            <a:ext cx="13375064" cy="7367754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068249" y="14005957"/>
            <a:ext cx="216011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Home page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10345929" y="14020539"/>
            <a:ext cx="456924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2D image and Data display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15944217" y="14020539"/>
            <a:ext cx="216011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Line chart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6459939" y="14868198"/>
            <a:ext cx="37901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Quick instruction</a:t>
            </a:r>
          </a:p>
          <a:p>
            <a:r>
              <a:rPr lang="en-US" altLang="zh-CN" sz="3200" dirty="0"/>
              <a:t>Open user guide</a:t>
            </a:r>
          </a:p>
          <a:p>
            <a:r>
              <a:rPr lang="en-US" altLang="zh-CN" sz="3200" dirty="0"/>
              <a:t>Open Google Blog</a:t>
            </a:r>
          </a:p>
          <a:p>
            <a:r>
              <a:rPr lang="en-US" altLang="zh-CN" sz="3200" dirty="0"/>
              <a:t>Contact information.</a:t>
            </a:r>
            <a:endParaRPr lang="zh-CN" altLang="en-US" sz="3200" dirty="0"/>
          </a:p>
        </p:txBody>
      </p:sp>
      <p:sp>
        <p:nvSpPr>
          <p:cNvPr id="85" name="矩形 84"/>
          <p:cNvSpPr/>
          <p:nvPr/>
        </p:nvSpPr>
        <p:spPr>
          <a:xfrm>
            <a:off x="10583575" y="14875807"/>
            <a:ext cx="42762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All data in one period will be divide into 7 parts and represented by 7 different colors.</a:t>
            </a:r>
          </a:p>
        </p:txBody>
      </p:sp>
      <p:sp>
        <p:nvSpPr>
          <p:cNvPr id="86" name="矩形 85"/>
          <p:cNvSpPr/>
          <p:nvPr/>
        </p:nvSpPr>
        <p:spPr>
          <a:xfrm>
            <a:off x="14870261" y="14832968"/>
            <a:ext cx="4123804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Data in history.out will be used to generate line chart as a function of time to help users to do research</a:t>
            </a:r>
            <a:endParaRPr lang="zh-CN" altLang="en-US" sz="3200" dirty="0"/>
          </a:p>
        </p:txBody>
      </p:sp>
      <p:sp>
        <p:nvSpPr>
          <p:cNvPr id="87" name="矩形 86"/>
          <p:cNvSpPr/>
          <p:nvPr/>
        </p:nvSpPr>
        <p:spPr>
          <a:xfrm>
            <a:off x="888078" y="13975993"/>
            <a:ext cx="4357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Software name:</a:t>
            </a:r>
          </a:p>
          <a:p>
            <a:r>
              <a:rPr lang="en-US" altLang="zh-CN" sz="3200" dirty="0"/>
              <a:t>Plasimo Display Assistant</a:t>
            </a:r>
            <a:endParaRPr lang="zh-CN" altLang="en-US" sz="3200" dirty="0"/>
          </a:p>
        </p:txBody>
      </p:sp>
      <p:sp>
        <p:nvSpPr>
          <p:cNvPr id="88" name="矩形 87"/>
          <p:cNvSpPr/>
          <p:nvPr/>
        </p:nvSpPr>
        <p:spPr>
          <a:xfrm>
            <a:off x="816871" y="16150081"/>
            <a:ext cx="4357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Operating environment:</a:t>
            </a:r>
          </a:p>
          <a:p>
            <a:r>
              <a:rPr lang="en-US" altLang="zh-CN" sz="3200" dirty="0"/>
              <a:t>Only for Windows users</a:t>
            </a:r>
            <a:endParaRPr lang="zh-CN" altLang="en-US" sz="3200" dirty="0"/>
          </a:p>
        </p:txBody>
      </p:sp>
      <p:sp>
        <p:nvSpPr>
          <p:cNvPr id="89" name="矩形 88"/>
          <p:cNvSpPr/>
          <p:nvPr/>
        </p:nvSpPr>
        <p:spPr>
          <a:xfrm>
            <a:off x="816871" y="17350457"/>
            <a:ext cx="4357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Supported Format:</a:t>
            </a:r>
          </a:p>
          <a:p>
            <a:r>
              <a:rPr lang="en-US" altLang="zh-CN" sz="3200" dirty="0"/>
              <a:t>Only for micro discharge 2D model in Plasimo</a:t>
            </a:r>
            <a:endParaRPr lang="zh-CN" altLang="en-US" sz="3200" dirty="0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33" y="19091504"/>
            <a:ext cx="4517709" cy="1502425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20139096" y="16337004"/>
            <a:ext cx="46492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It’s inapplicable because it needs lots of time to record videos.</a:t>
            </a:r>
          </a:p>
        </p:txBody>
      </p:sp>
    </p:spTree>
    <p:extLst>
      <p:ext uri="{BB962C8B-B14F-4D97-AF65-F5344CB8AC3E}">
        <p14:creationId xmlns:p14="http://schemas.microsoft.com/office/powerpoint/2010/main" val="2374420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7"/>
  <p:tag name="MH_SECTIONID" val="258,259,"/>
</p:tagLst>
</file>

<file path=ppt/theme/theme1.xml><?xml version="1.0" encoding="utf-8"?>
<a:theme xmlns:a="http://schemas.openxmlformats.org/drawingml/2006/main" name="A000120141119A01PPBG">
  <a:themeElements>
    <a:clrScheme name="自定义 498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56B4B6"/>
      </a:accent1>
      <a:accent2>
        <a:srgbClr val="4D91BF"/>
      </a:accent2>
      <a:accent3>
        <a:srgbClr val="6B8A4B"/>
      </a:accent3>
      <a:accent4>
        <a:srgbClr val="50A07A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A000120150407A17PPBG</Template>
  <TotalTime>1505</TotalTime>
  <Words>367</Words>
  <Application>Microsoft Office PowerPoint</Application>
  <PresentationFormat>自定义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宋体</vt:lpstr>
      <vt:lpstr>微软雅黑</vt:lpstr>
      <vt:lpstr>幼圆</vt:lpstr>
      <vt:lpstr>Arial</vt:lpstr>
      <vt:lpstr>Broadway</vt:lpstr>
      <vt:lpstr>Calibri</vt:lpstr>
      <vt:lpstr>Tahoma</vt:lpstr>
      <vt:lpstr>Wingdings 2</vt:lpstr>
      <vt:lpstr>A000120141119A01PPBG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junming.zhang13@student.xjtlu.edu.cn</dc:creator>
  <cp:lastModifiedBy>junming.zhang13@student.xjtlu.edu.cn</cp:lastModifiedBy>
  <cp:revision>63</cp:revision>
  <dcterms:created xsi:type="dcterms:W3CDTF">2017-03-20T18:47:25Z</dcterms:created>
  <dcterms:modified xsi:type="dcterms:W3CDTF">2017-03-23T04:49:55Z</dcterms:modified>
</cp:coreProperties>
</file>