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45B5-1A67-4616-96DA-874B8B91E8E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959-4BC7-4803-AC33-81DDA824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2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45B5-1A67-4616-96DA-874B8B91E8E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959-4BC7-4803-AC33-81DDA824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45B5-1A67-4616-96DA-874B8B91E8E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959-4BC7-4803-AC33-81DDA824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9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45B5-1A67-4616-96DA-874B8B91E8E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959-4BC7-4803-AC33-81DDA824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45B5-1A67-4616-96DA-874B8B91E8E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959-4BC7-4803-AC33-81DDA824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69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45B5-1A67-4616-96DA-874B8B91E8E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959-4BC7-4803-AC33-81DDA824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2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45B5-1A67-4616-96DA-874B8B91E8E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959-4BC7-4803-AC33-81DDA824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9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45B5-1A67-4616-96DA-874B8B91E8E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959-4BC7-4803-AC33-81DDA824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4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45B5-1A67-4616-96DA-874B8B91E8E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959-4BC7-4803-AC33-81DDA824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8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45B5-1A67-4616-96DA-874B8B91E8E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959-4BC7-4803-AC33-81DDA824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08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45B5-1A67-4616-96DA-874B8B91E8E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959-4BC7-4803-AC33-81DDA824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4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145B5-1A67-4616-96DA-874B8B91E8E8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0C959-4BC7-4803-AC33-81DDA824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8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2697" y="1220122"/>
            <a:ext cx="1005275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PLASIMO </a:t>
            </a:r>
            <a:r>
              <a:rPr lang="en-US" altLang="zh-CN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</a:t>
            </a:r>
            <a:r>
              <a:rPr lang="en-US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ASSISTANT</a:t>
            </a:r>
            <a:endParaRPr lang="zh-CN" alt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62231" y="3125892"/>
            <a:ext cx="38026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</a:t>
            </a:r>
            <a:r>
              <a:rPr lang="en-US" altLang="zh-CN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nming Zhang</a:t>
            </a:r>
            <a:endParaRPr lang="zh-CN" alt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5799" y="4311226"/>
            <a:ext cx="68355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Supervisor: Dr Mark Bowden</a:t>
            </a:r>
            <a:endParaRPr lang="zh-CN" alt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91240" y="5216083"/>
            <a:ext cx="61478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Assessor: Dr Kirsty McKay</a:t>
            </a:r>
            <a:endParaRPr lang="zh-CN" alt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145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28" y="153483"/>
            <a:ext cx="1746298" cy="6051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8" y="1918898"/>
            <a:ext cx="1964888" cy="876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328" y="1918898"/>
            <a:ext cx="7969546" cy="468054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0071" y="112305"/>
            <a:ext cx="21162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click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071" y="975826"/>
            <a:ext cx="121767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then choose the folder which contain simulated data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1419732" y="551443"/>
            <a:ext cx="683491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436116" y="82673"/>
            <a:ext cx="27558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 Specification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024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8" y="1930648"/>
            <a:ext cx="5715000" cy="30003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214" y="571825"/>
            <a:ext cx="641583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Now, you can check </a:t>
            </a:r>
          </a:p>
          <a:p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 properties of plasma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828" y="1983035"/>
            <a:ext cx="1285875" cy="3209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770" y="1983035"/>
            <a:ext cx="1247775" cy="31051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844419" y="572852"/>
            <a:ext cx="706532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Observe the line chart </a:t>
            </a:r>
          </a:p>
          <a:p>
            <a:r>
              <a:rPr lang="en-US" altLang="zh-C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generated by history.out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407" y="6065452"/>
            <a:ext cx="43893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more instruction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250" y="5486643"/>
            <a:ext cx="503516" cy="50351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5407" y="5415236"/>
            <a:ext cx="98764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there are any misunderstanding, please click</a:t>
            </a:r>
            <a:endParaRPr lang="zh-CN" alt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1419732" y="551443"/>
            <a:ext cx="683491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436116" y="82673"/>
            <a:ext cx="27558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 Specification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081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57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junming.zhang13@student.xjtlu.edu.cn</dc:creator>
  <cp:lastModifiedBy>junming.zhang13@student.xjtlu.edu.cn</cp:lastModifiedBy>
  <cp:revision>9</cp:revision>
  <dcterms:created xsi:type="dcterms:W3CDTF">2017-03-14T11:26:16Z</dcterms:created>
  <dcterms:modified xsi:type="dcterms:W3CDTF">2017-03-14T15:37:46Z</dcterms:modified>
</cp:coreProperties>
</file>