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6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8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60BA5-23B7-40AA-896B-F5AF5B5E4197}" type="datetimeFigureOut">
              <a:rPr kumimoji="1" lang="ja-JP" altLang="en-US" smtClean="0"/>
              <a:t>2018/7/25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E4BBC-2CA5-4D4D-9A94-ECFAEB83E0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25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B918-A76E-40B3-BF1E-99C2D78C4B63}" type="datetime1">
              <a:rPr kumimoji="1" lang="ja-JP" altLang="en-US" smtClean="0"/>
              <a:t>2018/7/25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55C7-1A38-44FD-B4F5-25CE47696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863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5F2-9CBE-4DEA-8479-49BF626F39F1}" type="datetime1">
              <a:rPr kumimoji="1" lang="ja-JP" altLang="en-US" smtClean="0"/>
              <a:t>2018/7/25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55C7-1A38-44FD-B4F5-25CE47696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81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30C7-F7E0-4BFB-A751-8A8D4A76FE00}" type="datetime1">
              <a:rPr kumimoji="1" lang="ja-JP" altLang="en-US" smtClean="0"/>
              <a:t>2018/7/25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55C7-1A38-44FD-B4F5-25CE47696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492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AC8D-FC35-41F2-9FFE-D1E2DC57F565}" type="datetime1">
              <a:rPr kumimoji="1" lang="ja-JP" altLang="en-US" smtClean="0"/>
              <a:t>2018/7/25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55C7-1A38-44FD-B4F5-25CE47696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830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8ECD-8551-4925-8D9C-33A8CFA42D35}" type="datetime1">
              <a:rPr kumimoji="1" lang="ja-JP" altLang="en-US" smtClean="0"/>
              <a:t>2018/7/25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55C7-1A38-44FD-B4F5-25CE47696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90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8629-8D1D-4F68-9FBD-78ACDADBD5C2}" type="datetime1">
              <a:rPr kumimoji="1" lang="ja-JP" altLang="en-US" smtClean="0"/>
              <a:t>2018/7/25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55C7-1A38-44FD-B4F5-25CE47696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79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6750-1DC6-4503-8526-EA72EBAD91C4}" type="datetime1">
              <a:rPr kumimoji="1" lang="ja-JP" altLang="en-US" smtClean="0"/>
              <a:t>2018/7/25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55C7-1A38-44FD-B4F5-25CE47696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889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EEB5-5463-4B47-8F9D-C12A93DCBFFF}" type="datetime1">
              <a:rPr kumimoji="1" lang="ja-JP" altLang="en-US" smtClean="0"/>
              <a:t>2018/7/25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55C7-1A38-44FD-B4F5-25CE47696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588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13949" y="6472261"/>
            <a:ext cx="2743200" cy="365125"/>
          </a:xfrm>
        </p:spPr>
        <p:txBody>
          <a:bodyPr/>
          <a:lstStyle/>
          <a:p>
            <a:fld id="{9B294C55-C842-417E-BC48-14AA18FE4FB3}" type="datetime1">
              <a:rPr kumimoji="1" lang="ja-JP" altLang="en-US" smtClean="0"/>
              <a:t>2018/7/25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4038600" y="6472261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9421966" y="6472261"/>
            <a:ext cx="2743200" cy="365125"/>
          </a:xfrm>
        </p:spPr>
        <p:txBody>
          <a:bodyPr/>
          <a:lstStyle>
            <a:lvl1pPr>
              <a:defRPr sz="1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809F55C7-1A38-44FD-B4F5-25CE476965A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0787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20EE-9A9F-4137-A647-E2A1BA2853CF}" type="datetime1">
              <a:rPr kumimoji="1" lang="ja-JP" altLang="en-US" smtClean="0"/>
              <a:t>2018/7/25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55C7-1A38-44FD-B4F5-25CE47696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515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BBA-2635-44C0-8864-9409ABD9504C}" type="datetime1">
              <a:rPr kumimoji="1" lang="ja-JP" altLang="en-US" smtClean="0"/>
              <a:t>2018/7/25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55C7-1A38-44FD-B4F5-25CE47696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50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4DA55-6DDB-47E8-887B-1BB1B2C2CB64}" type="datetime1">
              <a:rPr kumimoji="1" lang="ja-JP" altLang="en-US" smtClean="0"/>
              <a:t>2018/7/25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F55C7-1A38-44FD-B4F5-25CE47696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38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efism.hatenablog.com/entry/2017/06/11/182959" TargetMode="External"/><Relationship Id="rId2" Type="http://schemas.openxmlformats.org/officeDocument/2006/relationships/hyperlink" Target="http://delivery.acm.org/10.1145/2940000/2939785/p785-chen.pdf?ip=203.179.35.3&amp;id=2939785&amp;acc=CHORUS&amp;key=4D4702B0C3E38B35%2E4D4702B0C3E38B35%2E4D4702B0C3E38B35%2E6D218144511F3437&amp;__acm__=1532530471_6d0713472a59a9fb5d642685cbc5c7bf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://d.hatena.ne.jp/keyword/%A5%A2%A5%EB%A5%B4%A5%EA%A5%BA%A5%E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Week 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takagishi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73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21770" y="27396"/>
            <a:ext cx="12170229" cy="68306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予測モデル：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・製品の総量の予測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数値の予測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)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なので、回帰モデル。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　</a:t>
            </a:r>
            <a:r>
              <a:rPr lang="en-US" altLang="ja-JP" sz="5900" i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 f</a:t>
            </a:r>
            <a:endParaRPr lang="en-US" altLang="ja-JP" sz="5900" dirty="0" smtClean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線形回帰系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pPr marL="1200150" lvl="2" indent="-285750">
              <a:buFont typeface="Wingdings" panose="05000000000000000000" pitchFamily="2" charset="2"/>
              <a:buChar char="p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線形回帰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pPr marL="1200150" lvl="2" indent="-285750">
              <a:buFont typeface="Wingdings" panose="05000000000000000000" pitchFamily="2" charset="2"/>
              <a:buChar char="p"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Ridge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回帰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pPr marL="1200150" lvl="2" indent="-285750">
              <a:buFont typeface="Wingdings" panose="05000000000000000000" pitchFamily="2" charset="2"/>
              <a:buChar char="p"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Lasso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回帰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pPr marL="1200150" lvl="2" indent="-285750">
              <a:buFont typeface="Wingdings" panose="05000000000000000000" pitchFamily="2" charset="2"/>
              <a:buChar char="p"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Elastic Net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pPr marL="1200150" lvl="2" indent="-285750">
              <a:buFont typeface="Wingdings" panose="05000000000000000000" pitchFamily="2" charset="2"/>
              <a:buChar char="p"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決定木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回帰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木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)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系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pPr marL="1200150" lvl="2" indent="-285750">
              <a:buFont typeface="Wingdings" panose="05000000000000000000" pitchFamily="2" charset="2"/>
              <a:buChar char="p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決定木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,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ランダムフォレスト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,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勾配ブースティング回帰木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(GBRT), …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時系列系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pPr marL="1200150" lvl="2" indent="-285750">
              <a:buFont typeface="Wingdings" panose="05000000000000000000" pitchFamily="2" charset="2"/>
              <a:buChar char="p"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AR		…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自己回帰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(Auto Regressive)</a:t>
            </a:r>
          </a:p>
          <a:p>
            <a:pPr marL="1200150" lvl="2" indent="-285750">
              <a:buFont typeface="Wingdings" panose="05000000000000000000" pitchFamily="2" charset="2"/>
              <a:buChar char="p"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MA		…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移動平均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(Moving Average)</a:t>
            </a:r>
          </a:p>
          <a:p>
            <a:pPr marL="1200150" lvl="2" indent="-285750">
              <a:buFont typeface="Wingdings" panose="05000000000000000000" pitchFamily="2" charset="2"/>
              <a:buChar char="p"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ARMA	… AR + MA</a:t>
            </a:r>
          </a:p>
          <a:p>
            <a:pPr marL="1200150" lvl="2" indent="-285750">
              <a:buFont typeface="Wingdings" panose="05000000000000000000" pitchFamily="2" charset="2"/>
              <a:buChar char="p"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ARIMA	… ARMA + Integrated(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和分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[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積分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])</a:t>
            </a:r>
          </a:p>
          <a:p>
            <a:pPr marL="1200150" lvl="2" indent="-285750">
              <a:buFont typeface="Wingdings" panose="05000000000000000000" pitchFamily="2" charset="2"/>
              <a:buChar char="p"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SARIMA	… ARIMA + Seasonal(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季節変動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)</a:t>
            </a:r>
          </a:p>
          <a:p>
            <a:pPr marL="1200150" lvl="2" indent="-285750">
              <a:buFont typeface="Wingdings" panose="05000000000000000000" pitchFamily="2" charset="2"/>
              <a:buChar char="p"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ニューラルネット系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pPr marL="1200150" lvl="2" indent="-285750">
              <a:buFont typeface="Wingdings" panose="05000000000000000000" pitchFamily="2" charset="2"/>
              <a:buChar char="p"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NN, RNN(LSTM)</a:t>
            </a: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　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</p:txBody>
      </p:sp>
      <p:sp>
        <p:nvSpPr>
          <p:cNvPr id="2" name="下矢印 1"/>
          <p:cNvSpPr/>
          <p:nvPr/>
        </p:nvSpPr>
        <p:spPr>
          <a:xfrm rot="10800000">
            <a:off x="7613195" y="3679884"/>
            <a:ext cx="339635" cy="4572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006975" y="4244694"/>
            <a:ext cx="5185024" cy="24232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今回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はここの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勾配</a:t>
            </a:r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ブースト回帰木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つい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かいました。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/>
            </a:r>
            <a:b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</a:b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Python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実装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r>
              <a:rPr lang="en-US" altLang="ja-JP" dirty="0" err="1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Xgboost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/>
            </a:r>
            <a:b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</a:b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windows anaconda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環境の人は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/>
            </a:r>
            <a:b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</a:b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 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「</a:t>
            </a:r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conda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 install -c anaconda </a:t>
            </a:r>
            <a:r>
              <a:rPr lang="en-US" altLang="ja-JP" dirty="0" err="1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py-xgboost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」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 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でインストール簡単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39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26126" y="27396"/>
            <a:ext cx="12030891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Xgboost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って：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元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論文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/>
            </a:r>
            <a:b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</a:b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  <a:hlinkClick r:id="rId2"/>
              </a:rPr>
              <a:t>http://delivery.acm.org/10.1145/2940000/2939785/p785-chen.pdf?ip=203.179.35.3&amp;id=2939785&amp;acc=CHORUS&amp;key=4D4702B0C3E38B35%2E4D4702B0C3E38B35%2E4D4702B0C3E38B35%2E6D218144511F3437&amp;__acm__=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  <a:hlinkClick r:id="rId2"/>
              </a:rPr>
              <a:t>1532530471_6d0713472a59a9fb5d642685cbc5c7bf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/>
            </a:r>
            <a:b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</a:b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内部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は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/>
            </a:r>
            <a:b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</a:br>
            <a:r>
              <a:rPr lang="en-US" altLang="ja-JP" dirty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kefism.hatenablog.com/entry/2017/06/11/182959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特徴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/>
            </a:r>
            <a:b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</a:br>
            <a:r>
              <a:rPr lang="ja-JP" altLang="en-US" sz="1600" b="1" dirty="0"/>
              <a:t>特徴量の</a:t>
            </a:r>
            <a:r>
              <a:rPr lang="en-US" altLang="ja-JP" sz="1600" b="1" dirty="0" smtClean="0"/>
              <a:t>subsampling</a:t>
            </a:r>
            <a:br>
              <a:rPr lang="en-US" altLang="ja-JP" sz="1600" b="1" dirty="0" smtClean="0"/>
            </a:br>
            <a:r>
              <a:rPr lang="ja-JP" altLang="en-US" sz="1600" b="1" dirty="0"/>
              <a:t>データの</a:t>
            </a:r>
            <a:r>
              <a:rPr lang="en-US" altLang="ja-JP" sz="1600" b="1" dirty="0" smtClean="0"/>
              <a:t>subsampling</a:t>
            </a:r>
            <a:br>
              <a:rPr lang="en-US" altLang="ja-JP" sz="1600" b="1" dirty="0" smtClean="0"/>
            </a:br>
            <a:r>
              <a:rPr lang="ja-JP" altLang="en-US" sz="1600" dirty="0"/>
              <a:t>今までに学習したモデルの情報を使って</a:t>
            </a:r>
            <a:r>
              <a:rPr lang="ja-JP" altLang="en-US" sz="1600" dirty="0" smtClean="0"/>
              <a:t>、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新た</a:t>
            </a:r>
            <a:r>
              <a:rPr lang="ja-JP" altLang="en-US" sz="1600" dirty="0"/>
              <a:t>なモデルを構築することでデータの学習を進める方法をブースティング</a:t>
            </a:r>
            <a:r>
              <a:rPr lang="en-US" altLang="ja-JP" sz="1600" dirty="0"/>
              <a:t>(Boosting)</a:t>
            </a:r>
            <a:r>
              <a:rPr lang="ja-JP" altLang="en-US" sz="1600" dirty="0"/>
              <a:t>と呼び（中略</a:t>
            </a:r>
            <a:r>
              <a:rPr lang="ja-JP" altLang="en-US" sz="1600" dirty="0" smtClean="0"/>
              <a:t>）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１つ前</a:t>
            </a:r>
            <a:r>
              <a:rPr lang="ja-JP" altLang="en-US" sz="1600" dirty="0"/>
              <a:t>までの決定木の結果を利用して新たな決定木を作る際に</a:t>
            </a:r>
            <a:r>
              <a:rPr lang="ja-JP" altLang="en-US" sz="1600" dirty="0" smtClean="0"/>
              <a:t>、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実測値</a:t>
            </a:r>
            <a:r>
              <a:rPr lang="ja-JP" altLang="en-US" sz="1600" dirty="0"/>
              <a:t>と予測値との誤差が</a:t>
            </a:r>
            <a:r>
              <a:rPr lang="ja-JP" altLang="en-US" sz="1600" b="1" dirty="0"/>
              <a:t>ある意味で</a:t>
            </a:r>
            <a:r>
              <a:rPr lang="ja-JP" altLang="en-US" sz="1600" dirty="0"/>
              <a:t>最小になるように決定木の</a:t>
            </a:r>
            <a:r>
              <a:rPr lang="ja-JP" altLang="en-US" sz="1600" dirty="0">
                <a:hlinkClick r:id="rId4"/>
              </a:rPr>
              <a:t>アルゴリズム</a:t>
            </a:r>
            <a:r>
              <a:rPr lang="ja-JP" altLang="en-US" sz="1600" dirty="0"/>
              <a:t>を構築したものが</a:t>
            </a:r>
            <a:r>
              <a:rPr lang="en-US" altLang="ja-JP" sz="1600" dirty="0" err="1" smtClean="0"/>
              <a:t>XGBoost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ハイパーパラメータ</a:t>
            </a:r>
            <a:endParaRPr lang="en-US" altLang="ja-JP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ja-JP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01" y="4141672"/>
            <a:ext cx="5692140" cy="258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3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7338</TotalTime>
  <Words>21</Words>
  <Application>Microsoft Office PowerPoint</Application>
  <PresentationFormat>ワイド画面</PresentationFormat>
  <Paragraphs>37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メイリオ</vt:lpstr>
      <vt:lpstr>游ゴシック</vt:lpstr>
      <vt:lpstr>游ゴシック Light</vt:lpstr>
      <vt:lpstr>Arial</vt:lpstr>
      <vt:lpstr>Microsoft Himalaya</vt:lpstr>
      <vt:lpstr>Wingdings</vt:lpstr>
      <vt:lpstr>Office テーマ</vt:lpstr>
      <vt:lpstr>Week 1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1Week</dc:title>
  <dc:creator>中尾俊行</dc:creator>
  <cp:lastModifiedBy>プロパー 高岸大路(未確定)</cp:lastModifiedBy>
  <cp:revision>80</cp:revision>
  <dcterms:created xsi:type="dcterms:W3CDTF">2018-07-19T16:45:18Z</dcterms:created>
  <dcterms:modified xsi:type="dcterms:W3CDTF">2018-07-25T09:06:34Z</dcterms:modified>
</cp:coreProperties>
</file>