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302" r:id="rId2"/>
    <p:sldId id="266" r:id="rId3"/>
    <p:sldId id="304" r:id="rId4"/>
    <p:sldId id="303" r:id="rId5"/>
    <p:sldId id="276" r:id="rId6"/>
  </p:sldIdLst>
  <p:sldSz cx="9144000" cy="6858000" type="screen4x3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pos="2154" userDrawn="1">
          <p15:clr>
            <a:srgbClr val="A4A3A4"/>
          </p15:clr>
        </p15:guide>
        <p15:guide id="5" pos="3651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42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Kirchner" initials="RK" lastIdx="7" clrIdx="0">
    <p:extLst>
      <p:ext uri="{19B8F6BF-5375-455C-9EA6-DF929625EA0E}">
        <p15:presenceInfo xmlns:p15="http://schemas.microsoft.com/office/powerpoint/2012/main" userId="S-1-5-21-800008559-381141486-257378358-1137" providerId="AD"/>
      </p:ext>
    </p:extLst>
  </p:cmAuthor>
  <p:cmAuthor id="2" name="Dmitry Chervyakov" initials="DC" lastIdx="1" clrIdx="1">
    <p:extLst>
      <p:ext uri="{19B8F6BF-5375-455C-9EA6-DF929625EA0E}">
        <p15:presenceInfo xmlns:p15="http://schemas.microsoft.com/office/powerpoint/2012/main" userId="8ba985f0dc9959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462"/>
    <a:srgbClr val="00A3A6"/>
    <a:srgbClr val="E8ECF4"/>
    <a:srgbClr val="CFD7E7"/>
    <a:srgbClr val="80A7CA"/>
    <a:srgbClr val="93CDDD"/>
    <a:srgbClr val="931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FCF"/>
          </a:solidFill>
        </a:fill>
      </a:tcStyle>
    </a:wholeTbl>
    <a:band2H>
      <a:tcTxStyle/>
      <a:tcStyle>
        <a:tcBdr/>
        <a:fill>
          <a:solidFill>
            <a:srgbClr val="F4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1524" y="114"/>
      </p:cViewPr>
      <p:guideLst>
        <p:guide orient="horz" pos="2840"/>
        <p:guide pos="158"/>
        <p:guide pos="2154"/>
        <p:guide pos="3651"/>
        <p:guide pos="2767"/>
        <p:guide orient="horz" pos="981"/>
        <p:guide orient="horz" pos="4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dmitry.chervyakov\Dropbox\_BY\NL\65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dmitry.chervyakov\Dropbox\_BY\NL\65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dmitry.chervyakov\Dropbox\_BY\NL\65\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dmitry.chervyakov\Dropbox\_BY\NL\65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dmitry.chervyakov\Dropbox\_BY\NL\65\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ry.chervyakov\Dropbox\_BY\NL\65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479147455465878E-2"/>
          <c:y val="5.1063707800978901E-2"/>
          <c:w val="0.94207989183862251"/>
          <c:h val="0.802116495463398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B4462"/>
            </a:solidFill>
          </c:spPr>
          <c:invertIfNegative val="0"/>
          <c:cat>
            <c:strRef>
              <c:f>Tabelle1!$B$25:$F$25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8M 2020</c:v>
                </c:pt>
              </c:strCache>
            </c:strRef>
          </c:cat>
          <c:val>
            <c:numRef>
              <c:f>Tabelle1!$B$28:$F$28</c:f>
              <c:numCache>
                <c:formatCode>General</c:formatCode>
                <c:ptCount val="5"/>
                <c:pt idx="0">
                  <c:v>4.9000000000000004</c:v>
                </c:pt>
                <c:pt idx="1">
                  <c:v>5.0999999999999996</c:v>
                </c:pt>
                <c:pt idx="2">
                  <c:v>5.4</c:v>
                </c:pt>
                <c:pt idx="3">
                  <c:v>6.2</c:v>
                </c:pt>
                <c:pt idx="4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8-415E-87B5-C6DAAB19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749568"/>
        <c:axId val="282784128"/>
      </c:barChart>
      <c:catAx>
        <c:axId val="282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FFFFFF">
                <a:lumMod val="75000"/>
              </a:srgbClr>
            </a:solidFill>
          </a:ln>
        </c:spPr>
        <c:txPr>
          <a:bodyPr rot="0" vert="horz"/>
          <a:lstStyle/>
          <a:p>
            <a:pPr>
              <a:defRPr sz="1000"/>
            </a:pPr>
            <a:endParaRPr lang="de-DE"/>
          </a:p>
        </c:txPr>
        <c:crossAx val="282784128"/>
        <c:crosses val="autoZero"/>
        <c:auto val="1"/>
        <c:lblAlgn val="ctr"/>
        <c:lblOffset val="100"/>
        <c:noMultiLvlLbl val="0"/>
      </c:catAx>
      <c:valAx>
        <c:axId val="282784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spPr>
          <a:ln w="19050">
            <a:solidFill>
              <a:srgbClr val="FFFFFF">
                <a:lumMod val="75000"/>
              </a:srgbClr>
            </a:solidFill>
          </a:ln>
        </c:spPr>
        <c:txPr>
          <a:bodyPr/>
          <a:lstStyle/>
          <a:p>
            <a:pPr>
              <a:defRPr sz="1000"/>
            </a:pPr>
            <a:endParaRPr lang="de-DE"/>
          </a:p>
        </c:txPr>
        <c:crossAx val="282749568"/>
        <c:crosses val="autoZero"/>
        <c:crossBetween val="between"/>
        <c:majorUnit val="2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de-DE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06559985835845"/>
          <c:y val="7.9595662183757604E-2"/>
          <c:w val="0.9376013764797605"/>
          <c:h val="0.7720358666744910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B4462"/>
            </a:solidFill>
          </c:spPr>
          <c:invertIfNegative val="0"/>
          <c:cat>
            <c:numRef>
              <c:f>Tabelle3!$G$1:$K$1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Tabelle3!$G$6:$K$6</c:f>
              <c:numCache>
                <c:formatCode>0.0</c:formatCode>
                <c:ptCount val="5"/>
                <c:pt idx="0">
                  <c:v>2.1374555160142346</c:v>
                </c:pt>
                <c:pt idx="1">
                  <c:v>2.2425494246090292</c:v>
                </c:pt>
                <c:pt idx="2">
                  <c:v>2.400312385152517</c:v>
                </c:pt>
                <c:pt idx="3">
                  <c:v>2.6256944604532153</c:v>
                </c:pt>
                <c:pt idx="4">
                  <c:v>2.8817313460384848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EC-4FC3-BFFD-C6275F086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749568"/>
        <c:axId val="282784128"/>
      </c:barChart>
      <c:catAx>
        <c:axId val="282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FFFFFF">
                <a:lumMod val="75000"/>
              </a:srgbClr>
            </a:solidFill>
          </a:ln>
        </c:spPr>
        <c:txPr>
          <a:bodyPr rot="0" vert="horz"/>
          <a:lstStyle/>
          <a:p>
            <a:pPr>
              <a:defRPr sz="1000"/>
            </a:pPr>
            <a:endParaRPr lang="de-DE"/>
          </a:p>
        </c:txPr>
        <c:crossAx val="282784128"/>
        <c:crosses val="autoZero"/>
        <c:auto val="1"/>
        <c:lblAlgn val="ctr"/>
        <c:lblOffset val="100"/>
        <c:noMultiLvlLbl val="0"/>
      </c:catAx>
      <c:valAx>
        <c:axId val="28278412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spPr>
          <a:ln w="19050">
            <a:solidFill>
              <a:srgbClr val="FFFFFF">
                <a:lumMod val="75000"/>
              </a:srgbClr>
            </a:solidFill>
          </a:ln>
        </c:spPr>
        <c:txPr>
          <a:bodyPr/>
          <a:lstStyle/>
          <a:p>
            <a:pPr>
              <a:defRPr sz="1000"/>
            </a:pPr>
            <a:endParaRPr lang="de-DE"/>
          </a:p>
        </c:txPr>
        <c:crossAx val="282749568"/>
        <c:crosses val="autoZero"/>
        <c:crossBetween val="between"/>
        <c:majorUnit val="1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de-DE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87730806115619"/>
          <c:y val="3.4089454578403504E-2"/>
          <c:w val="0.89712269193884375"/>
          <c:h val="0.851248455567632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B4462"/>
            </a:solidFill>
          </c:spPr>
          <c:invertIfNegative val="0"/>
          <c:cat>
            <c:numRef>
              <c:f>Tabelle1!$D$2:$H$2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Tabelle1!$D$4:$H$4</c:f>
              <c:numCache>
                <c:formatCode>General</c:formatCode>
                <c:ptCount val="5"/>
                <c:pt idx="0">
                  <c:v>1004.7</c:v>
                </c:pt>
                <c:pt idx="1">
                  <c:v>1157.7</c:v>
                </c:pt>
                <c:pt idx="2">
                  <c:v>1452.5</c:v>
                </c:pt>
                <c:pt idx="3">
                  <c:v>1857.1</c:v>
                </c:pt>
                <c:pt idx="4">
                  <c:v>2406.1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4-435E-AFB9-44A2CD685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749568"/>
        <c:axId val="282784128"/>
      </c:barChart>
      <c:catAx>
        <c:axId val="282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FFFFFF">
                <a:lumMod val="75000"/>
              </a:srgbClr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282784128"/>
        <c:crosses val="autoZero"/>
        <c:auto val="1"/>
        <c:lblAlgn val="ctr"/>
        <c:lblOffset val="100"/>
        <c:noMultiLvlLbl val="0"/>
      </c:catAx>
      <c:valAx>
        <c:axId val="282784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spPr>
          <a:ln w="19050">
            <a:solidFill>
              <a:srgbClr val="FFFFFF">
                <a:lumMod val="75000"/>
              </a:srgbClr>
            </a:solidFill>
          </a:ln>
        </c:spPr>
        <c:crossAx val="282749568"/>
        <c:crosses val="autoZero"/>
        <c:crossBetween val="between"/>
        <c:majorUnit val="1000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de-DE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680563080486017E-2"/>
          <c:y val="0.14030357842295893"/>
          <c:w val="0.92031943691951401"/>
          <c:h val="0.73948896018448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B4462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0B4462"/>
                </a:fgClr>
                <a:bgClr>
                  <a:srgbClr val="FFFFFF"/>
                </a:bgClr>
              </a:pattFill>
              <a:ln>
                <a:solidFill>
                  <a:srgbClr val="0B4462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80B-4CF2-BFF8-2DAE97A7E415}"/>
              </c:ext>
            </c:extLst>
          </c:dPt>
          <c:cat>
            <c:strRef>
              <c:f>Tabelle2!$A$42:$A$50</c:f>
              <c:strCache>
                <c:ptCount val="9"/>
                <c:pt idx="0">
                  <c:v>DEU</c:v>
                </c:pt>
                <c:pt idx="1">
                  <c:v>BLR</c:v>
                </c:pt>
                <c:pt idx="2">
                  <c:v>USA</c:v>
                </c:pt>
                <c:pt idx="3">
                  <c:v>UKR</c:v>
                </c:pt>
                <c:pt idx="4">
                  <c:v>ARM</c:v>
                </c:pt>
                <c:pt idx="5">
                  <c:v>IND</c:v>
                </c:pt>
                <c:pt idx="6">
                  <c:v>JPN</c:v>
                </c:pt>
                <c:pt idx="7">
                  <c:v>CHN</c:v>
                </c:pt>
                <c:pt idx="8">
                  <c:v>RUS</c:v>
                </c:pt>
              </c:strCache>
            </c:strRef>
          </c:cat>
          <c:val>
            <c:numRef>
              <c:f>Tabelle2!$B$42:$B$50</c:f>
              <c:numCache>
                <c:formatCode>0</c:formatCode>
                <c:ptCount val="9"/>
                <c:pt idx="0">
                  <c:v>438.31998537159819</c:v>
                </c:pt>
                <c:pt idx="1">
                  <c:v>223.81233059324845</c:v>
                </c:pt>
                <c:pt idx="2">
                  <c:v>112.19855549386618</c:v>
                </c:pt>
                <c:pt idx="3">
                  <c:v>94.017931673093358</c:v>
                </c:pt>
                <c:pt idx="4">
                  <c:v>75.088665970186597</c:v>
                </c:pt>
                <c:pt idx="5">
                  <c:v>45.216542833990552</c:v>
                </c:pt>
                <c:pt idx="6">
                  <c:v>39.587112356534789</c:v>
                </c:pt>
                <c:pt idx="7">
                  <c:v>36.765329690110285</c:v>
                </c:pt>
                <c:pt idx="8">
                  <c:v>31.087953475408305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0B-4CF2-BFF8-2DAE97A7E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82749568"/>
        <c:axId val="282784128"/>
      </c:barChart>
      <c:catAx>
        <c:axId val="282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FFFFFF">
                <a:lumMod val="75000"/>
              </a:srgbClr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282784128"/>
        <c:crosses val="autoZero"/>
        <c:auto val="1"/>
        <c:lblAlgn val="ctr"/>
        <c:lblOffset val="100"/>
        <c:noMultiLvlLbl val="0"/>
      </c:catAx>
      <c:valAx>
        <c:axId val="282784128"/>
        <c:scaling>
          <c:orientation val="minMax"/>
          <c:max val="50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spPr>
          <a:ln w="19050">
            <a:solidFill>
              <a:srgbClr val="FFFFFF">
                <a:lumMod val="75000"/>
              </a:srgbClr>
            </a:solidFill>
          </a:ln>
        </c:spPr>
        <c:crossAx val="282749568"/>
        <c:crosses val="autoZero"/>
        <c:crossBetween val="between"/>
        <c:majorUnit val="100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de-DE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36653445323613"/>
          <c:y val="5.6662206917728601E-2"/>
          <c:w val="0.8906334655467637"/>
          <c:h val="0.8236714162203433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B4462"/>
            </a:solidFill>
          </c:spPr>
          <c:invertIfNegative val="0"/>
          <c:cat>
            <c:strRef>
              <c:f>Tabelle1!$E$7:$I$7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7M 2020</c:v>
                </c:pt>
              </c:strCache>
            </c:strRef>
          </c:cat>
          <c:val>
            <c:numRef>
              <c:f>Tabelle1!$E$8:$I$8</c:f>
              <c:numCache>
                <c:formatCode>General</c:formatCode>
                <c:ptCount val="5"/>
                <c:pt idx="0">
                  <c:v>161</c:v>
                </c:pt>
                <c:pt idx="1">
                  <c:v>192</c:v>
                </c:pt>
                <c:pt idx="2">
                  <c:v>454</c:v>
                </c:pt>
                <c:pt idx="3">
                  <c:v>758</c:v>
                </c:pt>
                <c:pt idx="4">
                  <c:v>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9-4099-98EA-0302C347D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749568"/>
        <c:axId val="282784128"/>
      </c:barChart>
      <c:catAx>
        <c:axId val="282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FFFFFF">
                <a:lumMod val="75000"/>
              </a:srgbClr>
            </a:solidFill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282784128"/>
        <c:crosses val="autoZero"/>
        <c:auto val="1"/>
        <c:lblAlgn val="ctr"/>
        <c:lblOffset val="100"/>
        <c:noMultiLvlLbl val="0"/>
      </c:catAx>
      <c:valAx>
        <c:axId val="282784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spPr>
          <a:ln w="19050">
            <a:solidFill>
              <a:srgbClr val="FFFFFF">
                <a:lumMod val="75000"/>
              </a:srgbClr>
            </a:solidFill>
          </a:ln>
        </c:spPr>
        <c:crossAx val="282749568"/>
        <c:crosses val="autoZero"/>
        <c:crossBetween val="between"/>
        <c:majorUnit val="200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/>
      </a:pPr>
      <a:endParaRPr lang="de-DE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95270544991681"/>
          <c:y val="0.12956590677552224"/>
          <c:w val="0.41332245880281654"/>
          <c:h val="0.79927892359596941"/>
        </c:manualLayout>
      </c:layout>
      <c:pieChart>
        <c:varyColors val="1"/>
        <c:ser>
          <c:idx val="0"/>
          <c:order val="0"/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E577C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18-45BB-B344-D9980A098BEB}"/>
              </c:ext>
            </c:extLst>
          </c:dPt>
          <c:dPt>
            <c:idx val="1"/>
            <c:bubble3D val="0"/>
            <c:spPr>
              <a:solidFill>
                <a:srgbClr val="137AAD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18-45BB-B344-D9980A098BEB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18-45BB-B344-D9980A098BEB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18-45BB-B344-D9980A098BEB}"/>
              </c:ext>
            </c:extLst>
          </c:dPt>
          <c:dLbls>
            <c:dLbl>
              <c:idx val="0"/>
              <c:layout>
                <c:manualLayout>
                  <c:x val="8.1711811420574765E-2"/>
                  <c:y val="-0.1480046204170514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18-45BB-B344-D9980A098BEB}"/>
                </c:ext>
              </c:extLst>
            </c:dLbl>
            <c:dLbl>
              <c:idx val="1"/>
              <c:layout>
                <c:manualLayout>
                  <c:x val="-6.0806830286822988E-2"/>
                  <c:y val="0.1076763541659857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18-45BB-B344-D9980A098BEB}"/>
                </c:ext>
              </c:extLst>
            </c:dLbl>
            <c:dLbl>
              <c:idx val="2"/>
              <c:layout>
                <c:manualLayout>
                  <c:x val="-0.10090086696856529"/>
                  <c:y val="-4.5954380385078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18-45BB-B344-D9980A098BEB}"/>
                </c:ext>
              </c:extLst>
            </c:dLbl>
            <c:dLbl>
              <c:idx val="3"/>
              <c:layout>
                <c:manualLayout>
                  <c:x val="0.1703568603704487"/>
                  <c:y val="-7.693535991722842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18-45BB-B344-D9980A098B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Tabelle1!$A$32:$A$35</c:f>
              <c:strCache>
                <c:ptCount val="4"/>
                <c:pt idx="0">
                  <c:v>EU</c:v>
                </c:pt>
                <c:pt idx="1">
                  <c:v>USA</c:v>
                </c:pt>
                <c:pt idx="2">
                  <c:v>Russia</c:v>
                </c:pt>
                <c:pt idx="3">
                  <c:v>Others</c:v>
                </c:pt>
              </c:strCache>
            </c:strRef>
          </c:cat>
          <c:val>
            <c:numRef>
              <c:f>Tabelle1!$B$32:$B$35</c:f>
              <c:numCache>
                <c:formatCode>General</c:formatCode>
                <c:ptCount val="4"/>
                <c:pt idx="0">
                  <c:v>49</c:v>
                </c:pt>
                <c:pt idx="1">
                  <c:v>42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18-45BB-B344-D9980A098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8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0.07695</cdr:x>
      <cdr:y>0</cdr:y>
    </cdr:from>
    <cdr:to>
      <cdr:x>0.34307</cdr:x>
      <cdr:y>0.20021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16721" y="0"/>
          <a:ext cx="749438" cy="2932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000" dirty="0">
              <a:effectLst/>
              <a:latin typeface="+mn-lt"/>
              <a:ea typeface="+mn-ea"/>
              <a:cs typeface="+mn-cs"/>
            </a:rPr>
            <a:t>%</a:t>
          </a:r>
          <a:r>
            <a:rPr lang="de-DE" sz="80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de-DE" sz="1000" baseline="0" dirty="0" err="1">
              <a:effectLst/>
              <a:latin typeface="+mn-lt"/>
              <a:ea typeface="+mn-ea"/>
              <a:cs typeface="+mn-cs"/>
            </a:rPr>
            <a:t>of</a:t>
          </a:r>
          <a:r>
            <a:rPr lang="de-DE" sz="1000" baseline="0" dirty="0">
              <a:effectLst/>
              <a:latin typeface="+mn-lt"/>
              <a:ea typeface="+mn-ea"/>
              <a:cs typeface="+mn-cs"/>
            </a:rPr>
            <a:t> GDP</a:t>
          </a:r>
          <a:endParaRPr lang="en-GB" sz="400" dirty="0">
            <a:effectLst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0.08953</cdr:x>
      <cdr:y>0</cdr:y>
    </cdr:from>
    <cdr:to>
      <cdr:x>0.3113</cdr:x>
      <cdr:y>0.17694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70316" y="0"/>
          <a:ext cx="917241" cy="4160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000" dirty="0">
              <a:solidFill>
                <a:sysClr val="windowText" lastClr="000000"/>
              </a:solidFill>
            </a:rPr>
            <a:t>% </a:t>
          </a:r>
          <a:r>
            <a:rPr lang="de-DE" sz="1000" dirty="0" err="1">
              <a:solidFill>
                <a:sysClr val="windowText" lastClr="000000"/>
              </a:solidFill>
            </a:rPr>
            <a:t>of</a:t>
          </a:r>
          <a:r>
            <a:rPr lang="de-DE" sz="1000" dirty="0">
              <a:solidFill>
                <a:sysClr val="windowText" lastClr="000000"/>
              </a:solidFill>
            </a:rPr>
            <a:t> total </a:t>
          </a:r>
          <a:r>
            <a:rPr lang="de-DE" sz="1000" dirty="0" err="1">
              <a:solidFill>
                <a:sysClr val="windowText" lastClr="000000"/>
              </a:solidFill>
            </a:rPr>
            <a:t>employment</a:t>
          </a:r>
          <a:endParaRPr lang="en-GB" sz="1000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0.14128</cdr:x>
      <cdr:y>0</cdr:y>
    </cdr:from>
    <cdr:to>
      <cdr:x>0.57368</cdr:x>
      <cdr:y>0.18167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97876" y="0"/>
          <a:ext cx="1217736" cy="2661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000" dirty="0">
              <a:effectLst/>
              <a:latin typeface="+mn-lt"/>
              <a:ea typeface="+mn-ea"/>
              <a:cs typeface="+mn-cs"/>
            </a:rPr>
            <a:t>USD m </a:t>
          </a:r>
          <a:endParaRPr lang="en-GB" sz="600" dirty="0">
            <a:effectLst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0.08947</cdr:x>
      <cdr:y>0</cdr:y>
    </cdr:from>
    <cdr:to>
      <cdr:x>0.50179</cdr:x>
      <cdr:y>0.18167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70566" y="0"/>
          <a:ext cx="1707734" cy="4127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000" dirty="0">
              <a:effectLst/>
            </a:rPr>
            <a:t>Exports of computer services in USD per capita </a:t>
          </a:r>
          <a:endParaRPr lang="en-GB" sz="600" dirty="0">
            <a:effectLst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0.11041</cdr:x>
      <cdr:y>0.00581</cdr:y>
    </cdr:from>
    <cdr:to>
      <cdr:x>0.33956</cdr:x>
      <cdr:y>0.20077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457295" y="12936"/>
          <a:ext cx="949091" cy="4340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000" dirty="0">
              <a:solidFill>
                <a:sysClr val="windowText" lastClr="000000"/>
              </a:solidFill>
            </a:rPr>
            <a:t>Number of companies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Welchen Wert zeigts du oben?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48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Welchen Wert zeigts du oben?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2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Welchen Wert zeigts du oben?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40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sindikato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491DB5B-22D4-4DC5-88BC-AA2FC40C4A0D}"/>
              </a:ext>
            </a:extLst>
          </p:cNvPr>
          <p:cNvSpPr/>
          <p:nvPr userDrawn="1"/>
        </p:nvSpPr>
        <p:spPr>
          <a:xfrm>
            <a:off x="0" y="996950"/>
            <a:ext cx="9144000" cy="58610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7" name="Rechteck 10">
            <a:extLst>
              <a:ext uri="{FF2B5EF4-FFF2-40B4-BE49-F238E27FC236}">
                <a16:creationId xmlns:a16="http://schemas.microsoft.com/office/drawing/2014/main" id="{9CC3E641-90A1-4FF9-AEF6-2947E8AD69F6}"/>
              </a:ext>
            </a:extLst>
          </p:cNvPr>
          <p:cNvSpPr/>
          <p:nvPr userDrawn="1"/>
        </p:nvSpPr>
        <p:spPr>
          <a:xfrm>
            <a:off x="4392612" y="6642189"/>
            <a:ext cx="4751387" cy="226986"/>
          </a:xfrm>
          <a:prstGeom prst="rect">
            <a:avLst/>
          </a:prstGeom>
          <a:solidFill>
            <a:srgbClr val="0C486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25" name="Rectangle 30"/>
          <p:cNvSpPr txBox="1"/>
          <p:nvPr/>
        </p:nvSpPr>
        <p:spPr>
          <a:xfrm>
            <a:off x="250825" y="6464389"/>
            <a:ext cx="3339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1000">
                <a:solidFill>
                  <a:srgbClr val="333333"/>
                </a:solidFill>
              </a:defRPr>
            </a:pPr>
            <a:endParaRPr dirty="0"/>
          </a:p>
          <a:p>
            <a:pPr algn="l">
              <a:defRPr sz="1000"/>
            </a:pPr>
            <a:r>
              <a:rPr dirty="0"/>
              <a:t>© Berlin Economics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9987B02-17AE-47FE-B862-517665C3DE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0" y="1125538"/>
            <a:ext cx="4321175" cy="5517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B4462"/>
              </a:buClr>
              <a:defRPr sz="2000">
                <a:latin typeface="+mn-lt"/>
              </a:defRPr>
            </a:lvl1pPr>
            <a:lvl2pPr>
              <a:buClr>
                <a:srgbClr val="0B4462"/>
              </a:buClr>
              <a:defRPr sz="1800">
                <a:latin typeface="+mn-lt"/>
              </a:defRPr>
            </a:lvl2pPr>
            <a:lvl3pPr marL="1219200" indent="-30480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737360" indent="-36576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2194560" indent="-36576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le Text">
            <a:extLst>
              <a:ext uri="{FF2B5EF4-FFF2-40B4-BE49-F238E27FC236}">
                <a16:creationId xmlns:a16="http://schemas.microsoft.com/office/drawing/2014/main" id="{4671ECC7-CE3F-4D1B-88A7-86A221DEC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352123"/>
            <a:ext cx="864234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-150" normalizeH="0" baseline="0" dirty="0">
                <a:ln>
                  <a:noFill/>
                </a:ln>
                <a:solidFill>
                  <a:srgbClr val="0B4462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BC06F7-09BA-4E0F-A99B-31E31B19E7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529760" y="6632571"/>
            <a:ext cx="356827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 b="1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602" userDrawn="1">
          <p15:clr>
            <a:srgbClr val="FBAE40"/>
          </p15:clr>
        </p15:guide>
        <p15:guide id="3" pos="158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pos="27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D9C0435-FC48-4797-8BA9-4F90190FA4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0" y="1125538"/>
            <a:ext cx="4321175" cy="5517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B4462"/>
              </a:buClr>
              <a:defRPr sz="2000">
                <a:latin typeface="+mn-lt"/>
              </a:defRPr>
            </a:lvl1pPr>
            <a:lvl2pPr>
              <a:buClr>
                <a:srgbClr val="0B4462"/>
              </a:buClr>
              <a:defRPr sz="1800">
                <a:latin typeface="+mn-lt"/>
              </a:defRPr>
            </a:lvl2pPr>
            <a:lvl3pPr marL="1219200" indent="-30480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737360" indent="-36576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2194560" indent="-365760"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71489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5602">
          <p15:clr>
            <a:srgbClr val="FBAE40"/>
          </p15:clr>
        </p15:guide>
        <p15:guide id="6" pos="27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0"/>
          <p:cNvSpPr/>
          <p:nvPr/>
        </p:nvSpPr>
        <p:spPr>
          <a:xfrm>
            <a:off x="0" y="996950"/>
            <a:ext cx="9144000" cy="58610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3" name="Rechteck 10"/>
          <p:cNvSpPr/>
          <p:nvPr/>
        </p:nvSpPr>
        <p:spPr>
          <a:xfrm>
            <a:off x="3597781" y="6642189"/>
            <a:ext cx="5553373" cy="226986"/>
          </a:xfrm>
          <a:prstGeom prst="rect">
            <a:avLst/>
          </a:prstGeom>
          <a:solidFill>
            <a:srgbClr val="0C486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3333"/>
                </a:solidFill>
              </a:defRPr>
            </a:pPr>
            <a:endParaRPr dirty="0"/>
          </a:p>
        </p:txBody>
      </p:sp>
      <p:pic>
        <p:nvPicPr>
          <p:cNvPr id="6" name="get-logo.png" descr="get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00" y="256001"/>
            <a:ext cx="2124000" cy="57702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4014385C-DF03-465C-BA5D-780B964F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927" y="1600201"/>
            <a:ext cx="8253327" cy="457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ru-RU" dirty="0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2DE5E5E2-986D-4185-8792-142B0B66F13A}"/>
              </a:ext>
            </a:extLst>
          </p:cNvPr>
          <p:cNvSpPr txBox="1"/>
          <p:nvPr userDrawn="1"/>
        </p:nvSpPr>
        <p:spPr>
          <a:xfrm>
            <a:off x="250825" y="6464389"/>
            <a:ext cx="3339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defRPr sz="1000">
                <a:solidFill>
                  <a:srgbClr val="333333"/>
                </a:solidFill>
              </a:defRPr>
            </a:pPr>
            <a:endParaRPr dirty="0"/>
          </a:p>
          <a:p>
            <a:pPr algn="l">
              <a:defRPr sz="1000"/>
            </a:pPr>
            <a:r>
              <a:rPr dirty="0"/>
              <a:t>© Berlin 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B4462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B4462"/>
        </a:buClr>
        <a:buSzPct val="100000"/>
        <a:buFont typeface="Arial"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B4462"/>
        </a:buClr>
        <a:buSzPct val="80000"/>
        <a:buFont typeface="Courier New" panose="02070309020205020404" pitchFamily="49" charset="0"/>
        <a:buChar char="o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B4462"/>
        </a:buClr>
        <a:buSzPct val="80000"/>
        <a:buFont typeface="Courier New" panose="02070309020205020404" pitchFamily="49" charset="0"/>
        <a:buChar char="o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B4462"/>
        </a:buClr>
        <a:buSzPct val="80000"/>
        <a:buFont typeface="Courier New" panose="02070309020205020404" pitchFamily="49" charset="0"/>
        <a:buChar char="o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55F38D-5A92-4AF0-B0C9-49FAB1AA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125538"/>
            <a:ext cx="8642350" cy="551727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en-GB" sz="3000" b="1" spc="-150" dirty="0">
                <a:solidFill>
                  <a:srgbClr val="0B4462"/>
                </a:solidFill>
                <a:latin typeface="Calibri" panose="020F0502020204030204" pitchFamily="34" charset="0"/>
              </a:rPr>
              <a:t>The ICT Sector in Belarus: Opportunities and Challenges</a:t>
            </a:r>
            <a:r>
              <a:rPr lang="en-US" sz="3000" b="1" spc="-150" dirty="0">
                <a:solidFill>
                  <a:srgbClr val="0B4462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200" dirty="0">
                <a:solidFill>
                  <a:srgbClr val="0B4462"/>
                </a:solidFill>
              </a:rPr>
              <a:t>Robert Kirchner, Deputy Team Leader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0B4462"/>
                </a:solidFill>
              </a:rPr>
              <a:t>German Economic Team</a:t>
            </a:r>
          </a:p>
          <a:p>
            <a:pPr marL="0" indent="0">
              <a:buNone/>
            </a:pPr>
            <a:endParaRPr lang="en-US" sz="1400" dirty="0">
              <a:solidFill>
                <a:srgbClr val="0B446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B4462"/>
              </a:solidFill>
            </a:endParaRPr>
          </a:p>
          <a:p>
            <a:pPr marL="0" indent="0" algn="ctr">
              <a:buNone/>
            </a:pPr>
            <a:r>
              <a:rPr lang="en-US" sz="2100" b="1" dirty="0">
                <a:solidFill>
                  <a:srgbClr val="0B4462"/>
                </a:solidFill>
              </a:rPr>
              <a:t>Conference: </a:t>
            </a:r>
            <a:r>
              <a:rPr lang="en-GB" sz="2100" b="1" dirty="0">
                <a:solidFill>
                  <a:srgbClr val="0B4462"/>
                </a:solidFill>
              </a:rPr>
              <a:t>Germany meets the Silicon Valley of Eastern Europe</a:t>
            </a:r>
            <a:endParaRPr lang="de-DE" sz="2100" b="1" dirty="0">
              <a:solidFill>
                <a:srgbClr val="0B4462"/>
              </a:solidFill>
            </a:endParaRPr>
          </a:p>
          <a:p>
            <a:pPr marL="0" indent="0" algn="ctr">
              <a:buNone/>
            </a:pPr>
            <a:r>
              <a:rPr lang="de-DE" sz="2100" b="1" dirty="0">
                <a:solidFill>
                  <a:srgbClr val="0B4462"/>
                </a:solidFill>
              </a:rPr>
              <a:t>7th </a:t>
            </a:r>
            <a:r>
              <a:rPr lang="de-DE" sz="2100" b="1" dirty="0" err="1">
                <a:solidFill>
                  <a:srgbClr val="0B4462"/>
                </a:solidFill>
              </a:rPr>
              <a:t>October</a:t>
            </a:r>
            <a:r>
              <a:rPr lang="de-DE" sz="2100" b="1" dirty="0">
                <a:solidFill>
                  <a:srgbClr val="0B4462"/>
                </a:solidFill>
              </a:rPr>
              <a:t>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E1F8-3AD2-4CB3-BA8D-F4B8DCC2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2" y="5785661"/>
            <a:ext cx="1146817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Bild 12">
            <a:extLst>
              <a:ext uri="{FF2B5EF4-FFF2-40B4-BE49-F238E27FC236}">
                <a16:creationId xmlns:a16="http://schemas.microsoft.com/office/drawing/2014/main" id="{ED0AA2AD-EF78-41C5-ABC2-5F38C080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6" y="5697754"/>
            <a:ext cx="1848179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et-logo.png" descr="get-logo.png">
            <a:extLst>
              <a:ext uri="{FF2B5EF4-FFF2-40B4-BE49-F238E27FC236}">
                <a16:creationId xmlns:a16="http://schemas.microsoft.com/office/drawing/2014/main" id="{B6B3AA37-DA37-4D9E-B9CA-4328A4A1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00" y="256001"/>
            <a:ext cx="2124000" cy="57702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Box 33">
            <a:extLst>
              <a:ext uri="{FF2B5EF4-FFF2-40B4-BE49-F238E27FC236}">
                <a16:creationId xmlns:a16="http://schemas.microsoft.com/office/drawing/2014/main" id="{9434DC98-7C6A-491B-92A9-1D63C8247397}"/>
              </a:ext>
            </a:extLst>
          </p:cNvPr>
          <p:cNvSpPr txBox="1"/>
          <p:nvPr/>
        </p:nvSpPr>
        <p:spPr>
          <a:xfrm>
            <a:off x="6562800" y="992240"/>
            <a:ext cx="2581200" cy="288000"/>
          </a:xfrm>
          <a:prstGeom prst="rect">
            <a:avLst/>
          </a:prstGeom>
          <a:solidFill>
            <a:srgbClr val="80A8C8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E L A R U S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A3A22408-16DC-4F32-861C-266BEC17FDDD}"/>
              </a:ext>
            </a:extLst>
          </p:cNvPr>
          <p:cNvSpPr/>
          <p:nvPr/>
        </p:nvSpPr>
        <p:spPr>
          <a:xfrm>
            <a:off x="0" y="992240"/>
            <a:ext cx="5543550" cy="288000"/>
          </a:xfrm>
          <a:prstGeom prst="rect">
            <a:avLst/>
          </a:prstGeom>
          <a:solidFill>
            <a:srgbClr val="064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6E45C0-C68C-4CC2-8843-D84D3EFFA9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76" y="5785661"/>
            <a:ext cx="2615528" cy="5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17C3FF-16FF-40CA-8C7A-77C8DD0AAB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3" y="5785661"/>
            <a:ext cx="1816363" cy="5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5016397-FF51-4E7A-B449-E09467593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61" y="5785661"/>
            <a:ext cx="90791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52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217EDC-66E9-482B-9715-5CAE4748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84261"/>
            <a:ext cx="4420997" cy="55070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Share of ICT sector in GDP: 7.6% (8M 2020)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Positive long-term trend, further acceleration due to Covid-19 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Other sectors (8M 2020):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Manufacturing: 21.0%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Wholesale &amp; retail trade: 9.2%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Construction: 5.8%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Agriculture: 5.5%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300" dirty="0">
                <a:solidFill>
                  <a:schemeClr val="tx1"/>
                </a:solidFill>
              </a:rPr>
              <a:t>Share in employment also growing, but smaller than GDP (higher productivity)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4F3CC-E03C-421C-AA0A-2EFB76DC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Growing importance of the ICT sector …</a:t>
            </a:r>
            <a:endParaRPr lang="ru-RU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1955-52A4-42C0-B7E3-100A2AE3FC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766DAEC-A2B6-4CB3-8E04-0ECC24E7390A}"/>
              </a:ext>
            </a:extLst>
          </p:cNvPr>
          <p:cNvSpPr txBox="1"/>
          <p:nvPr/>
        </p:nvSpPr>
        <p:spPr>
          <a:xfrm>
            <a:off x="250826" y="1137699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Share of the ICT sector in GDP</a:t>
            </a:r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50228643-5BB6-46AD-A44D-0EA1B0901485}"/>
              </a:ext>
            </a:extLst>
          </p:cNvPr>
          <p:cNvSpPr txBox="1"/>
          <p:nvPr/>
        </p:nvSpPr>
        <p:spPr>
          <a:xfrm>
            <a:off x="250825" y="3559203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i="1" dirty="0"/>
              <a:t>Source: </a:t>
            </a:r>
            <a:r>
              <a:rPr lang="de-DE" sz="1000" i="1" dirty="0" err="1"/>
              <a:t>Belstat</a:t>
            </a:r>
            <a:endParaRPr lang="en-GB" sz="1000" i="1" dirty="0"/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D028CBD2-65B2-4445-8E85-36229820DE81}"/>
              </a:ext>
            </a:extLst>
          </p:cNvPr>
          <p:cNvSpPr txBox="1"/>
          <p:nvPr/>
        </p:nvSpPr>
        <p:spPr>
          <a:xfrm>
            <a:off x="250825" y="6348339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i="1" dirty="0"/>
              <a:t>Source: </a:t>
            </a:r>
            <a:r>
              <a:rPr lang="en-GB" sz="1000" i="1" dirty="0" err="1"/>
              <a:t>Belstat</a:t>
            </a:r>
            <a:endParaRPr lang="en-GB" sz="1000" i="1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64FF0A89-A916-47DB-B8E1-E384C816D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871484"/>
              </p:ext>
            </p:extLst>
          </p:nvPr>
        </p:nvGraphicFramePr>
        <p:xfrm>
          <a:off x="247952" y="1348056"/>
          <a:ext cx="4136042" cy="227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2A153E0-EE93-4540-B1F8-7E33778D0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95902"/>
              </p:ext>
            </p:extLst>
          </p:nvPr>
        </p:nvGraphicFramePr>
        <p:xfrm>
          <a:off x="256571" y="4092415"/>
          <a:ext cx="4136042" cy="235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 Box 1">
            <a:extLst>
              <a:ext uri="{FF2B5EF4-FFF2-40B4-BE49-F238E27FC236}">
                <a16:creationId xmlns:a16="http://schemas.microsoft.com/office/drawing/2014/main" id="{51875837-ECBA-476C-AC53-2C0153CABA1C}"/>
              </a:ext>
            </a:extLst>
          </p:cNvPr>
          <p:cNvSpPr txBox="1"/>
          <p:nvPr/>
        </p:nvSpPr>
        <p:spPr>
          <a:xfrm>
            <a:off x="250825" y="3845617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Share of the ICT sector in employment</a:t>
            </a:r>
          </a:p>
        </p:txBody>
      </p:sp>
    </p:spTree>
    <p:extLst>
      <p:ext uri="{BB962C8B-B14F-4D97-AF65-F5344CB8AC3E}">
        <p14:creationId xmlns:p14="http://schemas.microsoft.com/office/powerpoint/2010/main" val="23425832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54F3CC-E03C-421C-AA0A-2EFB76DC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…driven by high export-orientation</a:t>
            </a:r>
            <a:endParaRPr lang="ru-RU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1955-52A4-42C0-B7E3-100A2AE3FC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7" name="Textfeld 1">
            <a:extLst>
              <a:ext uri="{FF2B5EF4-FFF2-40B4-BE49-F238E27FC236}">
                <a16:creationId xmlns:a16="http://schemas.microsoft.com/office/drawing/2014/main" id="{3C82A5C3-26F7-46D0-8190-1059D86853D0}"/>
              </a:ext>
            </a:extLst>
          </p:cNvPr>
          <p:cNvSpPr txBox="1"/>
          <p:nvPr/>
        </p:nvSpPr>
        <p:spPr>
          <a:xfrm>
            <a:off x="242206" y="3587020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i="1" dirty="0"/>
              <a:t>Source: NBRB</a:t>
            </a: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A7A33286-4D3A-4EC4-9E46-8E79D39E6816}"/>
              </a:ext>
            </a:extLst>
          </p:cNvPr>
          <p:cNvSpPr txBox="1"/>
          <p:nvPr/>
        </p:nvSpPr>
        <p:spPr>
          <a:xfrm>
            <a:off x="250825" y="3861923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International comparison</a:t>
            </a:r>
          </a:p>
        </p:txBody>
      </p:sp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F70C1C05-2F67-4D03-9949-8A83E02EB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54495"/>
              </p:ext>
            </p:extLst>
          </p:nvPr>
        </p:nvGraphicFramePr>
        <p:xfrm>
          <a:off x="257413" y="1353740"/>
          <a:ext cx="4141788" cy="227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A4ED9CBA-3218-4161-A413-7AB048F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25538"/>
            <a:ext cx="4314587" cy="55070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400" dirty="0">
                <a:solidFill>
                  <a:schemeClr val="tx1"/>
                </a:solidFill>
              </a:rPr>
              <a:t>ICT services exports more than doubled over 2015-2019 to USD 2.4 bn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GB" sz="2400" dirty="0">
                <a:solidFill>
                  <a:schemeClr val="tx1"/>
                </a:solidFill>
              </a:rPr>
              <a:t>Share of ICT exports in total services exports was 25% in 2019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GB" sz="2200" dirty="0">
                <a:solidFill>
                  <a:schemeClr val="tx1"/>
                </a:solidFill>
              </a:rPr>
              <a:t>Belarus traditionally exports transport services (roads, pipes)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Exports of computer services per capita </a:t>
            </a:r>
            <a:r>
              <a:rPr lang="en-GB" sz="2400" dirty="0">
                <a:solidFill>
                  <a:schemeClr val="tx1"/>
                </a:solidFill>
              </a:rPr>
              <a:t>at more than USD 220, more than double than in peer countries like Ukraine (94) and Russia (31) 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Textfeld 1">
            <a:extLst>
              <a:ext uri="{FF2B5EF4-FFF2-40B4-BE49-F238E27FC236}">
                <a16:creationId xmlns:a16="http://schemas.microsoft.com/office/drawing/2014/main" id="{CCC69C82-EACA-4B3F-A12A-85FE2579E162}"/>
              </a:ext>
            </a:extLst>
          </p:cNvPr>
          <p:cNvSpPr txBox="1"/>
          <p:nvPr/>
        </p:nvSpPr>
        <p:spPr>
          <a:xfrm>
            <a:off x="260286" y="6385434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i="1" dirty="0"/>
              <a:t>Source: UNCTAD, World Bank; Data for 2019</a:t>
            </a:r>
          </a:p>
        </p:txBody>
      </p:sp>
      <p:sp>
        <p:nvSpPr>
          <p:cNvPr id="28" name="Text Box 1">
            <a:extLst>
              <a:ext uri="{FF2B5EF4-FFF2-40B4-BE49-F238E27FC236}">
                <a16:creationId xmlns:a16="http://schemas.microsoft.com/office/drawing/2014/main" id="{B1212B4A-C2A6-4B8F-A2C2-A9FF9A201198}"/>
              </a:ext>
            </a:extLst>
          </p:cNvPr>
          <p:cNvSpPr txBox="1"/>
          <p:nvPr/>
        </p:nvSpPr>
        <p:spPr>
          <a:xfrm>
            <a:off x="257413" y="1125538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Exports of ICT services</a:t>
            </a:r>
          </a:p>
        </p:txBody>
      </p:sp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0545D558-01DC-42A4-BFCE-C29E58224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064652"/>
              </p:ext>
            </p:extLst>
          </p:nvPr>
        </p:nvGraphicFramePr>
        <p:xfrm>
          <a:off x="242206" y="4110613"/>
          <a:ext cx="4141788" cy="227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0214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54F3CC-E03C-421C-AA0A-2EFB76DC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Hi-Tech Park: A success story so far</a:t>
            </a:r>
            <a:endParaRPr lang="ru-RU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1955-52A4-42C0-B7E3-100A2AE3FC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766DAEC-A2B6-4CB3-8E04-0ECC24E7390A}"/>
              </a:ext>
            </a:extLst>
          </p:cNvPr>
          <p:cNvSpPr txBox="1"/>
          <p:nvPr/>
        </p:nvSpPr>
        <p:spPr>
          <a:xfrm>
            <a:off x="250826" y="1137699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Companies in HTP</a:t>
            </a:r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50228643-5BB6-46AD-A44D-0EA1B0901485}"/>
              </a:ext>
            </a:extLst>
          </p:cNvPr>
          <p:cNvSpPr txBox="1"/>
          <p:nvPr/>
        </p:nvSpPr>
        <p:spPr>
          <a:xfrm>
            <a:off x="250825" y="3559203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i="1" dirty="0"/>
              <a:t>Source: </a:t>
            </a:r>
            <a:r>
              <a:rPr lang="en-GB" sz="1000" i="1" dirty="0"/>
              <a:t>Hi-Tech Park (HTP)</a:t>
            </a: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D028CBD2-65B2-4445-8E85-36229820DE81}"/>
              </a:ext>
            </a:extLst>
          </p:cNvPr>
          <p:cNvSpPr txBox="1"/>
          <p:nvPr/>
        </p:nvSpPr>
        <p:spPr>
          <a:xfrm>
            <a:off x="250825" y="6254151"/>
            <a:ext cx="4136042" cy="2378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i="1" dirty="0"/>
              <a:t>Source: Hi-Tech Park (HTP)</a:t>
            </a: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D885E849-9605-4EDF-8188-DA1FC7D972F6}"/>
              </a:ext>
            </a:extLst>
          </p:cNvPr>
          <p:cNvSpPr txBox="1"/>
          <p:nvPr/>
        </p:nvSpPr>
        <p:spPr>
          <a:xfrm>
            <a:off x="250825" y="3861923"/>
            <a:ext cx="414178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1400">
                <a:solidFill>
                  <a:srgbClr val="0B4462"/>
                </a:solidFill>
              </a:defRPr>
            </a:lvl1pPr>
          </a:lstStyle>
          <a:p>
            <a:r>
              <a:rPr lang="en-GB" dirty="0"/>
              <a:t>HTP exports by countries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82CF8F83-E75A-48E0-B26D-3BFF55D89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192706"/>
              </p:ext>
            </p:extLst>
          </p:nvPr>
        </p:nvGraphicFramePr>
        <p:xfrm>
          <a:off x="250825" y="1332678"/>
          <a:ext cx="4141788" cy="222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449B7E99-5B04-4009-81E6-89077AE64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62402"/>
              </p:ext>
            </p:extLst>
          </p:nvPr>
        </p:nvGraphicFramePr>
        <p:xfrm>
          <a:off x="250825" y="4152505"/>
          <a:ext cx="4141788" cy="214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3084437-719B-4C17-B873-9EB407A64474}"/>
              </a:ext>
            </a:extLst>
          </p:cNvPr>
          <p:cNvSpPr txBox="1">
            <a:spLocks/>
          </p:cNvSpPr>
          <p:nvPr/>
        </p:nvSpPr>
        <p:spPr>
          <a:xfrm>
            <a:off x="4578588" y="1117149"/>
            <a:ext cx="4314587" cy="5507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B4462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B4462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B4462"/>
              </a:buClr>
              <a:buSzPct val="80000"/>
              <a:buFont typeface="Courier New" panose="02070309020205020404" pitchFamily="49" charset="0"/>
              <a:buChar char="o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Liberal regulatory regime of HTP a key success factor for positive ICT development so far</a:t>
            </a:r>
          </a:p>
          <a:p>
            <a:pPr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HTP-based companies exported 91% of the country's total ICT services in 2019</a:t>
            </a:r>
          </a:p>
          <a:p>
            <a:pPr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Relatively balanced major export markets (US, EU)</a:t>
            </a:r>
          </a:p>
          <a:p>
            <a:pPr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Going forward, major challenges</a:t>
            </a:r>
          </a:p>
          <a:p>
            <a:pPr lvl="1"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How will political situation impact future business and investment climate in the country, and the sector in particular?</a:t>
            </a:r>
          </a:p>
          <a:p>
            <a:pPr lvl="1"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Competition from other countries in the region, e.g. Ukraine?</a:t>
            </a:r>
          </a:p>
          <a:p>
            <a:pPr hangingPunct="1"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solidFill>
                  <a:schemeClr val="tx1"/>
                </a:solidFill>
              </a:rPr>
              <a:t>At the same time: Covid-19 will accelerate long-term digitisation trends  </a:t>
            </a:r>
          </a:p>
          <a:p>
            <a:pPr hangingPunct="1">
              <a:spcBef>
                <a:spcPts val="0"/>
              </a:spcBef>
              <a:spcAft>
                <a:spcPts val="20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471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1"/>
          <p:cNvSpPr txBox="1"/>
          <p:nvPr/>
        </p:nvSpPr>
        <p:spPr>
          <a:xfrm>
            <a:off x="250824" y="342305"/>
            <a:ext cx="558304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000" spc="-150">
                <a:solidFill>
                  <a:srgbClr val="0B4462"/>
                </a:solidFill>
              </a:defRPr>
            </a:pPr>
            <a:r>
              <a:rPr lang="en-GB" sz="3000" dirty="0"/>
              <a:t>About the German Economic Team</a:t>
            </a:r>
          </a:p>
        </p:txBody>
      </p:sp>
      <p:sp>
        <p:nvSpPr>
          <p:cNvPr id="52" name="Textfeld 2"/>
          <p:cNvSpPr txBox="1"/>
          <p:nvPr/>
        </p:nvSpPr>
        <p:spPr>
          <a:xfrm>
            <a:off x="250823" y="1126364"/>
            <a:ext cx="8642350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spcAft>
                <a:spcPts val="600"/>
              </a:spcAft>
              <a:defRPr sz="1600"/>
            </a:pPr>
            <a:r>
              <a:rPr lang="en-GB" dirty="0"/>
              <a:t>The German Economic Team (GET) advises the governments of Ukraine, Belarus, Moldova, Georgia and Uzbekistan regarding the design of economic policy reform processes and a sustainable development of the economic framework. As part of the project we also work in other countries on selected topics.</a:t>
            </a:r>
          </a:p>
          <a:p>
            <a:pPr algn="just">
              <a:spcAft>
                <a:spcPts val="600"/>
              </a:spcAft>
              <a:defRPr sz="1600"/>
            </a:pPr>
            <a:r>
              <a:rPr lang="en-GB" dirty="0"/>
              <a:t>In a continuous dialogue with high-level decision makers of the project countries, we identify current problems in economic policy and then provide concrete policy recommendations based on independent analysis.</a:t>
            </a:r>
          </a:p>
          <a:p>
            <a:pPr algn="just">
              <a:spcAft>
                <a:spcPts val="600"/>
              </a:spcAft>
              <a:defRPr sz="1600"/>
            </a:pPr>
            <a:r>
              <a:rPr lang="en-GB" dirty="0"/>
              <a:t>In addition, GET supports German institutions in the political, administrative and business sectors with its know-how and detailed knowledge of the region’s economies.</a:t>
            </a:r>
          </a:p>
          <a:p>
            <a:pPr algn="just">
              <a:spcAft>
                <a:spcPts val="600"/>
              </a:spcAft>
              <a:defRPr sz="1600"/>
            </a:pPr>
            <a:r>
              <a:rPr lang="en-GB" dirty="0"/>
              <a:t>The German Economic Team is financed by the Federal Ministry of Economic Affairs and Energy. The consulting firm Berlin Economics has been commissioned with the implementation of the project.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41A87A07-5B1F-49B5-B5D7-EAFB73B4EB3B}"/>
              </a:ext>
            </a:extLst>
          </p:cNvPr>
          <p:cNvSpPr/>
          <p:nvPr/>
        </p:nvSpPr>
        <p:spPr>
          <a:xfrm>
            <a:off x="250824" y="4505631"/>
            <a:ext cx="8642349" cy="182459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7800" tIns="177800" rIns="177800" bIns="177800" numCol="1" anchor="ctr"/>
          <a:lstStyle/>
          <a:p>
            <a:pPr>
              <a:spcAft>
                <a:spcPts val="600"/>
              </a:spcAft>
              <a:defRPr sz="1600"/>
            </a:pPr>
            <a:r>
              <a:rPr lang="de-DE" b="1" cap="all" spc="416" dirty="0">
                <a:solidFill>
                  <a:srgbClr val="0B4462"/>
                </a:solidFill>
              </a:rPr>
              <a:t>C</a:t>
            </a:r>
            <a:r>
              <a:rPr b="1" cap="all" spc="416" dirty="0">
                <a:solidFill>
                  <a:srgbClr val="0B4462"/>
                </a:solidFill>
              </a:rPr>
              <a:t>onta</a:t>
            </a:r>
            <a:r>
              <a:rPr lang="de-DE" b="1" cap="all" spc="416" dirty="0">
                <a:solidFill>
                  <a:srgbClr val="0B4462"/>
                </a:solidFill>
              </a:rPr>
              <a:t>cT</a:t>
            </a:r>
          </a:p>
          <a:p>
            <a:pPr>
              <a:defRPr sz="1600"/>
            </a:pPr>
            <a:r>
              <a:rPr dirty="0">
                <a:solidFill>
                  <a:srgbClr val="0B4462"/>
                </a:solidFill>
              </a:rPr>
              <a:t>G</a:t>
            </a:r>
            <a:r>
              <a:rPr lang="de-DE" dirty="0">
                <a:solidFill>
                  <a:srgbClr val="0B4462"/>
                </a:solidFill>
              </a:rPr>
              <a:t>erman Economic Team</a:t>
            </a:r>
            <a:r>
              <a:rPr dirty="0">
                <a:solidFill>
                  <a:srgbClr val="0B4462"/>
                </a:solidFill>
              </a:rPr>
              <a:t>	Tel: +49 30</a:t>
            </a:r>
            <a:r>
              <a:rPr lang="de-DE" dirty="0">
                <a:solidFill>
                  <a:srgbClr val="0B4462"/>
                </a:solidFill>
              </a:rPr>
              <a:t> </a:t>
            </a:r>
            <a:r>
              <a:rPr dirty="0">
                <a:solidFill>
                  <a:srgbClr val="0B4462"/>
                </a:solidFill>
              </a:rPr>
              <a:t>/ 20 61 34 64</a:t>
            </a:r>
            <a:r>
              <a:rPr lang="de-DE" dirty="0">
                <a:solidFill>
                  <a:srgbClr val="0B4462"/>
                </a:solidFill>
              </a:rPr>
              <a:t> </a:t>
            </a:r>
            <a:r>
              <a:rPr dirty="0">
                <a:solidFill>
                  <a:srgbClr val="0B4462"/>
                </a:solidFill>
              </a:rPr>
              <a:t>0</a:t>
            </a:r>
            <a:br>
              <a:rPr dirty="0">
                <a:solidFill>
                  <a:srgbClr val="0B4462"/>
                </a:solidFill>
              </a:rPr>
            </a:br>
            <a:r>
              <a:rPr dirty="0">
                <a:solidFill>
                  <a:srgbClr val="0B4462"/>
                </a:solidFill>
              </a:rPr>
              <a:t>c/o </a:t>
            </a:r>
            <a:r>
              <a:rPr lang="de-DE" dirty="0">
                <a:solidFill>
                  <a:srgbClr val="0B4462"/>
                </a:solidFill>
              </a:rPr>
              <a:t>BE </a:t>
            </a:r>
            <a:r>
              <a:rPr dirty="0">
                <a:solidFill>
                  <a:srgbClr val="0B4462"/>
                </a:solidFill>
              </a:rPr>
              <a:t>Berlin Economics</a:t>
            </a:r>
            <a:r>
              <a:rPr lang="de-DE" dirty="0">
                <a:solidFill>
                  <a:srgbClr val="0B4462"/>
                </a:solidFill>
              </a:rPr>
              <a:t> GmbH	</a:t>
            </a:r>
            <a:r>
              <a:rPr sz="1600" dirty="0">
                <a:solidFill>
                  <a:srgbClr val="0B4462"/>
                </a:solidFill>
              </a:rPr>
              <a:t>info@</a:t>
            </a:r>
            <a:r>
              <a:rPr lang="de-DE" sz="1600" dirty="0">
                <a:solidFill>
                  <a:srgbClr val="0B4462"/>
                </a:solidFill>
              </a:rPr>
              <a:t>german-economic-team</a:t>
            </a:r>
            <a:r>
              <a:rPr sz="1600" dirty="0">
                <a:solidFill>
                  <a:srgbClr val="0B4462"/>
                </a:solidFill>
              </a:rPr>
              <a:t>.</a:t>
            </a:r>
            <a:r>
              <a:rPr lang="de-DE" sz="1600" dirty="0">
                <a:solidFill>
                  <a:srgbClr val="0B4462"/>
                </a:solidFill>
              </a:rPr>
              <a:t>com</a:t>
            </a:r>
            <a:br>
              <a:rPr sz="1600" dirty="0">
                <a:solidFill>
                  <a:srgbClr val="0B4462"/>
                </a:solidFill>
              </a:rPr>
            </a:br>
            <a:r>
              <a:rPr sz="1600" dirty="0">
                <a:solidFill>
                  <a:srgbClr val="0B4462"/>
                </a:solidFill>
              </a:rPr>
              <a:t>Schillerstraße 59		www.</a:t>
            </a:r>
            <a:r>
              <a:rPr lang="de-DE" sz="1600" dirty="0">
                <a:solidFill>
                  <a:srgbClr val="0B4462"/>
                </a:solidFill>
              </a:rPr>
              <a:t>german-economic-team</a:t>
            </a:r>
            <a:r>
              <a:rPr sz="1600" dirty="0">
                <a:solidFill>
                  <a:srgbClr val="0B4462"/>
                </a:solidFill>
              </a:rPr>
              <a:t>.</a:t>
            </a:r>
            <a:r>
              <a:rPr lang="de-DE" sz="1600" dirty="0">
                <a:solidFill>
                  <a:srgbClr val="0B4462"/>
                </a:solidFill>
              </a:rPr>
              <a:t>com</a:t>
            </a:r>
            <a:br>
              <a:rPr dirty="0">
                <a:solidFill>
                  <a:srgbClr val="0B4462"/>
                </a:solidFill>
              </a:rPr>
            </a:br>
            <a:r>
              <a:rPr lang="de-DE" dirty="0">
                <a:solidFill>
                  <a:srgbClr val="0B4462"/>
                </a:solidFill>
              </a:rPr>
              <a:t>10627 Berlin 	</a:t>
            </a:r>
            <a:r>
              <a:rPr dirty="0">
                <a:solidFill>
                  <a:srgbClr val="0B4462"/>
                </a:solidFill>
              </a:rPr>
              <a:t>    	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806EC60-9F35-4067-B08A-328E531F3C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0025" y="5150001"/>
            <a:ext cx="2017713" cy="760412"/>
            <a:chOff x="4046" y="2633"/>
            <a:chExt cx="1271" cy="47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556AF4A6-37CE-42AD-A81D-ED03C76EAC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46" y="2633"/>
              <a:ext cx="1271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D6B1EF0-4AC6-4A9B-93FE-B5C3B68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" y="2808"/>
              <a:ext cx="283" cy="304"/>
            </a:xfrm>
            <a:custGeom>
              <a:avLst/>
              <a:gdLst>
                <a:gd name="T0" fmla="*/ 640 w 3676"/>
                <a:gd name="T1" fmla="*/ 3957 h 3958"/>
                <a:gd name="T2" fmla="*/ 811 w 3676"/>
                <a:gd name="T3" fmla="*/ 3946 h 3958"/>
                <a:gd name="T4" fmla="*/ 962 w 3676"/>
                <a:gd name="T5" fmla="*/ 3919 h 3958"/>
                <a:gd name="T6" fmla="*/ 1098 w 3676"/>
                <a:gd name="T7" fmla="*/ 3877 h 3958"/>
                <a:gd name="T8" fmla="*/ 1217 w 3676"/>
                <a:gd name="T9" fmla="*/ 3821 h 3958"/>
                <a:gd name="T10" fmla="*/ 1317 w 3676"/>
                <a:gd name="T11" fmla="*/ 3752 h 3958"/>
                <a:gd name="T12" fmla="*/ 1400 w 3676"/>
                <a:gd name="T13" fmla="*/ 3667 h 3958"/>
                <a:gd name="T14" fmla="*/ 1467 w 3676"/>
                <a:gd name="T15" fmla="*/ 3568 h 3958"/>
                <a:gd name="T16" fmla="*/ 1516 w 3676"/>
                <a:gd name="T17" fmla="*/ 3455 h 3958"/>
                <a:gd name="T18" fmla="*/ 1548 w 3676"/>
                <a:gd name="T19" fmla="*/ 3327 h 3958"/>
                <a:gd name="T20" fmla="*/ 1562 w 3676"/>
                <a:gd name="T21" fmla="*/ 3184 h 3958"/>
                <a:gd name="T22" fmla="*/ 1558 w 3676"/>
                <a:gd name="T23" fmla="*/ 3021 h 3958"/>
                <a:gd name="T24" fmla="*/ 1535 w 3676"/>
                <a:gd name="T25" fmla="*/ 2864 h 3958"/>
                <a:gd name="T26" fmla="*/ 1491 w 3676"/>
                <a:gd name="T27" fmla="*/ 2724 h 3958"/>
                <a:gd name="T28" fmla="*/ 1427 w 3676"/>
                <a:gd name="T29" fmla="*/ 2600 h 3958"/>
                <a:gd name="T30" fmla="*/ 1344 w 3676"/>
                <a:gd name="T31" fmla="*/ 2494 h 3958"/>
                <a:gd name="T32" fmla="*/ 1239 w 3676"/>
                <a:gd name="T33" fmla="*/ 2403 h 3958"/>
                <a:gd name="T34" fmla="*/ 1114 w 3676"/>
                <a:gd name="T35" fmla="*/ 2329 h 3958"/>
                <a:gd name="T36" fmla="*/ 970 w 3676"/>
                <a:gd name="T37" fmla="*/ 2271 h 3958"/>
                <a:gd name="T38" fmla="*/ 804 w 3676"/>
                <a:gd name="T39" fmla="*/ 2230 h 3958"/>
                <a:gd name="T40" fmla="*/ 620 w 3676"/>
                <a:gd name="T41" fmla="*/ 2205 h 3958"/>
                <a:gd name="T42" fmla="*/ 414 w 3676"/>
                <a:gd name="T43" fmla="*/ 2198 h 3958"/>
                <a:gd name="T44" fmla="*/ 0 w 3676"/>
                <a:gd name="T45" fmla="*/ 1688 h 3958"/>
                <a:gd name="T46" fmla="*/ 498 w 3676"/>
                <a:gd name="T47" fmla="*/ 1686 h 3958"/>
                <a:gd name="T48" fmla="*/ 671 w 3676"/>
                <a:gd name="T49" fmla="*/ 1673 h 3958"/>
                <a:gd name="T50" fmla="*/ 824 w 3676"/>
                <a:gd name="T51" fmla="*/ 1653 h 3958"/>
                <a:gd name="T52" fmla="*/ 957 w 3676"/>
                <a:gd name="T53" fmla="*/ 1621 h 3958"/>
                <a:gd name="T54" fmla="*/ 1070 w 3676"/>
                <a:gd name="T55" fmla="*/ 1579 h 3958"/>
                <a:gd name="T56" fmla="*/ 1152 w 3676"/>
                <a:gd name="T57" fmla="*/ 1535 h 3958"/>
                <a:gd name="T58" fmla="*/ 1207 w 3676"/>
                <a:gd name="T59" fmla="*/ 1491 h 3958"/>
                <a:gd name="T60" fmla="*/ 1259 w 3676"/>
                <a:gd name="T61" fmla="*/ 1441 h 3958"/>
                <a:gd name="T62" fmla="*/ 1306 w 3676"/>
                <a:gd name="T63" fmla="*/ 1382 h 3958"/>
                <a:gd name="T64" fmla="*/ 1350 w 3676"/>
                <a:gd name="T65" fmla="*/ 1315 h 3958"/>
                <a:gd name="T66" fmla="*/ 1389 w 3676"/>
                <a:gd name="T67" fmla="*/ 1241 h 3958"/>
                <a:gd name="T68" fmla="*/ 1423 w 3676"/>
                <a:gd name="T69" fmla="*/ 1162 h 3958"/>
                <a:gd name="T70" fmla="*/ 1450 w 3676"/>
                <a:gd name="T71" fmla="*/ 1080 h 3958"/>
                <a:gd name="T72" fmla="*/ 1470 w 3676"/>
                <a:gd name="T73" fmla="*/ 997 h 3958"/>
                <a:gd name="T74" fmla="*/ 1482 w 3676"/>
                <a:gd name="T75" fmla="*/ 911 h 3958"/>
                <a:gd name="T76" fmla="*/ 1488 w 3676"/>
                <a:gd name="T77" fmla="*/ 822 h 3958"/>
                <a:gd name="T78" fmla="*/ 1484 w 3676"/>
                <a:gd name="T79" fmla="*/ 697 h 3958"/>
                <a:gd name="T80" fmla="*/ 1463 w 3676"/>
                <a:gd name="T81" fmla="*/ 564 h 3958"/>
                <a:gd name="T82" fmla="*/ 1426 w 3676"/>
                <a:gd name="T83" fmla="*/ 446 h 3958"/>
                <a:gd name="T84" fmla="*/ 1370 w 3676"/>
                <a:gd name="T85" fmla="*/ 342 h 3958"/>
                <a:gd name="T86" fmla="*/ 1297 w 3676"/>
                <a:gd name="T87" fmla="*/ 251 h 3958"/>
                <a:gd name="T88" fmla="*/ 1206 w 3676"/>
                <a:gd name="T89" fmla="*/ 174 h 3958"/>
                <a:gd name="T90" fmla="*/ 1099 w 3676"/>
                <a:gd name="T91" fmla="*/ 112 h 3958"/>
                <a:gd name="T92" fmla="*/ 973 w 3676"/>
                <a:gd name="T93" fmla="*/ 63 h 3958"/>
                <a:gd name="T94" fmla="*/ 829 w 3676"/>
                <a:gd name="T95" fmla="*/ 28 h 3958"/>
                <a:gd name="T96" fmla="*/ 668 w 3676"/>
                <a:gd name="T97" fmla="*/ 7 h 3958"/>
                <a:gd name="T98" fmla="*/ 489 w 3676"/>
                <a:gd name="T99" fmla="*/ 0 h 3958"/>
                <a:gd name="T100" fmla="*/ 3652 w 3676"/>
                <a:gd name="T101" fmla="*/ 0 h 3958"/>
                <a:gd name="T102" fmla="*/ 3676 w 3676"/>
                <a:gd name="T103" fmla="*/ 1702 h 3958"/>
                <a:gd name="T104" fmla="*/ 3652 w 3676"/>
                <a:gd name="T105" fmla="*/ 0 h 3958"/>
                <a:gd name="T106" fmla="*/ 2176 w 3676"/>
                <a:gd name="T107" fmla="*/ 2230 h 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76" h="3958">
                  <a:moveTo>
                    <a:pt x="0" y="3958"/>
                  </a:moveTo>
                  <a:lnTo>
                    <a:pt x="580" y="3958"/>
                  </a:lnTo>
                  <a:lnTo>
                    <a:pt x="640" y="3957"/>
                  </a:lnTo>
                  <a:lnTo>
                    <a:pt x="699" y="3955"/>
                  </a:lnTo>
                  <a:lnTo>
                    <a:pt x="756" y="3951"/>
                  </a:lnTo>
                  <a:lnTo>
                    <a:pt x="811" y="3946"/>
                  </a:lnTo>
                  <a:lnTo>
                    <a:pt x="863" y="3938"/>
                  </a:lnTo>
                  <a:lnTo>
                    <a:pt x="914" y="3929"/>
                  </a:lnTo>
                  <a:lnTo>
                    <a:pt x="962" y="3919"/>
                  </a:lnTo>
                  <a:lnTo>
                    <a:pt x="1010" y="3906"/>
                  </a:lnTo>
                  <a:lnTo>
                    <a:pt x="1055" y="3893"/>
                  </a:lnTo>
                  <a:lnTo>
                    <a:pt x="1098" y="3877"/>
                  </a:lnTo>
                  <a:lnTo>
                    <a:pt x="1139" y="3861"/>
                  </a:lnTo>
                  <a:lnTo>
                    <a:pt x="1179" y="3842"/>
                  </a:lnTo>
                  <a:lnTo>
                    <a:pt x="1217" y="3821"/>
                  </a:lnTo>
                  <a:lnTo>
                    <a:pt x="1252" y="3800"/>
                  </a:lnTo>
                  <a:lnTo>
                    <a:pt x="1286" y="3777"/>
                  </a:lnTo>
                  <a:lnTo>
                    <a:pt x="1317" y="3752"/>
                  </a:lnTo>
                  <a:lnTo>
                    <a:pt x="1347" y="3725"/>
                  </a:lnTo>
                  <a:lnTo>
                    <a:pt x="1375" y="3697"/>
                  </a:lnTo>
                  <a:lnTo>
                    <a:pt x="1400" y="3667"/>
                  </a:lnTo>
                  <a:lnTo>
                    <a:pt x="1425" y="3636"/>
                  </a:lnTo>
                  <a:lnTo>
                    <a:pt x="1447" y="3603"/>
                  </a:lnTo>
                  <a:lnTo>
                    <a:pt x="1467" y="3568"/>
                  </a:lnTo>
                  <a:lnTo>
                    <a:pt x="1485" y="3532"/>
                  </a:lnTo>
                  <a:lnTo>
                    <a:pt x="1502" y="3494"/>
                  </a:lnTo>
                  <a:lnTo>
                    <a:pt x="1516" y="3455"/>
                  </a:lnTo>
                  <a:lnTo>
                    <a:pt x="1528" y="3414"/>
                  </a:lnTo>
                  <a:lnTo>
                    <a:pt x="1539" y="3371"/>
                  </a:lnTo>
                  <a:lnTo>
                    <a:pt x="1548" y="3327"/>
                  </a:lnTo>
                  <a:lnTo>
                    <a:pt x="1554" y="3281"/>
                  </a:lnTo>
                  <a:lnTo>
                    <a:pt x="1559" y="3234"/>
                  </a:lnTo>
                  <a:lnTo>
                    <a:pt x="1562" y="3184"/>
                  </a:lnTo>
                  <a:lnTo>
                    <a:pt x="1563" y="3133"/>
                  </a:lnTo>
                  <a:lnTo>
                    <a:pt x="1562" y="3076"/>
                  </a:lnTo>
                  <a:lnTo>
                    <a:pt x="1558" y="3021"/>
                  </a:lnTo>
                  <a:lnTo>
                    <a:pt x="1553" y="2967"/>
                  </a:lnTo>
                  <a:lnTo>
                    <a:pt x="1545" y="2914"/>
                  </a:lnTo>
                  <a:lnTo>
                    <a:pt x="1535" y="2864"/>
                  </a:lnTo>
                  <a:lnTo>
                    <a:pt x="1523" y="2816"/>
                  </a:lnTo>
                  <a:lnTo>
                    <a:pt x="1508" y="2769"/>
                  </a:lnTo>
                  <a:lnTo>
                    <a:pt x="1491" y="2724"/>
                  </a:lnTo>
                  <a:lnTo>
                    <a:pt x="1473" y="2681"/>
                  </a:lnTo>
                  <a:lnTo>
                    <a:pt x="1451" y="2640"/>
                  </a:lnTo>
                  <a:lnTo>
                    <a:pt x="1427" y="2600"/>
                  </a:lnTo>
                  <a:lnTo>
                    <a:pt x="1401" y="2563"/>
                  </a:lnTo>
                  <a:lnTo>
                    <a:pt x="1373" y="2527"/>
                  </a:lnTo>
                  <a:lnTo>
                    <a:pt x="1344" y="2494"/>
                  </a:lnTo>
                  <a:lnTo>
                    <a:pt x="1310" y="2462"/>
                  </a:lnTo>
                  <a:lnTo>
                    <a:pt x="1275" y="2432"/>
                  </a:lnTo>
                  <a:lnTo>
                    <a:pt x="1239" y="2403"/>
                  </a:lnTo>
                  <a:lnTo>
                    <a:pt x="1200" y="2377"/>
                  </a:lnTo>
                  <a:lnTo>
                    <a:pt x="1158" y="2352"/>
                  </a:lnTo>
                  <a:lnTo>
                    <a:pt x="1114" y="2329"/>
                  </a:lnTo>
                  <a:lnTo>
                    <a:pt x="1068" y="2308"/>
                  </a:lnTo>
                  <a:lnTo>
                    <a:pt x="1020" y="2289"/>
                  </a:lnTo>
                  <a:lnTo>
                    <a:pt x="970" y="2271"/>
                  </a:lnTo>
                  <a:lnTo>
                    <a:pt x="917" y="2256"/>
                  </a:lnTo>
                  <a:lnTo>
                    <a:pt x="862" y="2242"/>
                  </a:lnTo>
                  <a:lnTo>
                    <a:pt x="804" y="2230"/>
                  </a:lnTo>
                  <a:lnTo>
                    <a:pt x="746" y="2221"/>
                  </a:lnTo>
                  <a:lnTo>
                    <a:pt x="684" y="2212"/>
                  </a:lnTo>
                  <a:lnTo>
                    <a:pt x="620" y="2205"/>
                  </a:lnTo>
                  <a:lnTo>
                    <a:pt x="554" y="2201"/>
                  </a:lnTo>
                  <a:lnTo>
                    <a:pt x="485" y="2198"/>
                  </a:lnTo>
                  <a:lnTo>
                    <a:pt x="414" y="2198"/>
                  </a:lnTo>
                  <a:lnTo>
                    <a:pt x="0" y="2198"/>
                  </a:lnTo>
                  <a:lnTo>
                    <a:pt x="0" y="3958"/>
                  </a:lnTo>
                  <a:close/>
                  <a:moveTo>
                    <a:pt x="0" y="1688"/>
                  </a:moveTo>
                  <a:lnTo>
                    <a:pt x="371" y="1688"/>
                  </a:lnTo>
                  <a:lnTo>
                    <a:pt x="435" y="1687"/>
                  </a:lnTo>
                  <a:lnTo>
                    <a:pt x="498" y="1686"/>
                  </a:lnTo>
                  <a:lnTo>
                    <a:pt x="558" y="1683"/>
                  </a:lnTo>
                  <a:lnTo>
                    <a:pt x="615" y="1678"/>
                  </a:lnTo>
                  <a:lnTo>
                    <a:pt x="671" y="1673"/>
                  </a:lnTo>
                  <a:lnTo>
                    <a:pt x="725" y="1668"/>
                  </a:lnTo>
                  <a:lnTo>
                    <a:pt x="776" y="1661"/>
                  </a:lnTo>
                  <a:lnTo>
                    <a:pt x="824" y="1653"/>
                  </a:lnTo>
                  <a:lnTo>
                    <a:pt x="871" y="1643"/>
                  </a:lnTo>
                  <a:lnTo>
                    <a:pt x="915" y="1633"/>
                  </a:lnTo>
                  <a:lnTo>
                    <a:pt x="957" y="1621"/>
                  </a:lnTo>
                  <a:lnTo>
                    <a:pt x="998" y="1608"/>
                  </a:lnTo>
                  <a:lnTo>
                    <a:pt x="1035" y="1595"/>
                  </a:lnTo>
                  <a:lnTo>
                    <a:pt x="1070" y="1579"/>
                  </a:lnTo>
                  <a:lnTo>
                    <a:pt x="1103" y="1564"/>
                  </a:lnTo>
                  <a:lnTo>
                    <a:pt x="1134" y="1547"/>
                  </a:lnTo>
                  <a:lnTo>
                    <a:pt x="1152" y="1535"/>
                  </a:lnTo>
                  <a:lnTo>
                    <a:pt x="1171" y="1520"/>
                  </a:lnTo>
                  <a:lnTo>
                    <a:pt x="1190" y="1507"/>
                  </a:lnTo>
                  <a:lnTo>
                    <a:pt x="1207" y="1491"/>
                  </a:lnTo>
                  <a:lnTo>
                    <a:pt x="1225" y="1476"/>
                  </a:lnTo>
                  <a:lnTo>
                    <a:pt x="1242" y="1458"/>
                  </a:lnTo>
                  <a:lnTo>
                    <a:pt x="1259" y="1441"/>
                  </a:lnTo>
                  <a:lnTo>
                    <a:pt x="1275" y="1422"/>
                  </a:lnTo>
                  <a:lnTo>
                    <a:pt x="1291" y="1402"/>
                  </a:lnTo>
                  <a:lnTo>
                    <a:pt x="1306" y="1382"/>
                  </a:lnTo>
                  <a:lnTo>
                    <a:pt x="1321" y="1361"/>
                  </a:lnTo>
                  <a:lnTo>
                    <a:pt x="1335" y="1338"/>
                  </a:lnTo>
                  <a:lnTo>
                    <a:pt x="1350" y="1315"/>
                  </a:lnTo>
                  <a:lnTo>
                    <a:pt x="1363" y="1292"/>
                  </a:lnTo>
                  <a:lnTo>
                    <a:pt x="1377" y="1267"/>
                  </a:lnTo>
                  <a:lnTo>
                    <a:pt x="1389" y="1241"/>
                  </a:lnTo>
                  <a:lnTo>
                    <a:pt x="1401" y="1215"/>
                  </a:lnTo>
                  <a:lnTo>
                    <a:pt x="1413" y="1189"/>
                  </a:lnTo>
                  <a:lnTo>
                    <a:pt x="1423" y="1162"/>
                  </a:lnTo>
                  <a:lnTo>
                    <a:pt x="1432" y="1135"/>
                  </a:lnTo>
                  <a:lnTo>
                    <a:pt x="1442" y="1108"/>
                  </a:lnTo>
                  <a:lnTo>
                    <a:pt x="1450" y="1080"/>
                  </a:lnTo>
                  <a:lnTo>
                    <a:pt x="1457" y="1054"/>
                  </a:lnTo>
                  <a:lnTo>
                    <a:pt x="1463" y="1026"/>
                  </a:lnTo>
                  <a:lnTo>
                    <a:pt x="1470" y="997"/>
                  </a:lnTo>
                  <a:lnTo>
                    <a:pt x="1474" y="969"/>
                  </a:lnTo>
                  <a:lnTo>
                    <a:pt x="1479" y="940"/>
                  </a:lnTo>
                  <a:lnTo>
                    <a:pt x="1482" y="911"/>
                  </a:lnTo>
                  <a:lnTo>
                    <a:pt x="1485" y="882"/>
                  </a:lnTo>
                  <a:lnTo>
                    <a:pt x="1486" y="852"/>
                  </a:lnTo>
                  <a:lnTo>
                    <a:pt x="1488" y="822"/>
                  </a:lnTo>
                  <a:lnTo>
                    <a:pt x="1488" y="792"/>
                  </a:lnTo>
                  <a:lnTo>
                    <a:pt x="1487" y="743"/>
                  </a:lnTo>
                  <a:lnTo>
                    <a:pt x="1484" y="697"/>
                  </a:lnTo>
                  <a:lnTo>
                    <a:pt x="1479" y="651"/>
                  </a:lnTo>
                  <a:lnTo>
                    <a:pt x="1473" y="607"/>
                  </a:lnTo>
                  <a:lnTo>
                    <a:pt x="1463" y="564"/>
                  </a:lnTo>
                  <a:lnTo>
                    <a:pt x="1453" y="523"/>
                  </a:lnTo>
                  <a:lnTo>
                    <a:pt x="1441" y="483"/>
                  </a:lnTo>
                  <a:lnTo>
                    <a:pt x="1426" y="446"/>
                  </a:lnTo>
                  <a:lnTo>
                    <a:pt x="1410" y="409"/>
                  </a:lnTo>
                  <a:lnTo>
                    <a:pt x="1391" y="375"/>
                  </a:lnTo>
                  <a:lnTo>
                    <a:pt x="1370" y="342"/>
                  </a:lnTo>
                  <a:lnTo>
                    <a:pt x="1348" y="310"/>
                  </a:lnTo>
                  <a:lnTo>
                    <a:pt x="1324" y="280"/>
                  </a:lnTo>
                  <a:lnTo>
                    <a:pt x="1297" y="251"/>
                  </a:lnTo>
                  <a:lnTo>
                    <a:pt x="1269" y="224"/>
                  </a:lnTo>
                  <a:lnTo>
                    <a:pt x="1239" y="199"/>
                  </a:lnTo>
                  <a:lnTo>
                    <a:pt x="1206" y="174"/>
                  </a:lnTo>
                  <a:lnTo>
                    <a:pt x="1172" y="152"/>
                  </a:lnTo>
                  <a:lnTo>
                    <a:pt x="1136" y="132"/>
                  </a:lnTo>
                  <a:lnTo>
                    <a:pt x="1099" y="112"/>
                  </a:lnTo>
                  <a:lnTo>
                    <a:pt x="1059" y="94"/>
                  </a:lnTo>
                  <a:lnTo>
                    <a:pt x="1016" y="78"/>
                  </a:lnTo>
                  <a:lnTo>
                    <a:pt x="973" y="63"/>
                  </a:lnTo>
                  <a:lnTo>
                    <a:pt x="927" y="50"/>
                  </a:lnTo>
                  <a:lnTo>
                    <a:pt x="879" y="38"/>
                  </a:lnTo>
                  <a:lnTo>
                    <a:pt x="829" y="28"/>
                  </a:lnTo>
                  <a:lnTo>
                    <a:pt x="778" y="20"/>
                  </a:lnTo>
                  <a:lnTo>
                    <a:pt x="724" y="13"/>
                  </a:lnTo>
                  <a:lnTo>
                    <a:pt x="668" y="7"/>
                  </a:lnTo>
                  <a:lnTo>
                    <a:pt x="610" y="3"/>
                  </a:lnTo>
                  <a:lnTo>
                    <a:pt x="551" y="1"/>
                  </a:lnTo>
                  <a:lnTo>
                    <a:pt x="489" y="0"/>
                  </a:lnTo>
                  <a:lnTo>
                    <a:pt x="0" y="0"/>
                  </a:lnTo>
                  <a:lnTo>
                    <a:pt x="0" y="1688"/>
                  </a:lnTo>
                  <a:close/>
                  <a:moveTo>
                    <a:pt x="3652" y="0"/>
                  </a:moveTo>
                  <a:lnTo>
                    <a:pt x="3664" y="8"/>
                  </a:lnTo>
                  <a:lnTo>
                    <a:pt x="3676" y="18"/>
                  </a:lnTo>
                  <a:lnTo>
                    <a:pt x="3676" y="1702"/>
                  </a:lnTo>
                  <a:lnTo>
                    <a:pt x="2177" y="1702"/>
                  </a:lnTo>
                  <a:lnTo>
                    <a:pt x="2177" y="0"/>
                  </a:lnTo>
                  <a:lnTo>
                    <a:pt x="3652" y="0"/>
                  </a:lnTo>
                  <a:close/>
                  <a:moveTo>
                    <a:pt x="3676" y="3958"/>
                  </a:moveTo>
                  <a:lnTo>
                    <a:pt x="2176" y="3958"/>
                  </a:lnTo>
                  <a:lnTo>
                    <a:pt x="2176" y="2230"/>
                  </a:lnTo>
                  <a:lnTo>
                    <a:pt x="3676" y="2230"/>
                  </a:lnTo>
                  <a:lnTo>
                    <a:pt x="3676" y="3958"/>
                  </a:lnTo>
                  <a:close/>
                </a:path>
              </a:pathLst>
            </a:custGeom>
            <a:solidFill>
              <a:srgbClr val="809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E0E6D45-43CA-4D6D-860D-BEA937A91B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" y="2797"/>
              <a:ext cx="905" cy="315"/>
            </a:xfrm>
            <a:custGeom>
              <a:avLst/>
              <a:gdLst>
                <a:gd name="T0" fmla="*/ 11491 w 11763"/>
                <a:gd name="T1" fmla="*/ 3795 h 4091"/>
                <a:gd name="T2" fmla="*/ 10935 w 11763"/>
                <a:gd name="T3" fmla="*/ 3330 h 4091"/>
                <a:gd name="T4" fmla="*/ 11192 w 11763"/>
                <a:gd name="T5" fmla="*/ 2683 h 4091"/>
                <a:gd name="T6" fmla="*/ 11318 w 11763"/>
                <a:gd name="T7" fmla="*/ 2802 h 4091"/>
                <a:gd name="T8" fmla="*/ 11263 w 11763"/>
                <a:gd name="T9" fmla="*/ 3198 h 4091"/>
                <a:gd name="T10" fmla="*/ 11711 w 11763"/>
                <a:gd name="T11" fmla="*/ 3866 h 4091"/>
                <a:gd name="T12" fmla="*/ 4946 w 11763"/>
                <a:gd name="T13" fmla="*/ 519 h 4091"/>
                <a:gd name="T14" fmla="*/ 5971 w 11763"/>
                <a:gd name="T15" fmla="*/ 596 h 4091"/>
                <a:gd name="T16" fmla="*/ 5779 w 11763"/>
                <a:gd name="T17" fmla="*/ 787 h 4091"/>
                <a:gd name="T18" fmla="*/ 5282 w 11763"/>
                <a:gd name="T19" fmla="*/ 801 h 4091"/>
                <a:gd name="T20" fmla="*/ 4303 w 11763"/>
                <a:gd name="T21" fmla="*/ 1882 h 4091"/>
                <a:gd name="T22" fmla="*/ 4492 w 11763"/>
                <a:gd name="T23" fmla="*/ 396 h 4091"/>
                <a:gd name="T24" fmla="*/ 3960 w 11763"/>
                <a:gd name="T25" fmla="*/ 1798 h 4091"/>
                <a:gd name="T26" fmla="*/ 3456 w 11763"/>
                <a:gd name="T27" fmla="*/ 696 h 4091"/>
                <a:gd name="T28" fmla="*/ 3140 w 11763"/>
                <a:gd name="T29" fmla="*/ 1882 h 4091"/>
                <a:gd name="T30" fmla="*/ 1924 w 11763"/>
                <a:gd name="T31" fmla="*/ 619 h 4091"/>
                <a:gd name="T32" fmla="*/ 2217 w 11763"/>
                <a:gd name="T33" fmla="*/ 1896 h 4091"/>
                <a:gd name="T34" fmla="*/ 1370 w 11763"/>
                <a:gd name="T35" fmla="*/ 1082 h 4091"/>
                <a:gd name="T36" fmla="*/ 2325 w 11763"/>
                <a:gd name="T37" fmla="*/ 569 h 4091"/>
                <a:gd name="T38" fmla="*/ 1757 w 11763"/>
                <a:gd name="T39" fmla="*/ 1627 h 4091"/>
                <a:gd name="T40" fmla="*/ 2494 w 11763"/>
                <a:gd name="T41" fmla="*/ 1618 h 4091"/>
                <a:gd name="T42" fmla="*/ 828 w 11763"/>
                <a:gd name="T43" fmla="*/ 1299 h 4091"/>
                <a:gd name="T44" fmla="*/ 626 w 11763"/>
                <a:gd name="T45" fmla="*/ 892 h 4091"/>
                <a:gd name="T46" fmla="*/ 700 w 11763"/>
                <a:gd name="T47" fmla="*/ 317 h 4091"/>
                <a:gd name="T48" fmla="*/ 1055 w 11763"/>
                <a:gd name="T49" fmla="*/ 349 h 4091"/>
                <a:gd name="T50" fmla="*/ 923 w 11763"/>
                <a:gd name="T51" fmla="*/ 1025 h 4091"/>
                <a:gd name="T52" fmla="*/ 820 w 11763"/>
                <a:gd name="T53" fmla="*/ 1853 h 4091"/>
                <a:gd name="T54" fmla="*/ 10128 w 11763"/>
                <a:gd name="T55" fmla="*/ 4080 h 4091"/>
                <a:gd name="T56" fmla="*/ 9746 w 11763"/>
                <a:gd name="T57" fmla="*/ 2973 h 4091"/>
                <a:gd name="T58" fmla="*/ 10545 w 11763"/>
                <a:gd name="T59" fmla="*/ 2853 h 4091"/>
                <a:gd name="T60" fmla="*/ 9938 w 11763"/>
                <a:gd name="T61" fmla="*/ 3285 h 4091"/>
                <a:gd name="T62" fmla="*/ 10430 w 11763"/>
                <a:gd name="T63" fmla="*/ 3939 h 4091"/>
                <a:gd name="T64" fmla="*/ 9310 w 11763"/>
                <a:gd name="T65" fmla="*/ 2354 h 4091"/>
                <a:gd name="T66" fmla="*/ 9045 w 11763"/>
                <a:gd name="T67" fmla="*/ 2488 h 4091"/>
                <a:gd name="T68" fmla="*/ 7681 w 11763"/>
                <a:gd name="T69" fmla="*/ 2689 h 4091"/>
                <a:gd name="T70" fmla="*/ 8577 w 11763"/>
                <a:gd name="T71" fmla="*/ 2734 h 4091"/>
                <a:gd name="T72" fmla="*/ 8396 w 11763"/>
                <a:gd name="T73" fmla="*/ 2922 h 4091"/>
                <a:gd name="T74" fmla="*/ 7938 w 11763"/>
                <a:gd name="T75" fmla="*/ 3042 h 4091"/>
                <a:gd name="T76" fmla="*/ 7443 w 11763"/>
                <a:gd name="T77" fmla="*/ 2863 h 4091"/>
                <a:gd name="T78" fmla="*/ 6865 w 11763"/>
                <a:gd name="T79" fmla="*/ 4047 h 4091"/>
                <a:gd name="T80" fmla="*/ 5609 w 11763"/>
                <a:gd name="T81" fmla="*/ 3275 h 4091"/>
                <a:gd name="T82" fmla="*/ 6045 w 11763"/>
                <a:gd name="T83" fmla="*/ 3963 h 4091"/>
                <a:gd name="T84" fmla="*/ 6238 w 11763"/>
                <a:gd name="T85" fmla="*/ 2992 h 4091"/>
                <a:gd name="T86" fmla="*/ 6502 w 11763"/>
                <a:gd name="T87" fmla="*/ 2980 h 4091"/>
                <a:gd name="T88" fmla="*/ 6091 w 11763"/>
                <a:gd name="T89" fmla="*/ 4080 h 4091"/>
                <a:gd name="T90" fmla="*/ 5331 w 11763"/>
                <a:gd name="T91" fmla="*/ 3219 h 4091"/>
                <a:gd name="T92" fmla="*/ 4321 w 11763"/>
                <a:gd name="T93" fmla="*/ 2744 h 4091"/>
                <a:gd name="T94" fmla="*/ 5027 w 11763"/>
                <a:gd name="T95" fmla="*/ 2938 h 4091"/>
                <a:gd name="T96" fmla="*/ 4644 w 11763"/>
                <a:gd name="T97" fmla="*/ 2888 h 4091"/>
                <a:gd name="T98" fmla="*/ 4187 w 11763"/>
                <a:gd name="T99" fmla="*/ 3150 h 4091"/>
                <a:gd name="T100" fmla="*/ 2693 w 11763"/>
                <a:gd name="T101" fmla="*/ 3070 h 4091"/>
                <a:gd name="T102" fmla="*/ 2967 w 11763"/>
                <a:gd name="T103" fmla="*/ 3975 h 4091"/>
                <a:gd name="T104" fmla="*/ 3338 w 11763"/>
                <a:gd name="T105" fmla="*/ 3181 h 4091"/>
                <a:gd name="T106" fmla="*/ 3410 w 11763"/>
                <a:gd name="T107" fmla="*/ 2807 h 4091"/>
                <a:gd name="T108" fmla="*/ 3337 w 11763"/>
                <a:gd name="T109" fmla="*/ 4006 h 4091"/>
                <a:gd name="T110" fmla="*/ 2374 w 11763"/>
                <a:gd name="T111" fmla="*/ 3482 h 4091"/>
                <a:gd name="T112" fmla="*/ 2061 w 11763"/>
                <a:gd name="T113" fmla="*/ 4045 h 4091"/>
                <a:gd name="T114" fmla="*/ 1190 w 11763"/>
                <a:gd name="T115" fmla="*/ 3552 h 4091"/>
                <a:gd name="T116" fmla="*/ 1789 w 11763"/>
                <a:gd name="T117" fmla="*/ 2674 h 4091"/>
                <a:gd name="T118" fmla="*/ 1625 w 11763"/>
                <a:gd name="T119" fmla="*/ 2900 h 4091"/>
                <a:gd name="T120" fmla="*/ 1627 w 11763"/>
                <a:gd name="T121" fmla="*/ 3866 h 4091"/>
                <a:gd name="T122" fmla="*/ 903 w 11763"/>
                <a:gd name="T123" fmla="*/ 3112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63" h="4091">
                  <a:moveTo>
                    <a:pt x="10790" y="3974"/>
                  </a:moveTo>
                  <a:lnTo>
                    <a:pt x="10837" y="3789"/>
                  </a:lnTo>
                  <a:lnTo>
                    <a:pt x="10866" y="3812"/>
                  </a:lnTo>
                  <a:lnTo>
                    <a:pt x="10893" y="3833"/>
                  </a:lnTo>
                  <a:lnTo>
                    <a:pt x="10921" y="3852"/>
                  </a:lnTo>
                  <a:lnTo>
                    <a:pt x="10947" y="3870"/>
                  </a:lnTo>
                  <a:lnTo>
                    <a:pt x="10972" y="3885"/>
                  </a:lnTo>
                  <a:lnTo>
                    <a:pt x="10997" y="3900"/>
                  </a:lnTo>
                  <a:lnTo>
                    <a:pt x="11019" y="3911"/>
                  </a:lnTo>
                  <a:lnTo>
                    <a:pt x="11042" y="3921"/>
                  </a:lnTo>
                  <a:lnTo>
                    <a:pt x="11065" y="3931"/>
                  </a:lnTo>
                  <a:lnTo>
                    <a:pt x="11088" y="3938"/>
                  </a:lnTo>
                  <a:lnTo>
                    <a:pt x="11110" y="3944"/>
                  </a:lnTo>
                  <a:lnTo>
                    <a:pt x="11134" y="3950"/>
                  </a:lnTo>
                  <a:lnTo>
                    <a:pt x="11159" y="3954"/>
                  </a:lnTo>
                  <a:lnTo>
                    <a:pt x="11184" y="3956"/>
                  </a:lnTo>
                  <a:lnTo>
                    <a:pt x="11208" y="3959"/>
                  </a:lnTo>
                  <a:lnTo>
                    <a:pt x="11234" y="3960"/>
                  </a:lnTo>
                  <a:lnTo>
                    <a:pt x="11251" y="3959"/>
                  </a:lnTo>
                  <a:lnTo>
                    <a:pt x="11266" y="3959"/>
                  </a:lnTo>
                  <a:lnTo>
                    <a:pt x="11281" y="3956"/>
                  </a:lnTo>
                  <a:lnTo>
                    <a:pt x="11295" y="3954"/>
                  </a:lnTo>
                  <a:lnTo>
                    <a:pt x="11310" y="3952"/>
                  </a:lnTo>
                  <a:lnTo>
                    <a:pt x="11323" y="3949"/>
                  </a:lnTo>
                  <a:lnTo>
                    <a:pt x="11337" y="3945"/>
                  </a:lnTo>
                  <a:lnTo>
                    <a:pt x="11349" y="3941"/>
                  </a:lnTo>
                  <a:lnTo>
                    <a:pt x="11361" y="3937"/>
                  </a:lnTo>
                  <a:lnTo>
                    <a:pt x="11374" y="3932"/>
                  </a:lnTo>
                  <a:lnTo>
                    <a:pt x="11385" y="3925"/>
                  </a:lnTo>
                  <a:lnTo>
                    <a:pt x="11395" y="3919"/>
                  </a:lnTo>
                  <a:lnTo>
                    <a:pt x="11407" y="3912"/>
                  </a:lnTo>
                  <a:lnTo>
                    <a:pt x="11416" y="3905"/>
                  </a:lnTo>
                  <a:lnTo>
                    <a:pt x="11426" y="3896"/>
                  </a:lnTo>
                  <a:lnTo>
                    <a:pt x="11435" y="3888"/>
                  </a:lnTo>
                  <a:lnTo>
                    <a:pt x="11450" y="3871"/>
                  </a:lnTo>
                  <a:lnTo>
                    <a:pt x="11464" y="3852"/>
                  </a:lnTo>
                  <a:lnTo>
                    <a:pt x="11475" y="3834"/>
                  </a:lnTo>
                  <a:lnTo>
                    <a:pt x="11484" y="3815"/>
                  </a:lnTo>
                  <a:lnTo>
                    <a:pt x="11488" y="3805"/>
                  </a:lnTo>
                  <a:lnTo>
                    <a:pt x="11491" y="3795"/>
                  </a:lnTo>
                  <a:lnTo>
                    <a:pt x="11495" y="3785"/>
                  </a:lnTo>
                  <a:lnTo>
                    <a:pt x="11497" y="3774"/>
                  </a:lnTo>
                  <a:lnTo>
                    <a:pt x="11499" y="3764"/>
                  </a:lnTo>
                  <a:lnTo>
                    <a:pt x="11500" y="3754"/>
                  </a:lnTo>
                  <a:lnTo>
                    <a:pt x="11501" y="3743"/>
                  </a:lnTo>
                  <a:lnTo>
                    <a:pt x="11501" y="3732"/>
                  </a:lnTo>
                  <a:lnTo>
                    <a:pt x="11500" y="3711"/>
                  </a:lnTo>
                  <a:lnTo>
                    <a:pt x="11497" y="3691"/>
                  </a:lnTo>
                  <a:lnTo>
                    <a:pt x="11495" y="3681"/>
                  </a:lnTo>
                  <a:lnTo>
                    <a:pt x="11492" y="3672"/>
                  </a:lnTo>
                  <a:lnTo>
                    <a:pt x="11488" y="3663"/>
                  </a:lnTo>
                  <a:lnTo>
                    <a:pt x="11485" y="3654"/>
                  </a:lnTo>
                  <a:lnTo>
                    <a:pt x="11481" y="3646"/>
                  </a:lnTo>
                  <a:lnTo>
                    <a:pt x="11476" y="3638"/>
                  </a:lnTo>
                  <a:lnTo>
                    <a:pt x="11471" y="3630"/>
                  </a:lnTo>
                  <a:lnTo>
                    <a:pt x="11466" y="3622"/>
                  </a:lnTo>
                  <a:lnTo>
                    <a:pt x="11459" y="3615"/>
                  </a:lnTo>
                  <a:lnTo>
                    <a:pt x="11453" y="3608"/>
                  </a:lnTo>
                  <a:lnTo>
                    <a:pt x="11446" y="3601"/>
                  </a:lnTo>
                  <a:lnTo>
                    <a:pt x="11439" y="3594"/>
                  </a:lnTo>
                  <a:lnTo>
                    <a:pt x="11420" y="3581"/>
                  </a:lnTo>
                  <a:lnTo>
                    <a:pt x="11397" y="3567"/>
                  </a:lnTo>
                  <a:lnTo>
                    <a:pt x="11371" y="3552"/>
                  </a:lnTo>
                  <a:lnTo>
                    <a:pt x="11339" y="3535"/>
                  </a:lnTo>
                  <a:lnTo>
                    <a:pt x="11302" y="3519"/>
                  </a:lnTo>
                  <a:lnTo>
                    <a:pt x="11262" y="3500"/>
                  </a:lnTo>
                  <a:lnTo>
                    <a:pt x="11217" y="3482"/>
                  </a:lnTo>
                  <a:lnTo>
                    <a:pt x="11166" y="3462"/>
                  </a:lnTo>
                  <a:lnTo>
                    <a:pt x="11141" y="3452"/>
                  </a:lnTo>
                  <a:lnTo>
                    <a:pt x="11118" y="3441"/>
                  </a:lnTo>
                  <a:lnTo>
                    <a:pt x="11094" y="3431"/>
                  </a:lnTo>
                  <a:lnTo>
                    <a:pt x="11072" y="3420"/>
                  </a:lnTo>
                  <a:lnTo>
                    <a:pt x="11051" y="3409"/>
                  </a:lnTo>
                  <a:lnTo>
                    <a:pt x="11032" y="3399"/>
                  </a:lnTo>
                  <a:lnTo>
                    <a:pt x="11013" y="3387"/>
                  </a:lnTo>
                  <a:lnTo>
                    <a:pt x="10995" y="3376"/>
                  </a:lnTo>
                  <a:lnTo>
                    <a:pt x="10978" y="3366"/>
                  </a:lnTo>
                  <a:lnTo>
                    <a:pt x="10963" y="3353"/>
                  </a:lnTo>
                  <a:lnTo>
                    <a:pt x="10948" y="3342"/>
                  </a:lnTo>
                  <a:lnTo>
                    <a:pt x="10935" y="3330"/>
                  </a:lnTo>
                  <a:lnTo>
                    <a:pt x="10922" y="3318"/>
                  </a:lnTo>
                  <a:lnTo>
                    <a:pt x="10911" y="3307"/>
                  </a:lnTo>
                  <a:lnTo>
                    <a:pt x="10901" y="3294"/>
                  </a:lnTo>
                  <a:lnTo>
                    <a:pt x="10891" y="3282"/>
                  </a:lnTo>
                  <a:lnTo>
                    <a:pt x="10876" y="3258"/>
                  </a:lnTo>
                  <a:lnTo>
                    <a:pt x="10864" y="3234"/>
                  </a:lnTo>
                  <a:lnTo>
                    <a:pt x="10852" y="3208"/>
                  </a:lnTo>
                  <a:lnTo>
                    <a:pt x="10843" y="3184"/>
                  </a:lnTo>
                  <a:lnTo>
                    <a:pt x="10839" y="3170"/>
                  </a:lnTo>
                  <a:lnTo>
                    <a:pt x="10836" y="3158"/>
                  </a:lnTo>
                  <a:lnTo>
                    <a:pt x="10834" y="3144"/>
                  </a:lnTo>
                  <a:lnTo>
                    <a:pt x="10830" y="3131"/>
                  </a:lnTo>
                  <a:lnTo>
                    <a:pt x="10827" y="3103"/>
                  </a:lnTo>
                  <a:lnTo>
                    <a:pt x="10826" y="3075"/>
                  </a:lnTo>
                  <a:lnTo>
                    <a:pt x="10827" y="3049"/>
                  </a:lnTo>
                  <a:lnTo>
                    <a:pt x="10829" y="3023"/>
                  </a:lnTo>
                  <a:lnTo>
                    <a:pt x="10834" y="2998"/>
                  </a:lnTo>
                  <a:lnTo>
                    <a:pt x="10839" y="2975"/>
                  </a:lnTo>
                  <a:lnTo>
                    <a:pt x="10845" y="2952"/>
                  </a:lnTo>
                  <a:lnTo>
                    <a:pt x="10853" y="2929"/>
                  </a:lnTo>
                  <a:lnTo>
                    <a:pt x="10862" y="2907"/>
                  </a:lnTo>
                  <a:lnTo>
                    <a:pt x="10873" y="2887"/>
                  </a:lnTo>
                  <a:lnTo>
                    <a:pt x="10885" y="2867"/>
                  </a:lnTo>
                  <a:lnTo>
                    <a:pt x="10899" y="2848"/>
                  </a:lnTo>
                  <a:lnTo>
                    <a:pt x="10914" y="2830"/>
                  </a:lnTo>
                  <a:lnTo>
                    <a:pt x="10931" y="2812"/>
                  </a:lnTo>
                  <a:lnTo>
                    <a:pt x="10949" y="2796"/>
                  </a:lnTo>
                  <a:lnTo>
                    <a:pt x="10968" y="2780"/>
                  </a:lnTo>
                  <a:lnTo>
                    <a:pt x="10990" y="2764"/>
                  </a:lnTo>
                  <a:lnTo>
                    <a:pt x="11011" y="2750"/>
                  </a:lnTo>
                  <a:lnTo>
                    <a:pt x="11028" y="2741"/>
                  </a:lnTo>
                  <a:lnTo>
                    <a:pt x="11044" y="2731"/>
                  </a:lnTo>
                  <a:lnTo>
                    <a:pt x="11062" y="2723"/>
                  </a:lnTo>
                  <a:lnTo>
                    <a:pt x="11079" y="2716"/>
                  </a:lnTo>
                  <a:lnTo>
                    <a:pt x="11097" y="2709"/>
                  </a:lnTo>
                  <a:lnTo>
                    <a:pt x="11116" y="2702"/>
                  </a:lnTo>
                  <a:lnTo>
                    <a:pt x="11134" y="2696"/>
                  </a:lnTo>
                  <a:lnTo>
                    <a:pt x="11153" y="2691"/>
                  </a:lnTo>
                  <a:lnTo>
                    <a:pt x="11172" y="2687"/>
                  </a:lnTo>
                  <a:lnTo>
                    <a:pt x="11192" y="2683"/>
                  </a:lnTo>
                  <a:lnTo>
                    <a:pt x="11212" y="2680"/>
                  </a:lnTo>
                  <a:lnTo>
                    <a:pt x="11232" y="2677"/>
                  </a:lnTo>
                  <a:lnTo>
                    <a:pt x="11253" y="2674"/>
                  </a:lnTo>
                  <a:lnTo>
                    <a:pt x="11274" y="2673"/>
                  </a:lnTo>
                  <a:lnTo>
                    <a:pt x="11295" y="2672"/>
                  </a:lnTo>
                  <a:lnTo>
                    <a:pt x="11317" y="2671"/>
                  </a:lnTo>
                  <a:lnTo>
                    <a:pt x="11342" y="2672"/>
                  </a:lnTo>
                  <a:lnTo>
                    <a:pt x="11366" y="2673"/>
                  </a:lnTo>
                  <a:lnTo>
                    <a:pt x="11391" y="2675"/>
                  </a:lnTo>
                  <a:lnTo>
                    <a:pt x="11416" y="2678"/>
                  </a:lnTo>
                  <a:lnTo>
                    <a:pt x="11442" y="2681"/>
                  </a:lnTo>
                  <a:lnTo>
                    <a:pt x="11467" y="2685"/>
                  </a:lnTo>
                  <a:lnTo>
                    <a:pt x="11492" y="2689"/>
                  </a:lnTo>
                  <a:lnTo>
                    <a:pt x="11518" y="2694"/>
                  </a:lnTo>
                  <a:lnTo>
                    <a:pt x="11544" y="2700"/>
                  </a:lnTo>
                  <a:lnTo>
                    <a:pt x="11570" y="2708"/>
                  </a:lnTo>
                  <a:lnTo>
                    <a:pt x="11596" y="2715"/>
                  </a:lnTo>
                  <a:lnTo>
                    <a:pt x="11622" y="2723"/>
                  </a:lnTo>
                  <a:lnTo>
                    <a:pt x="11648" y="2731"/>
                  </a:lnTo>
                  <a:lnTo>
                    <a:pt x="11675" y="2742"/>
                  </a:lnTo>
                  <a:lnTo>
                    <a:pt x="11701" y="2751"/>
                  </a:lnTo>
                  <a:lnTo>
                    <a:pt x="11728" y="2762"/>
                  </a:lnTo>
                  <a:lnTo>
                    <a:pt x="11682" y="2931"/>
                  </a:lnTo>
                  <a:lnTo>
                    <a:pt x="11660" y="2916"/>
                  </a:lnTo>
                  <a:lnTo>
                    <a:pt x="11637" y="2901"/>
                  </a:lnTo>
                  <a:lnTo>
                    <a:pt x="11615" y="2887"/>
                  </a:lnTo>
                  <a:lnTo>
                    <a:pt x="11593" y="2874"/>
                  </a:lnTo>
                  <a:lnTo>
                    <a:pt x="11571" y="2863"/>
                  </a:lnTo>
                  <a:lnTo>
                    <a:pt x="11549" y="2851"/>
                  </a:lnTo>
                  <a:lnTo>
                    <a:pt x="11528" y="2842"/>
                  </a:lnTo>
                  <a:lnTo>
                    <a:pt x="11507" y="2834"/>
                  </a:lnTo>
                  <a:lnTo>
                    <a:pt x="11485" y="2826"/>
                  </a:lnTo>
                  <a:lnTo>
                    <a:pt x="11465" y="2819"/>
                  </a:lnTo>
                  <a:lnTo>
                    <a:pt x="11444" y="2814"/>
                  </a:lnTo>
                  <a:lnTo>
                    <a:pt x="11424" y="2809"/>
                  </a:lnTo>
                  <a:lnTo>
                    <a:pt x="11404" y="2806"/>
                  </a:lnTo>
                  <a:lnTo>
                    <a:pt x="11384" y="2803"/>
                  </a:lnTo>
                  <a:lnTo>
                    <a:pt x="11364" y="2802"/>
                  </a:lnTo>
                  <a:lnTo>
                    <a:pt x="11345" y="2801"/>
                  </a:lnTo>
                  <a:lnTo>
                    <a:pt x="11318" y="2802"/>
                  </a:lnTo>
                  <a:lnTo>
                    <a:pt x="11292" y="2805"/>
                  </a:lnTo>
                  <a:lnTo>
                    <a:pt x="11267" y="2809"/>
                  </a:lnTo>
                  <a:lnTo>
                    <a:pt x="11244" y="2815"/>
                  </a:lnTo>
                  <a:lnTo>
                    <a:pt x="11233" y="2819"/>
                  </a:lnTo>
                  <a:lnTo>
                    <a:pt x="11222" y="2823"/>
                  </a:lnTo>
                  <a:lnTo>
                    <a:pt x="11212" y="2829"/>
                  </a:lnTo>
                  <a:lnTo>
                    <a:pt x="11201" y="2834"/>
                  </a:lnTo>
                  <a:lnTo>
                    <a:pt x="11192" y="2839"/>
                  </a:lnTo>
                  <a:lnTo>
                    <a:pt x="11182" y="2845"/>
                  </a:lnTo>
                  <a:lnTo>
                    <a:pt x="11173" y="2851"/>
                  </a:lnTo>
                  <a:lnTo>
                    <a:pt x="11164" y="2859"/>
                  </a:lnTo>
                  <a:lnTo>
                    <a:pt x="11155" y="2866"/>
                  </a:lnTo>
                  <a:lnTo>
                    <a:pt x="11146" y="2874"/>
                  </a:lnTo>
                  <a:lnTo>
                    <a:pt x="11138" y="2882"/>
                  </a:lnTo>
                  <a:lnTo>
                    <a:pt x="11131" y="2891"/>
                  </a:lnTo>
                  <a:lnTo>
                    <a:pt x="11125" y="2899"/>
                  </a:lnTo>
                  <a:lnTo>
                    <a:pt x="11119" y="2908"/>
                  </a:lnTo>
                  <a:lnTo>
                    <a:pt x="11112" y="2918"/>
                  </a:lnTo>
                  <a:lnTo>
                    <a:pt x="11108" y="2927"/>
                  </a:lnTo>
                  <a:lnTo>
                    <a:pt x="11103" y="2936"/>
                  </a:lnTo>
                  <a:lnTo>
                    <a:pt x="11100" y="2947"/>
                  </a:lnTo>
                  <a:lnTo>
                    <a:pt x="11096" y="2956"/>
                  </a:lnTo>
                  <a:lnTo>
                    <a:pt x="11094" y="2966"/>
                  </a:lnTo>
                  <a:lnTo>
                    <a:pt x="11092" y="2978"/>
                  </a:lnTo>
                  <a:lnTo>
                    <a:pt x="11090" y="2988"/>
                  </a:lnTo>
                  <a:lnTo>
                    <a:pt x="11090" y="2999"/>
                  </a:lnTo>
                  <a:lnTo>
                    <a:pt x="11089" y="3011"/>
                  </a:lnTo>
                  <a:lnTo>
                    <a:pt x="11090" y="3029"/>
                  </a:lnTo>
                  <a:lnTo>
                    <a:pt x="11093" y="3047"/>
                  </a:lnTo>
                  <a:lnTo>
                    <a:pt x="11097" y="3064"/>
                  </a:lnTo>
                  <a:lnTo>
                    <a:pt x="11103" y="3080"/>
                  </a:lnTo>
                  <a:lnTo>
                    <a:pt x="11110" y="3095"/>
                  </a:lnTo>
                  <a:lnTo>
                    <a:pt x="11121" y="3108"/>
                  </a:lnTo>
                  <a:lnTo>
                    <a:pt x="11132" y="3121"/>
                  </a:lnTo>
                  <a:lnTo>
                    <a:pt x="11144" y="3133"/>
                  </a:lnTo>
                  <a:lnTo>
                    <a:pt x="11160" y="3144"/>
                  </a:lnTo>
                  <a:lnTo>
                    <a:pt x="11181" y="3157"/>
                  </a:lnTo>
                  <a:lnTo>
                    <a:pt x="11204" y="3170"/>
                  </a:lnTo>
                  <a:lnTo>
                    <a:pt x="11231" y="3184"/>
                  </a:lnTo>
                  <a:lnTo>
                    <a:pt x="11263" y="3198"/>
                  </a:lnTo>
                  <a:lnTo>
                    <a:pt x="11298" y="3214"/>
                  </a:lnTo>
                  <a:lnTo>
                    <a:pt x="11338" y="3230"/>
                  </a:lnTo>
                  <a:lnTo>
                    <a:pt x="11381" y="3247"/>
                  </a:lnTo>
                  <a:lnTo>
                    <a:pt x="11433" y="3266"/>
                  </a:lnTo>
                  <a:lnTo>
                    <a:pt x="11480" y="3288"/>
                  </a:lnTo>
                  <a:lnTo>
                    <a:pt x="11523" y="3309"/>
                  </a:lnTo>
                  <a:lnTo>
                    <a:pt x="11563" y="3330"/>
                  </a:lnTo>
                  <a:lnTo>
                    <a:pt x="11580" y="3341"/>
                  </a:lnTo>
                  <a:lnTo>
                    <a:pt x="11598" y="3352"/>
                  </a:lnTo>
                  <a:lnTo>
                    <a:pt x="11614" y="3363"/>
                  </a:lnTo>
                  <a:lnTo>
                    <a:pt x="11629" y="3374"/>
                  </a:lnTo>
                  <a:lnTo>
                    <a:pt x="11643" y="3384"/>
                  </a:lnTo>
                  <a:lnTo>
                    <a:pt x="11657" y="3396"/>
                  </a:lnTo>
                  <a:lnTo>
                    <a:pt x="11668" y="3407"/>
                  </a:lnTo>
                  <a:lnTo>
                    <a:pt x="11679" y="3418"/>
                  </a:lnTo>
                  <a:lnTo>
                    <a:pt x="11690" y="3430"/>
                  </a:lnTo>
                  <a:lnTo>
                    <a:pt x="11699" y="3441"/>
                  </a:lnTo>
                  <a:lnTo>
                    <a:pt x="11707" y="3454"/>
                  </a:lnTo>
                  <a:lnTo>
                    <a:pt x="11715" y="3467"/>
                  </a:lnTo>
                  <a:lnTo>
                    <a:pt x="11724" y="3479"/>
                  </a:lnTo>
                  <a:lnTo>
                    <a:pt x="11730" y="3494"/>
                  </a:lnTo>
                  <a:lnTo>
                    <a:pt x="11736" y="3507"/>
                  </a:lnTo>
                  <a:lnTo>
                    <a:pt x="11742" y="3523"/>
                  </a:lnTo>
                  <a:lnTo>
                    <a:pt x="11746" y="3537"/>
                  </a:lnTo>
                  <a:lnTo>
                    <a:pt x="11752" y="3553"/>
                  </a:lnTo>
                  <a:lnTo>
                    <a:pt x="11755" y="3569"/>
                  </a:lnTo>
                  <a:lnTo>
                    <a:pt x="11758" y="3586"/>
                  </a:lnTo>
                  <a:lnTo>
                    <a:pt x="11760" y="3603"/>
                  </a:lnTo>
                  <a:lnTo>
                    <a:pt x="11762" y="3620"/>
                  </a:lnTo>
                  <a:lnTo>
                    <a:pt x="11763" y="3638"/>
                  </a:lnTo>
                  <a:lnTo>
                    <a:pt x="11763" y="3656"/>
                  </a:lnTo>
                  <a:lnTo>
                    <a:pt x="11762" y="3682"/>
                  </a:lnTo>
                  <a:lnTo>
                    <a:pt x="11760" y="3708"/>
                  </a:lnTo>
                  <a:lnTo>
                    <a:pt x="11757" y="3733"/>
                  </a:lnTo>
                  <a:lnTo>
                    <a:pt x="11753" y="3757"/>
                  </a:lnTo>
                  <a:lnTo>
                    <a:pt x="11746" y="3781"/>
                  </a:lnTo>
                  <a:lnTo>
                    <a:pt x="11740" y="3802"/>
                  </a:lnTo>
                  <a:lnTo>
                    <a:pt x="11732" y="3825"/>
                  </a:lnTo>
                  <a:lnTo>
                    <a:pt x="11722" y="3846"/>
                  </a:lnTo>
                  <a:lnTo>
                    <a:pt x="11711" y="3866"/>
                  </a:lnTo>
                  <a:lnTo>
                    <a:pt x="11699" y="3886"/>
                  </a:lnTo>
                  <a:lnTo>
                    <a:pt x="11686" y="3906"/>
                  </a:lnTo>
                  <a:lnTo>
                    <a:pt x="11671" y="3923"/>
                  </a:lnTo>
                  <a:lnTo>
                    <a:pt x="11655" y="3941"/>
                  </a:lnTo>
                  <a:lnTo>
                    <a:pt x="11637" y="3959"/>
                  </a:lnTo>
                  <a:lnTo>
                    <a:pt x="11618" y="3975"/>
                  </a:lnTo>
                  <a:lnTo>
                    <a:pt x="11599" y="3991"/>
                  </a:lnTo>
                  <a:lnTo>
                    <a:pt x="11581" y="4002"/>
                  </a:lnTo>
                  <a:lnTo>
                    <a:pt x="11564" y="4013"/>
                  </a:lnTo>
                  <a:lnTo>
                    <a:pt x="11545" y="4025"/>
                  </a:lnTo>
                  <a:lnTo>
                    <a:pt x="11525" y="4034"/>
                  </a:lnTo>
                  <a:lnTo>
                    <a:pt x="11505" y="4043"/>
                  </a:lnTo>
                  <a:lnTo>
                    <a:pt x="11484" y="4052"/>
                  </a:lnTo>
                  <a:lnTo>
                    <a:pt x="11462" y="4059"/>
                  </a:lnTo>
                  <a:lnTo>
                    <a:pt x="11440" y="4066"/>
                  </a:lnTo>
                  <a:lnTo>
                    <a:pt x="11416" y="4071"/>
                  </a:lnTo>
                  <a:lnTo>
                    <a:pt x="11392" y="4077"/>
                  </a:lnTo>
                  <a:lnTo>
                    <a:pt x="11367" y="4081"/>
                  </a:lnTo>
                  <a:lnTo>
                    <a:pt x="11343" y="4085"/>
                  </a:lnTo>
                  <a:lnTo>
                    <a:pt x="11316" y="4088"/>
                  </a:lnTo>
                  <a:lnTo>
                    <a:pt x="11289" y="4089"/>
                  </a:lnTo>
                  <a:lnTo>
                    <a:pt x="11262" y="4091"/>
                  </a:lnTo>
                  <a:lnTo>
                    <a:pt x="11233" y="4091"/>
                  </a:lnTo>
                  <a:lnTo>
                    <a:pt x="11205" y="4091"/>
                  </a:lnTo>
                  <a:lnTo>
                    <a:pt x="11177" y="4089"/>
                  </a:lnTo>
                  <a:lnTo>
                    <a:pt x="11150" y="4087"/>
                  </a:lnTo>
                  <a:lnTo>
                    <a:pt x="11122" y="4084"/>
                  </a:lnTo>
                  <a:lnTo>
                    <a:pt x="11095" y="4080"/>
                  </a:lnTo>
                  <a:lnTo>
                    <a:pt x="11067" y="4074"/>
                  </a:lnTo>
                  <a:lnTo>
                    <a:pt x="11039" y="4068"/>
                  </a:lnTo>
                  <a:lnTo>
                    <a:pt x="11011" y="4062"/>
                  </a:lnTo>
                  <a:lnTo>
                    <a:pt x="10983" y="4054"/>
                  </a:lnTo>
                  <a:lnTo>
                    <a:pt x="10955" y="4045"/>
                  </a:lnTo>
                  <a:lnTo>
                    <a:pt x="10929" y="4036"/>
                  </a:lnTo>
                  <a:lnTo>
                    <a:pt x="10901" y="4026"/>
                  </a:lnTo>
                  <a:lnTo>
                    <a:pt x="10873" y="4014"/>
                  </a:lnTo>
                  <a:lnTo>
                    <a:pt x="10846" y="4002"/>
                  </a:lnTo>
                  <a:lnTo>
                    <a:pt x="10818" y="3989"/>
                  </a:lnTo>
                  <a:lnTo>
                    <a:pt x="10790" y="3974"/>
                  </a:lnTo>
                  <a:close/>
                  <a:moveTo>
                    <a:pt x="4946" y="519"/>
                  </a:moveTo>
                  <a:lnTo>
                    <a:pt x="5221" y="519"/>
                  </a:lnTo>
                  <a:lnTo>
                    <a:pt x="5221" y="710"/>
                  </a:lnTo>
                  <a:lnTo>
                    <a:pt x="5236" y="686"/>
                  </a:lnTo>
                  <a:lnTo>
                    <a:pt x="5252" y="665"/>
                  </a:lnTo>
                  <a:lnTo>
                    <a:pt x="5267" y="644"/>
                  </a:lnTo>
                  <a:lnTo>
                    <a:pt x="5283" y="627"/>
                  </a:lnTo>
                  <a:lnTo>
                    <a:pt x="5298" y="609"/>
                  </a:lnTo>
                  <a:lnTo>
                    <a:pt x="5315" y="595"/>
                  </a:lnTo>
                  <a:lnTo>
                    <a:pt x="5330" y="581"/>
                  </a:lnTo>
                  <a:lnTo>
                    <a:pt x="5346" y="569"/>
                  </a:lnTo>
                  <a:lnTo>
                    <a:pt x="5361" y="558"/>
                  </a:lnTo>
                  <a:lnTo>
                    <a:pt x="5377" y="549"/>
                  </a:lnTo>
                  <a:lnTo>
                    <a:pt x="5393" y="541"/>
                  </a:lnTo>
                  <a:lnTo>
                    <a:pt x="5410" y="533"/>
                  </a:lnTo>
                  <a:lnTo>
                    <a:pt x="5426" y="525"/>
                  </a:lnTo>
                  <a:lnTo>
                    <a:pt x="5444" y="519"/>
                  </a:lnTo>
                  <a:lnTo>
                    <a:pt x="5463" y="513"/>
                  </a:lnTo>
                  <a:lnTo>
                    <a:pt x="5481" y="508"/>
                  </a:lnTo>
                  <a:lnTo>
                    <a:pt x="5500" y="503"/>
                  </a:lnTo>
                  <a:lnTo>
                    <a:pt x="5519" y="498"/>
                  </a:lnTo>
                  <a:lnTo>
                    <a:pt x="5539" y="495"/>
                  </a:lnTo>
                  <a:lnTo>
                    <a:pt x="5560" y="492"/>
                  </a:lnTo>
                  <a:lnTo>
                    <a:pt x="5581" y="490"/>
                  </a:lnTo>
                  <a:lnTo>
                    <a:pt x="5603" y="488"/>
                  </a:lnTo>
                  <a:lnTo>
                    <a:pt x="5625" y="487"/>
                  </a:lnTo>
                  <a:lnTo>
                    <a:pt x="5647" y="487"/>
                  </a:lnTo>
                  <a:lnTo>
                    <a:pt x="5676" y="488"/>
                  </a:lnTo>
                  <a:lnTo>
                    <a:pt x="5704" y="489"/>
                  </a:lnTo>
                  <a:lnTo>
                    <a:pt x="5731" y="492"/>
                  </a:lnTo>
                  <a:lnTo>
                    <a:pt x="5757" y="496"/>
                  </a:lnTo>
                  <a:lnTo>
                    <a:pt x="5783" y="500"/>
                  </a:lnTo>
                  <a:lnTo>
                    <a:pt x="5807" y="507"/>
                  </a:lnTo>
                  <a:lnTo>
                    <a:pt x="5831" y="514"/>
                  </a:lnTo>
                  <a:lnTo>
                    <a:pt x="5854" y="522"/>
                  </a:lnTo>
                  <a:lnTo>
                    <a:pt x="5876" y="532"/>
                  </a:lnTo>
                  <a:lnTo>
                    <a:pt x="5896" y="542"/>
                  </a:lnTo>
                  <a:lnTo>
                    <a:pt x="5916" y="554"/>
                  </a:lnTo>
                  <a:lnTo>
                    <a:pt x="5936" y="567"/>
                  </a:lnTo>
                  <a:lnTo>
                    <a:pt x="5954" y="580"/>
                  </a:lnTo>
                  <a:lnTo>
                    <a:pt x="5971" y="596"/>
                  </a:lnTo>
                  <a:lnTo>
                    <a:pt x="5987" y="611"/>
                  </a:lnTo>
                  <a:lnTo>
                    <a:pt x="6003" y="629"/>
                  </a:lnTo>
                  <a:lnTo>
                    <a:pt x="6012" y="640"/>
                  </a:lnTo>
                  <a:lnTo>
                    <a:pt x="6021" y="653"/>
                  </a:lnTo>
                  <a:lnTo>
                    <a:pt x="6030" y="665"/>
                  </a:lnTo>
                  <a:lnTo>
                    <a:pt x="6037" y="678"/>
                  </a:lnTo>
                  <a:lnTo>
                    <a:pt x="6044" y="693"/>
                  </a:lnTo>
                  <a:lnTo>
                    <a:pt x="6050" y="707"/>
                  </a:lnTo>
                  <a:lnTo>
                    <a:pt x="6056" y="722"/>
                  </a:lnTo>
                  <a:lnTo>
                    <a:pt x="6062" y="737"/>
                  </a:lnTo>
                  <a:lnTo>
                    <a:pt x="6066" y="754"/>
                  </a:lnTo>
                  <a:lnTo>
                    <a:pt x="6070" y="771"/>
                  </a:lnTo>
                  <a:lnTo>
                    <a:pt x="6073" y="787"/>
                  </a:lnTo>
                  <a:lnTo>
                    <a:pt x="6076" y="806"/>
                  </a:lnTo>
                  <a:lnTo>
                    <a:pt x="6078" y="823"/>
                  </a:lnTo>
                  <a:lnTo>
                    <a:pt x="6079" y="843"/>
                  </a:lnTo>
                  <a:lnTo>
                    <a:pt x="6080" y="862"/>
                  </a:lnTo>
                  <a:lnTo>
                    <a:pt x="6081" y="882"/>
                  </a:lnTo>
                  <a:lnTo>
                    <a:pt x="6081" y="1798"/>
                  </a:lnTo>
                  <a:lnTo>
                    <a:pt x="6081" y="1819"/>
                  </a:lnTo>
                  <a:lnTo>
                    <a:pt x="6083" y="1839"/>
                  </a:lnTo>
                  <a:lnTo>
                    <a:pt x="6086" y="1861"/>
                  </a:lnTo>
                  <a:lnTo>
                    <a:pt x="6091" y="1882"/>
                  </a:lnTo>
                  <a:lnTo>
                    <a:pt x="5801" y="1882"/>
                  </a:lnTo>
                  <a:lnTo>
                    <a:pt x="5805" y="1864"/>
                  </a:lnTo>
                  <a:lnTo>
                    <a:pt x="5809" y="1845"/>
                  </a:lnTo>
                  <a:lnTo>
                    <a:pt x="5811" y="1823"/>
                  </a:lnTo>
                  <a:lnTo>
                    <a:pt x="5812" y="1798"/>
                  </a:lnTo>
                  <a:lnTo>
                    <a:pt x="5812" y="922"/>
                  </a:lnTo>
                  <a:lnTo>
                    <a:pt x="5811" y="907"/>
                  </a:lnTo>
                  <a:lnTo>
                    <a:pt x="5810" y="894"/>
                  </a:lnTo>
                  <a:lnTo>
                    <a:pt x="5809" y="880"/>
                  </a:lnTo>
                  <a:lnTo>
                    <a:pt x="5806" y="867"/>
                  </a:lnTo>
                  <a:lnTo>
                    <a:pt x="5804" y="854"/>
                  </a:lnTo>
                  <a:lnTo>
                    <a:pt x="5801" y="842"/>
                  </a:lnTo>
                  <a:lnTo>
                    <a:pt x="5798" y="830"/>
                  </a:lnTo>
                  <a:lnTo>
                    <a:pt x="5794" y="818"/>
                  </a:lnTo>
                  <a:lnTo>
                    <a:pt x="5789" y="808"/>
                  </a:lnTo>
                  <a:lnTo>
                    <a:pt x="5785" y="796"/>
                  </a:lnTo>
                  <a:lnTo>
                    <a:pt x="5779" y="787"/>
                  </a:lnTo>
                  <a:lnTo>
                    <a:pt x="5772" y="777"/>
                  </a:lnTo>
                  <a:lnTo>
                    <a:pt x="5766" y="767"/>
                  </a:lnTo>
                  <a:lnTo>
                    <a:pt x="5759" y="758"/>
                  </a:lnTo>
                  <a:lnTo>
                    <a:pt x="5751" y="750"/>
                  </a:lnTo>
                  <a:lnTo>
                    <a:pt x="5742" y="742"/>
                  </a:lnTo>
                  <a:lnTo>
                    <a:pt x="5734" y="734"/>
                  </a:lnTo>
                  <a:lnTo>
                    <a:pt x="5725" y="727"/>
                  </a:lnTo>
                  <a:lnTo>
                    <a:pt x="5715" y="720"/>
                  </a:lnTo>
                  <a:lnTo>
                    <a:pt x="5704" y="714"/>
                  </a:lnTo>
                  <a:lnTo>
                    <a:pt x="5694" y="708"/>
                  </a:lnTo>
                  <a:lnTo>
                    <a:pt x="5683" y="703"/>
                  </a:lnTo>
                  <a:lnTo>
                    <a:pt x="5671" y="698"/>
                  </a:lnTo>
                  <a:lnTo>
                    <a:pt x="5660" y="694"/>
                  </a:lnTo>
                  <a:lnTo>
                    <a:pt x="5647" y="690"/>
                  </a:lnTo>
                  <a:lnTo>
                    <a:pt x="5634" y="687"/>
                  </a:lnTo>
                  <a:lnTo>
                    <a:pt x="5621" y="684"/>
                  </a:lnTo>
                  <a:lnTo>
                    <a:pt x="5607" y="682"/>
                  </a:lnTo>
                  <a:lnTo>
                    <a:pt x="5593" y="681"/>
                  </a:lnTo>
                  <a:lnTo>
                    <a:pt x="5578" y="678"/>
                  </a:lnTo>
                  <a:lnTo>
                    <a:pt x="5563" y="678"/>
                  </a:lnTo>
                  <a:lnTo>
                    <a:pt x="5547" y="677"/>
                  </a:lnTo>
                  <a:lnTo>
                    <a:pt x="5529" y="678"/>
                  </a:lnTo>
                  <a:lnTo>
                    <a:pt x="5509" y="679"/>
                  </a:lnTo>
                  <a:lnTo>
                    <a:pt x="5491" y="681"/>
                  </a:lnTo>
                  <a:lnTo>
                    <a:pt x="5474" y="684"/>
                  </a:lnTo>
                  <a:lnTo>
                    <a:pt x="5456" y="687"/>
                  </a:lnTo>
                  <a:lnTo>
                    <a:pt x="5440" y="690"/>
                  </a:lnTo>
                  <a:lnTo>
                    <a:pt x="5424" y="694"/>
                  </a:lnTo>
                  <a:lnTo>
                    <a:pt x="5410" y="699"/>
                  </a:lnTo>
                  <a:lnTo>
                    <a:pt x="5394" y="705"/>
                  </a:lnTo>
                  <a:lnTo>
                    <a:pt x="5381" y="712"/>
                  </a:lnTo>
                  <a:lnTo>
                    <a:pt x="5368" y="719"/>
                  </a:lnTo>
                  <a:lnTo>
                    <a:pt x="5355" y="727"/>
                  </a:lnTo>
                  <a:lnTo>
                    <a:pt x="5343" y="735"/>
                  </a:lnTo>
                  <a:lnTo>
                    <a:pt x="5331" y="745"/>
                  </a:lnTo>
                  <a:lnTo>
                    <a:pt x="5320" y="754"/>
                  </a:lnTo>
                  <a:lnTo>
                    <a:pt x="5310" y="764"/>
                  </a:lnTo>
                  <a:lnTo>
                    <a:pt x="5299" y="777"/>
                  </a:lnTo>
                  <a:lnTo>
                    <a:pt x="5290" y="788"/>
                  </a:lnTo>
                  <a:lnTo>
                    <a:pt x="5282" y="801"/>
                  </a:lnTo>
                  <a:lnTo>
                    <a:pt x="5274" y="814"/>
                  </a:lnTo>
                  <a:lnTo>
                    <a:pt x="5265" y="827"/>
                  </a:lnTo>
                  <a:lnTo>
                    <a:pt x="5259" y="841"/>
                  </a:lnTo>
                  <a:lnTo>
                    <a:pt x="5253" y="855"/>
                  </a:lnTo>
                  <a:lnTo>
                    <a:pt x="5247" y="870"/>
                  </a:lnTo>
                  <a:lnTo>
                    <a:pt x="5242" y="884"/>
                  </a:lnTo>
                  <a:lnTo>
                    <a:pt x="5237" y="900"/>
                  </a:lnTo>
                  <a:lnTo>
                    <a:pt x="5234" y="915"/>
                  </a:lnTo>
                  <a:lnTo>
                    <a:pt x="5231" y="932"/>
                  </a:lnTo>
                  <a:lnTo>
                    <a:pt x="5228" y="949"/>
                  </a:lnTo>
                  <a:lnTo>
                    <a:pt x="5227" y="965"/>
                  </a:lnTo>
                  <a:lnTo>
                    <a:pt x="5226" y="983"/>
                  </a:lnTo>
                  <a:lnTo>
                    <a:pt x="5226" y="1000"/>
                  </a:lnTo>
                  <a:lnTo>
                    <a:pt x="5226" y="1798"/>
                  </a:lnTo>
                  <a:lnTo>
                    <a:pt x="5226" y="1820"/>
                  </a:lnTo>
                  <a:lnTo>
                    <a:pt x="5228" y="1840"/>
                  </a:lnTo>
                  <a:lnTo>
                    <a:pt x="5231" y="1861"/>
                  </a:lnTo>
                  <a:lnTo>
                    <a:pt x="5236" y="1882"/>
                  </a:lnTo>
                  <a:lnTo>
                    <a:pt x="4946" y="1882"/>
                  </a:lnTo>
                  <a:lnTo>
                    <a:pt x="4950" y="1862"/>
                  </a:lnTo>
                  <a:lnTo>
                    <a:pt x="4953" y="1843"/>
                  </a:lnTo>
                  <a:lnTo>
                    <a:pt x="4956" y="1821"/>
                  </a:lnTo>
                  <a:lnTo>
                    <a:pt x="4957" y="1798"/>
                  </a:lnTo>
                  <a:lnTo>
                    <a:pt x="4957" y="602"/>
                  </a:lnTo>
                  <a:lnTo>
                    <a:pt x="4956" y="580"/>
                  </a:lnTo>
                  <a:lnTo>
                    <a:pt x="4953" y="559"/>
                  </a:lnTo>
                  <a:lnTo>
                    <a:pt x="4950" y="539"/>
                  </a:lnTo>
                  <a:lnTo>
                    <a:pt x="4946" y="519"/>
                  </a:lnTo>
                  <a:close/>
                  <a:moveTo>
                    <a:pt x="4303" y="519"/>
                  </a:moveTo>
                  <a:lnTo>
                    <a:pt x="4593" y="519"/>
                  </a:lnTo>
                  <a:lnTo>
                    <a:pt x="4589" y="539"/>
                  </a:lnTo>
                  <a:lnTo>
                    <a:pt x="4586" y="559"/>
                  </a:lnTo>
                  <a:lnTo>
                    <a:pt x="4584" y="581"/>
                  </a:lnTo>
                  <a:lnTo>
                    <a:pt x="4583" y="603"/>
                  </a:lnTo>
                  <a:lnTo>
                    <a:pt x="4583" y="1798"/>
                  </a:lnTo>
                  <a:lnTo>
                    <a:pt x="4584" y="1819"/>
                  </a:lnTo>
                  <a:lnTo>
                    <a:pt x="4586" y="1840"/>
                  </a:lnTo>
                  <a:lnTo>
                    <a:pt x="4589" y="1861"/>
                  </a:lnTo>
                  <a:lnTo>
                    <a:pt x="4593" y="1882"/>
                  </a:lnTo>
                  <a:lnTo>
                    <a:pt x="4303" y="1882"/>
                  </a:lnTo>
                  <a:lnTo>
                    <a:pt x="4307" y="1862"/>
                  </a:lnTo>
                  <a:lnTo>
                    <a:pt x="4310" y="1841"/>
                  </a:lnTo>
                  <a:lnTo>
                    <a:pt x="4312" y="1820"/>
                  </a:lnTo>
                  <a:lnTo>
                    <a:pt x="4313" y="1798"/>
                  </a:lnTo>
                  <a:lnTo>
                    <a:pt x="4313" y="603"/>
                  </a:lnTo>
                  <a:lnTo>
                    <a:pt x="4312" y="580"/>
                  </a:lnTo>
                  <a:lnTo>
                    <a:pt x="4310" y="558"/>
                  </a:lnTo>
                  <a:lnTo>
                    <a:pt x="4307" y="538"/>
                  </a:lnTo>
                  <a:lnTo>
                    <a:pt x="4303" y="519"/>
                  </a:lnTo>
                  <a:close/>
                  <a:moveTo>
                    <a:pt x="4453" y="151"/>
                  </a:moveTo>
                  <a:lnTo>
                    <a:pt x="4472" y="151"/>
                  </a:lnTo>
                  <a:lnTo>
                    <a:pt x="4490" y="153"/>
                  </a:lnTo>
                  <a:lnTo>
                    <a:pt x="4507" y="155"/>
                  </a:lnTo>
                  <a:lnTo>
                    <a:pt x="4523" y="159"/>
                  </a:lnTo>
                  <a:lnTo>
                    <a:pt x="4537" y="163"/>
                  </a:lnTo>
                  <a:lnTo>
                    <a:pt x="4552" y="169"/>
                  </a:lnTo>
                  <a:lnTo>
                    <a:pt x="4564" y="176"/>
                  </a:lnTo>
                  <a:lnTo>
                    <a:pt x="4577" y="183"/>
                  </a:lnTo>
                  <a:lnTo>
                    <a:pt x="4587" y="192"/>
                  </a:lnTo>
                  <a:lnTo>
                    <a:pt x="4595" y="200"/>
                  </a:lnTo>
                  <a:lnTo>
                    <a:pt x="4603" y="211"/>
                  </a:lnTo>
                  <a:lnTo>
                    <a:pt x="4610" y="221"/>
                  </a:lnTo>
                  <a:lnTo>
                    <a:pt x="4615" y="232"/>
                  </a:lnTo>
                  <a:lnTo>
                    <a:pt x="4618" y="245"/>
                  </a:lnTo>
                  <a:lnTo>
                    <a:pt x="4620" y="258"/>
                  </a:lnTo>
                  <a:lnTo>
                    <a:pt x="4621" y="272"/>
                  </a:lnTo>
                  <a:lnTo>
                    <a:pt x="4620" y="286"/>
                  </a:lnTo>
                  <a:lnTo>
                    <a:pt x="4618" y="300"/>
                  </a:lnTo>
                  <a:lnTo>
                    <a:pt x="4615" y="312"/>
                  </a:lnTo>
                  <a:lnTo>
                    <a:pt x="4610" y="325"/>
                  </a:lnTo>
                  <a:lnTo>
                    <a:pt x="4603" y="336"/>
                  </a:lnTo>
                  <a:lnTo>
                    <a:pt x="4595" y="346"/>
                  </a:lnTo>
                  <a:lnTo>
                    <a:pt x="4587" y="356"/>
                  </a:lnTo>
                  <a:lnTo>
                    <a:pt x="4577" y="365"/>
                  </a:lnTo>
                  <a:lnTo>
                    <a:pt x="4564" y="372"/>
                  </a:lnTo>
                  <a:lnTo>
                    <a:pt x="4552" y="379"/>
                  </a:lnTo>
                  <a:lnTo>
                    <a:pt x="4538" y="386"/>
                  </a:lnTo>
                  <a:lnTo>
                    <a:pt x="4524" y="390"/>
                  </a:lnTo>
                  <a:lnTo>
                    <a:pt x="4508" y="394"/>
                  </a:lnTo>
                  <a:lnTo>
                    <a:pt x="4492" y="396"/>
                  </a:lnTo>
                  <a:lnTo>
                    <a:pt x="4474" y="398"/>
                  </a:lnTo>
                  <a:lnTo>
                    <a:pt x="4456" y="398"/>
                  </a:lnTo>
                  <a:lnTo>
                    <a:pt x="4435" y="398"/>
                  </a:lnTo>
                  <a:lnTo>
                    <a:pt x="4415" y="397"/>
                  </a:lnTo>
                  <a:lnTo>
                    <a:pt x="4397" y="394"/>
                  </a:lnTo>
                  <a:lnTo>
                    <a:pt x="4380" y="391"/>
                  </a:lnTo>
                  <a:lnTo>
                    <a:pt x="4365" y="387"/>
                  </a:lnTo>
                  <a:lnTo>
                    <a:pt x="4350" y="381"/>
                  </a:lnTo>
                  <a:lnTo>
                    <a:pt x="4338" y="375"/>
                  </a:lnTo>
                  <a:lnTo>
                    <a:pt x="4327" y="367"/>
                  </a:lnTo>
                  <a:lnTo>
                    <a:pt x="4316" y="360"/>
                  </a:lnTo>
                  <a:lnTo>
                    <a:pt x="4308" y="350"/>
                  </a:lnTo>
                  <a:lnTo>
                    <a:pt x="4300" y="340"/>
                  </a:lnTo>
                  <a:lnTo>
                    <a:pt x="4295" y="329"/>
                  </a:lnTo>
                  <a:lnTo>
                    <a:pt x="4289" y="316"/>
                  </a:lnTo>
                  <a:lnTo>
                    <a:pt x="4286" y="304"/>
                  </a:lnTo>
                  <a:lnTo>
                    <a:pt x="4284" y="289"/>
                  </a:lnTo>
                  <a:lnTo>
                    <a:pt x="4283" y="275"/>
                  </a:lnTo>
                  <a:lnTo>
                    <a:pt x="4284" y="260"/>
                  </a:lnTo>
                  <a:lnTo>
                    <a:pt x="4286" y="248"/>
                  </a:lnTo>
                  <a:lnTo>
                    <a:pt x="4289" y="236"/>
                  </a:lnTo>
                  <a:lnTo>
                    <a:pt x="4295" y="224"/>
                  </a:lnTo>
                  <a:lnTo>
                    <a:pt x="4302" y="213"/>
                  </a:lnTo>
                  <a:lnTo>
                    <a:pt x="4309" y="202"/>
                  </a:lnTo>
                  <a:lnTo>
                    <a:pt x="4318" y="193"/>
                  </a:lnTo>
                  <a:lnTo>
                    <a:pt x="4330" y="185"/>
                  </a:lnTo>
                  <a:lnTo>
                    <a:pt x="4341" y="177"/>
                  </a:lnTo>
                  <a:lnTo>
                    <a:pt x="4354" y="169"/>
                  </a:lnTo>
                  <a:lnTo>
                    <a:pt x="4368" y="164"/>
                  </a:lnTo>
                  <a:lnTo>
                    <a:pt x="4383" y="159"/>
                  </a:lnTo>
                  <a:lnTo>
                    <a:pt x="4399" y="155"/>
                  </a:lnTo>
                  <a:lnTo>
                    <a:pt x="4415" y="153"/>
                  </a:lnTo>
                  <a:lnTo>
                    <a:pt x="4434" y="151"/>
                  </a:lnTo>
                  <a:lnTo>
                    <a:pt x="4453" y="151"/>
                  </a:lnTo>
                  <a:close/>
                  <a:moveTo>
                    <a:pt x="3970" y="0"/>
                  </a:moveTo>
                  <a:lnTo>
                    <a:pt x="3965" y="19"/>
                  </a:lnTo>
                  <a:lnTo>
                    <a:pt x="3962" y="39"/>
                  </a:lnTo>
                  <a:lnTo>
                    <a:pt x="3960" y="61"/>
                  </a:lnTo>
                  <a:lnTo>
                    <a:pt x="3960" y="83"/>
                  </a:lnTo>
                  <a:lnTo>
                    <a:pt x="3960" y="1798"/>
                  </a:lnTo>
                  <a:lnTo>
                    <a:pt x="3960" y="1819"/>
                  </a:lnTo>
                  <a:lnTo>
                    <a:pt x="3962" y="1840"/>
                  </a:lnTo>
                  <a:lnTo>
                    <a:pt x="3965" y="1861"/>
                  </a:lnTo>
                  <a:lnTo>
                    <a:pt x="3970" y="1882"/>
                  </a:lnTo>
                  <a:lnTo>
                    <a:pt x="3680" y="1882"/>
                  </a:lnTo>
                  <a:lnTo>
                    <a:pt x="3684" y="1861"/>
                  </a:lnTo>
                  <a:lnTo>
                    <a:pt x="3687" y="1840"/>
                  </a:lnTo>
                  <a:lnTo>
                    <a:pt x="3689" y="1820"/>
                  </a:lnTo>
                  <a:lnTo>
                    <a:pt x="3690" y="1798"/>
                  </a:lnTo>
                  <a:lnTo>
                    <a:pt x="3690" y="83"/>
                  </a:lnTo>
                  <a:lnTo>
                    <a:pt x="3689" y="62"/>
                  </a:lnTo>
                  <a:lnTo>
                    <a:pt x="3687" y="40"/>
                  </a:lnTo>
                  <a:lnTo>
                    <a:pt x="3684" y="19"/>
                  </a:lnTo>
                  <a:lnTo>
                    <a:pt x="3680" y="0"/>
                  </a:lnTo>
                  <a:lnTo>
                    <a:pt x="3970" y="0"/>
                  </a:lnTo>
                  <a:close/>
                  <a:moveTo>
                    <a:pt x="2851" y="519"/>
                  </a:moveTo>
                  <a:lnTo>
                    <a:pt x="3127" y="519"/>
                  </a:lnTo>
                  <a:lnTo>
                    <a:pt x="3127" y="693"/>
                  </a:lnTo>
                  <a:lnTo>
                    <a:pt x="3137" y="667"/>
                  </a:lnTo>
                  <a:lnTo>
                    <a:pt x="3148" y="643"/>
                  </a:lnTo>
                  <a:lnTo>
                    <a:pt x="3160" y="622"/>
                  </a:lnTo>
                  <a:lnTo>
                    <a:pt x="3174" y="602"/>
                  </a:lnTo>
                  <a:lnTo>
                    <a:pt x="3181" y="593"/>
                  </a:lnTo>
                  <a:lnTo>
                    <a:pt x="3189" y="584"/>
                  </a:lnTo>
                  <a:lnTo>
                    <a:pt x="3196" y="576"/>
                  </a:lnTo>
                  <a:lnTo>
                    <a:pt x="3204" y="568"/>
                  </a:lnTo>
                  <a:lnTo>
                    <a:pt x="3212" y="561"/>
                  </a:lnTo>
                  <a:lnTo>
                    <a:pt x="3222" y="553"/>
                  </a:lnTo>
                  <a:lnTo>
                    <a:pt x="3230" y="547"/>
                  </a:lnTo>
                  <a:lnTo>
                    <a:pt x="3239" y="541"/>
                  </a:lnTo>
                  <a:lnTo>
                    <a:pt x="3260" y="530"/>
                  </a:lnTo>
                  <a:lnTo>
                    <a:pt x="3283" y="521"/>
                  </a:lnTo>
                  <a:lnTo>
                    <a:pt x="3307" y="512"/>
                  </a:lnTo>
                  <a:lnTo>
                    <a:pt x="3335" y="505"/>
                  </a:lnTo>
                  <a:lnTo>
                    <a:pt x="3365" y="498"/>
                  </a:lnTo>
                  <a:lnTo>
                    <a:pt x="3397" y="493"/>
                  </a:lnTo>
                  <a:lnTo>
                    <a:pt x="3432" y="490"/>
                  </a:lnTo>
                  <a:lnTo>
                    <a:pt x="3469" y="487"/>
                  </a:lnTo>
                  <a:lnTo>
                    <a:pt x="3469" y="696"/>
                  </a:lnTo>
                  <a:lnTo>
                    <a:pt x="3456" y="696"/>
                  </a:lnTo>
                  <a:lnTo>
                    <a:pt x="3444" y="696"/>
                  </a:lnTo>
                  <a:lnTo>
                    <a:pt x="3434" y="695"/>
                  </a:lnTo>
                  <a:lnTo>
                    <a:pt x="3427" y="695"/>
                  </a:lnTo>
                  <a:lnTo>
                    <a:pt x="3409" y="696"/>
                  </a:lnTo>
                  <a:lnTo>
                    <a:pt x="3391" y="696"/>
                  </a:lnTo>
                  <a:lnTo>
                    <a:pt x="3374" y="698"/>
                  </a:lnTo>
                  <a:lnTo>
                    <a:pt x="3358" y="700"/>
                  </a:lnTo>
                  <a:lnTo>
                    <a:pt x="3341" y="703"/>
                  </a:lnTo>
                  <a:lnTo>
                    <a:pt x="3326" y="706"/>
                  </a:lnTo>
                  <a:lnTo>
                    <a:pt x="3311" y="711"/>
                  </a:lnTo>
                  <a:lnTo>
                    <a:pt x="3297" y="716"/>
                  </a:lnTo>
                  <a:lnTo>
                    <a:pt x="3284" y="721"/>
                  </a:lnTo>
                  <a:lnTo>
                    <a:pt x="3270" y="727"/>
                  </a:lnTo>
                  <a:lnTo>
                    <a:pt x="3258" y="733"/>
                  </a:lnTo>
                  <a:lnTo>
                    <a:pt x="3246" y="741"/>
                  </a:lnTo>
                  <a:lnTo>
                    <a:pt x="3235" y="748"/>
                  </a:lnTo>
                  <a:lnTo>
                    <a:pt x="3224" y="757"/>
                  </a:lnTo>
                  <a:lnTo>
                    <a:pt x="3214" y="765"/>
                  </a:lnTo>
                  <a:lnTo>
                    <a:pt x="3204" y="776"/>
                  </a:lnTo>
                  <a:lnTo>
                    <a:pt x="3196" y="786"/>
                  </a:lnTo>
                  <a:lnTo>
                    <a:pt x="3187" y="796"/>
                  </a:lnTo>
                  <a:lnTo>
                    <a:pt x="3179" y="809"/>
                  </a:lnTo>
                  <a:lnTo>
                    <a:pt x="3172" y="820"/>
                  </a:lnTo>
                  <a:lnTo>
                    <a:pt x="3165" y="834"/>
                  </a:lnTo>
                  <a:lnTo>
                    <a:pt x="3159" y="847"/>
                  </a:lnTo>
                  <a:lnTo>
                    <a:pt x="3153" y="861"/>
                  </a:lnTo>
                  <a:lnTo>
                    <a:pt x="3148" y="876"/>
                  </a:lnTo>
                  <a:lnTo>
                    <a:pt x="3144" y="892"/>
                  </a:lnTo>
                  <a:lnTo>
                    <a:pt x="3140" y="907"/>
                  </a:lnTo>
                  <a:lnTo>
                    <a:pt x="3137" y="924"/>
                  </a:lnTo>
                  <a:lnTo>
                    <a:pt x="3135" y="941"/>
                  </a:lnTo>
                  <a:lnTo>
                    <a:pt x="3133" y="959"/>
                  </a:lnTo>
                  <a:lnTo>
                    <a:pt x="3131" y="978"/>
                  </a:lnTo>
                  <a:lnTo>
                    <a:pt x="3131" y="996"/>
                  </a:lnTo>
                  <a:lnTo>
                    <a:pt x="3130" y="1016"/>
                  </a:lnTo>
                  <a:lnTo>
                    <a:pt x="3130" y="1798"/>
                  </a:lnTo>
                  <a:lnTo>
                    <a:pt x="3131" y="1820"/>
                  </a:lnTo>
                  <a:lnTo>
                    <a:pt x="3133" y="1841"/>
                  </a:lnTo>
                  <a:lnTo>
                    <a:pt x="3136" y="1862"/>
                  </a:lnTo>
                  <a:lnTo>
                    <a:pt x="3140" y="1882"/>
                  </a:lnTo>
                  <a:lnTo>
                    <a:pt x="2851" y="1882"/>
                  </a:lnTo>
                  <a:lnTo>
                    <a:pt x="2855" y="1861"/>
                  </a:lnTo>
                  <a:lnTo>
                    <a:pt x="2858" y="1840"/>
                  </a:lnTo>
                  <a:lnTo>
                    <a:pt x="2860" y="1819"/>
                  </a:lnTo>
                  <a:lnTo>
                    <a:pt x="2860" y="1798"/>
                  </a:lnTo>
                  <a:lnTo>
                    <a:pt x="2860" y="603"/>
                  </a:lnTo>
                  <a:lnTo>
                    <a:pt x="2860" y="580"/>
                  </a:lnTo>
                  <a:lnTo>
                    <a:pt x="2858" y="559"/>
                  </a:lnTo>
                  <a:lnTo>
                    <a:pt x="2855" y="539"/>
                  </a:lnTo>
                  <a:lnTo>
                    <a:pt x="2851" y="519"/>
                  </a:lnTo>
                  <a:close/>
                  <a:moveTo>
                    <a:pt x="1652" y="1031"/>
                  </a:moveTo>
                  <a:lnTo>
                    <a:pt x="2311" y="1031"/>
                  </a:lnTo>
                  <a:lnTo>
                    <a:pt x="2308" y="1003"/>
                  </a:lnTo>
                  <a:lnTo>
                    <a:pt x="2305" y="976"/>
                  </a:lnTo>
                  <a:lnTo>
                    <a:pt x="2302" y="951"/>
                  </a:lnTo>
                  <a:lnTo>
                    <a:pt x="2297" y="926"/>
                  </a:lnTo>
                  <a:lnTo>
                    <a:pt x="2293" y="903"/>
                  </a:lnTo>
                  <a:lnTo>
                    <a:pt x="2288" y="881"/>
                  </a:lnTo>
                  <a:lnTo>
                    <a:pt x="2283" y="862"/>
                  </a:lnTo>
                  <a:lnTo>
                    <a:pt x="2278" y="842"/>
                  </a:lnTo>
                  <a:lnTo>
                    <a:pt x="2267" y="816"/>
                  </a:lnTo>
                  <a:lnTo>
                    <a:pt x="2257" y="790"/>
                  </a:lnTo>
                  <a:lnTo>
                    <a:pt x="2245" y="766"/>
                  </a:lnTo>
                  <a:lnTo>
                    <a:pt x="2230" y="745"/>
                  </a:lnTo>
                  <a:lnTo>
                    <a:pt x="2215" y="723"/>
                  </a:lnTo>
                  <a:lnTo>
                    <a:pt x="2197" y="703"/>
                  </a:lnTo>
                  <a:lnTo>
                    <a:pt x="2179" y="685"/>
                  </a:lnTo>
                  <a:lnTo>
                    <a:pt x="2158" y="667"/>
                  </a:lnTo>
                  <a:lnTo>
                    <a:pt x="2140" y="655"/>
                  </a:lnTo>
                  <a:lnTo>
                    <a:pt x="2122" y="643"/>
                  </a:lnTo>
                  <a:lnTo>
                    <a:pt x="2102" y="634"/>
                  </a:lnTo>
                  <a:lnTo>
                    <a:pt x="2082" y="626"/>
                  </a:lnTo>
                  <a:lnTo>
                    <a:pt x="2061" y="619"/>
                  </a:lnTo>
                  <a:lnTo>
                    <a:pt x="2038" y="615"/>
                  </a:lnTo>
                  <a:lnTo>
                    <a:pt x="2014" y="613"/>
                  </a:lnTo>
                  <a:lnTo>
                    <a:pt x="1991" y="612"/>
                  </a:lnTo>
                  <a:lnTo>
                    <a:pt x="1973" y="612"/>
                  </a:lnTo>
                  <a:lnTo>
                    <a:pt x="1957" y="614"/>
                  </a:lnTo>
                  <a:lnTo>
                    <a:pt x="1940" y="616"/>
                  </a:lnTo>
                  <a:lnTo>
                    <a:pt x="1924" y="619"/>
                  </a:lnTo>
                  <a:lnTo>
                    <a:pt x="1908" y="623"/>
                  </a:lnTo>
                  <a:lnTo>
                    <a:pt x="1893" y="628"/>
                  </a:lnTo>
                  <a:lnTo>
                    <a:pt x="1878" y="633"/>
                  </a:lnTo>
                  <a:lnTo>
                    <a:pt x="1864" y="640"/>
                  </a:lnTo>
                  <a:lnTo>
                    <a:pt x="1849" y="647"/>
                  </a:lnTo>
                  <a:lnTo>
                    <a:pt x="1836" y="656"/>
                  </a:lnTo>
                  <a:lnTo>
                    <a:pt x="1822" y="664"/>
                  </a:lnTo>
                  <a:lnTo>
                    <a:pt x="1810" y="674"/>
                  </a:lnTo>
                  <a:lnTo>
                    <a:pt x="1798" y="685"/>
                  </a:lnTo>
                  <a:lnTo>
                    <a:pt x="1785" y="697"/>
                  </a:lnTo>
                  <a:lnTo>
                    <a:pt x="1774" y="710"/>
                  </a:lnTo>
                  <a:lnTo>
                    <a:pt x="1762" y="722"/>
                  </a:lnTo>
                  <a:lnTo>
                    <a:pt x="1751" y="736"/>
                  </a:lnTo>
                  <a:lnTo>
                    <a:pt x="1741" y="751"/>
                  </a:lnTo>
                  <a:lnTo>
                    <a:pt x="1731" y="766"/>
                  </a:lnTo>
                  <a:lnTo>
                    <a:pt x="1722" y="783"/>
                  </a:lnTo>
                  <a:lnTo>
                    <a:pt x="1713" y="800"/>
                  </a:lnTo>
                  <a:lnTo>
                    <a:pt x="1705" y="817"/>
                  </a:lnTo>
                  <a:lnTo>
                    <a:pt x="1697" y="836"/>
                  </a:lnTo>
                  <a:lnTo>
                    <a:pt x="1690" y="854"/>
                  </a:lnTo>
                  <a:lnTo>
                    <a:pt x="1684" y="874"/>
                  </a:lnTo>
                  <a:lnTo>
                    <a:pt x="1678" y="895"/>
                  </a:lnTo>
                  <a:lnTo>
                    <a:pt x="1673" y="915"/>
                  </a:lnTo>
                  <a:lnTo>
                    <a:pt x="1667" y="937"/>
                  </a:lnTo>
                  <a:lnTo>
                    <a:pt x="1662" y="960"/>
                  </a:lnTo>
                  <a:lnTo>
                    <a:pt x="1659" y="984"/>
                  </a:lnTo>
                  <a:lnTo>
                    <a:pt x="1655" y="1008"/>
                  </a:lnTo>
                  <a:lnTo>
                    <a:pt x="1652" y="1031"/>
                  </a:lnTo>
                  <a:close/>
                  <a:moveTo>
                    <a:pt x="2533" y="1791"/>
                  </a:moveTo>
                  <a:lnTo>
                    <a:pt x="2500" y="1806"/>
                  </a:lnTo>
                  <a:lnTo>
                    <a:pt x="2469" y="1821"/>
                  </a:lnTo>
                  <a:lnTo>
                    <a:pt x="2438" y="1834"/>
                  </a:lnTo>
                  <a:lnTo>
                    <a:pt x="2408" y="1847"/>
                  </a:lnTo>
                  <a:lnTo>
                    <a:pt x="2379" y="1857"/>
                  </a:lnTo>
                  <a:lnTo>
                    <a:pt x="2351" y="1866"/>
                  </a:lnTo>
                  <a:lnTo>
                    <a:pt x="2324" y="1875"/>
                  </a:lnTo>
                  <a:lnTo>
                    <a:pt x="2297" y="1882"/>
                  </a:lnTo>
                  <a:lnTo>
                    <a:pt x="2272" y="1887"/>
                  </a:lnTo>
                  <a:lnTo>
                    <a:pt x="2245" y="1892"/>
                  </a:lnTo>
                  <a:lnTo>
                    <a:pt x="2217" y="1896"/>
                  </a:lnTo>
                  <a:lnTo>
                    <a:pt x="2188" y="1900"/>
                  </a:lnTo>
                  <a:lnTo>
                    <a:pt x="2157" y="1903"/>
                  </a:lnTo>
                  <a:lnTo>
                    <a:pt x="2126" y="1905"/>
                  </a:lnTo>
                  <a:lnTo>
                    <a:pt x="2094" y="1906"/>
                  </a:lnTo>
                  <a:lnTo>
                    <a:pt x="2060" y="1907"/>
                  </a:lnTo>
                  <a:lnTo>
                    <a:pt x="2016" y="1906"/>
                  </a:lnTo>
                  <a:lnTo>
                    <a:pt x="1975" y="1903"/>
                  </a:lnTo>
                  <a:lnTo>
                    <a:pt x="1934" y="1899"/>
                  </a:lnTo>
                  <a:lnTo>
                    <a:pt x="1895" y="1893"/>
                  </a:lnTo>
                  <a:lnTo>
                    <a:pt x="1856" y="1886"/>
                  </a:lnTo>
                  <a:lnTo>
                    <a:pt x="1820" y="1878"/>
                  </a:lnTo>
                  <a:lnTo>
                    <a:pt x="1784" y="1867"/>
                  </a:lnTo>
                  <a:lnTo>
                    <a:pt x="1750" y="1855"/>
                  </a:lnTo>
                  <a:lnTo>
                    <a:pt x="1718" y="1841"/>
                  </a:lnTo>
                  <a:lnTo>
                    <a:pt x="1686" y="1826"/>
                  </a:lnTo>
                  <a:lnTo>
                    <a:pt x="1656" y="1809"/>
                  </a:lnTo>
                  <a:lnTo>
                    <a:pt x="1627" y="1791"/>
                  </a:lnTo>
                  <a:lnTo>
                    <a:pt x="1600" y="1771"/>
                  </a:lnTo>
                  <a:lnTo>
                    <a:pt x="1573" y="1749"/>
                  </a:lnTo>
                  <a:lnTo>
                    <a:pt x="1549" y="1727"/>
                  </a:lnTo>
                  <a:lnTo>
                    <a:pt x="1526" y="1702"/>
                  </a:lnTo>
                  <a:lnTo>
                    <a:pt x="1506" y="1678"/>
                  </a:lnTo>
                  <a:lnTo>
                    <a:pt x="1488" y="1654"/>
                  </a:lnTo>
                  <a:lnTo>
                    <a:pt x="1470" y="1629"/>
                  </a:lnTo>
                  <a:lnTo>
                    <a:pt x="1455" y="1604"/>
                  </a:lnTo>
                  <a:lnTo>
                    <a:pt x="1440" y="1576"/>
                  </a:lnTo>
                  <a:lnTo>
                    <a:pt x="1427" y="1548"/>
                  </a:lnTo>
                  <a:lnTo>
                    <a:pt x="1414" y="1519"/>
                  </a:lnTo>
                  <a:lnTo>
                    <a:pt x="1404" y="1488"/>
                  </a:lnTo>
                  <a:lnTo>
                    <a:pt x="1394" y="1457"/>
                  </a:lnTo>
                  <a:lnTo>
                    <a:pt x="1386" y="1423"/>
                  </a:lnTo>
                  <a:lnTo>
                    <a:pt x="1379" y="1390"/>
                  </a:lnTo>
                  <a:lnTo>
                    <a:pt x="1373" y="1356"/>
                  </a:lnTo>
                  <a:lnTo>
                    <a:pt x="1369" y="1320"/>
                  </a:lnTo>
                  <a:lnTo>
                    <a:pt x="1366" y="1284"/>
                  </a:lnTo>
                  <a:lnTo>
                    <a:pt x="1364" y="1245"/>
                  </a:lnTo>
                  <a:lnTo>
                    <a:pt x="1363" y="1206"/>
                  </a:lnTo>
                  <a:lnTo>
                    <a:pt x="1364" y="1164"/>
                  </a:lnTo>
                  <a:lnTo>
                    <a:pt x="1366" y="1122"/>
                  </a:lnTo>
                  <a:lnTo>
                    <a:pt x="1370" y="1082"/>
                  </a:lnTo>
                  <a:lnTo>
                    <a:pt x="1374" y="1043"/>
                  </a:lnTo>
                  <a:lnTo>
                    <a:pt x="1381" y="1004"/>
                  </a:lnTo>
                  <a:lnTo>
                    <a:pt x="1390" y="968"/>
                  </a:lnTo>
                  <a:lnTo>
                    <a:pt x="1399" y="932"/>
                  </a:lnTo>
                  <a:lnTo>
                    <a:pt x="1409" y="898"/>
                  </a:lnTo>
                  <a:lnTo>
                    <a:pt x="1422" y="865"/>
                  </a:lnTo>
                  <a:lnTo>
                    <a:pt x="1436" y="833"/>
                  </a:lnTo>
                  <a:lnTo>
                    <a:pt x="1451" y="802"/>
                  </a:lnTo>
                  <a:lnTo>
                    <a:pt x="1468" y="773"/>
                  </a:lnTo>
                  <a:lnTo>
                    <a:pt x="1486" y="744"/>
                  </a:lnTo>
                  <a:lnTo>
                    <a:pt x="1505" y="717"/>
                  </a:lnTo>
                  <a:lnTo>
                    <a:pt x="1527" y="691"/>
                  </a:lnTo>
                  <a:lnTo>
                    <a:pt x="1549" y="666"/>
                  </a:lnTo>
                  <a:lnTo>
                    <a:pt x="1571" y="644"/>
                  </a:lnTo>
                  <a:lnTo>
                    <a:pt x="1594" y="624"/>
                  </a:lnTo>
                  <a:lnTo>
                    <a:pt x="1617" y="605"/>
                  </a:lnTo>
                  <a:lnTo>
                    <a:pt x="1642" y="587"/>
                  </a:lnTo>
                  <a:lnTo>
                    <a:pt x="1667" y="572"/>
                  </a:lnTo>
                  <a:lnTo>
                    <a:pt x="1693" y="557"/>
                  </a:lnTo>
                  <a:lnTo>
                    <a:pt x="1721" y="544"/>
                  </a:lnTo>
                  <a:lnTo>
                    <a:pt x="1749" y="532"/>
                  </a:lnTo>
                  <a:lnTo>
                    <a:pt x="1778" y="521"/>
                  </a:lnTo>
                  <a:lnTo>
                    <a:pt x="1807" y="512"/>
                  </a:lnTo>
                  <a:lnTo>
                    <a:pt x="1838" y="505"/>
                  </a:lnTo>
                  <a:lnTo>
                    <a:pt x="1870" y="498"/>
                  </a:lnTo>
                  <a:lnTo>
                    <a:pt x="1902" y="493"/>
                  </a:lnTo>
                  <a:lnTo>
                    <a:pt x="1935" y="490"/>
                  </a:lnTo>
                  <a:lnTo>
                    <a:pt x="1969" y="488"/>
                  </a:lnTo>
                  <a:lnTo>
                    <a:pt x="2004" y="487"/>
                  </a:lnTo>
                  <a:lnTo>
                    <a:pt x="2038" y="488"/>
                  </a:lnTo>
                  <a:lnTo>
                    <a:pt x="2071" y="490"/>
                  </a:lnTo>
                  <a:lnTo>
                    <a:pt x="2103" y="493"/>
                  </a:lnTo>
                  <a:lnTo>
                    <a:pt x="2134" y="497"/>
                  </a:lnTo>
                  <a:lnTo>
                    <a:pt x="2165" y="504"/>
                  </a:lnTo>
                  <a:lnTo>
                    <a:pt x="2194" y="511"/>
                  </a:lnTo>
                  <a:lnTo>
                    <a:pt x="2222" y="520"/>
                  </a:lnTo>
                  <a:lnTo>
                    <a:pt x="2250" y="530"/>
                  </a:lnTo>
                  <a:lnTo>
                    <a:pt x="2276" y="542"/>
                  </a:lnTo>
                  <a:lnTo>
                    <a:pt x="2302" y="554"/>
                  </a:lnTo>
                  <a:lnTo>
                    <a:pt x="2325" y="569"/>
                  </a:lnTo>
                  <a:lnTo>
                    <a:pt x="2349" y="583"/>
                  </a:lnTo>
                  <a:lnTo>
                    <a:pt x="2372" y="601"/>
                  </a:lnTo>
                  <a:lnTo>
                    <a:pt x="2393" y="618"/>
                  </a:lnTo>
                  <a:lnTo>
                    <a:pt x="2414" y="638"/>
                  </a:lnTo>
                  <a:lnTo>
                    <a:pt x="2434" y="659"/>
                  </a:lnTo>
                  <a:lnTo>
                    <a:pt x="2452" y="682"/>
                  </a:lnTo>
                  <a:lnTo>
                    <a:pt x="2470" y="704"/>
                  </a:lnTo>
                  <a:lnTo>
                    <a:pt x="2486" y="729"/>
                  </a:lnTo>
                  <a:lnTo>
                    <a:pt x="2501" y="754"/>
                  </a:lnTo>
                  <a:lnTo>
                    <a:pt x="2515" y="781"/>
                  </a:lnTo>
                  <a:lnTo>
                    <a:pt x="2529" y="809"/>
                  </a:lnTo>
                  <a:lnTo>
                    <a:pt x="2541" y="838"/>
                  </a:lnTo>
                  <a:lnTo>
                    <a:pt x="2551" y="868"/>
                  </a:lnTo>
                  <a:lnTo>
                    <a:pt x="2562" y="900"/>
                  </a:lnTo>
                  <a:lnTo>
                    <a:pt x="2570" y="932"/>
                  </a:lnTo>
                  <a:lnTo>
                    <a:pt x="2577" y="966"/>
                  </a:lnTo>
                  <a:lnTo>
                    <a:pt x="2583" y="1000"/>
                  </a:lnTo>
                  <a:lnTo>
                    <a:pt x="2590" y="1036"/>
                  </a:lnTo>
                  <a:lnTo>
                    <a:pt x="2594" y="1074"/>
                  </a:lnTo>
                  <a:lnTo>
                    <a:pt x="2597" y="1112"/>
                  </a:lnTo>
                  <a:lnTo>
                    <a:pt x="2599" y="1151"/>
                  </a:lnTo>
                  <a:lnTo>
                    <a:pt x="1645" y="1151"/>
                  </a:lnTo>
                  <a:lnTo>
                    <a:pt x="1646" y="1206"/>
                  </a:lnTo>
                  <a:lnTo>
                    <a:pt x="1648" y="1258"/>
                  </a:lnTo>
                  <a:lnTo>
                    <a:pt x="1652" y="1307"/>
                  </a:lnTo>
                  <a:lnTo>
                    <a:pt x="1657" y="1353"/>
                  </a:lnTo>
                  <a:lnTo>
                    <a:pt x="1664" y="1397"/>
                  </a:lnTo>
                  <a:lnTo>
                    <a:pt x="1673" y="1437"/>
                  </a:lnTo>
                  <a:lnTo>
                    <a:pt x="1678" y="1457"/>
                  </a:lnTo>
                  <a:lnTo>
                    <a:pt x="1683" y="1475"/>
                  </a:lnTo>
                  <a:lnTo>
                    <a:pt x="1689" y="1493"/>
                  </a:lnTo>
                  <a:lnTo>
                    <a:pt x="1695" y="1510"/>
                  </a:lnTo>
                  <a:lnTo>
                    <a:pt x="1702" y="1526"/>
                  </a:lnTo>
                  <a:lnTo>
                    <a:pt x="1708" y="1542"/>
                  </a:lnTo>
                  <a:lnTo>
                    <a:pt x="1715" y="1558"/>
                  </a:lnTo>
                  <a:lnTo>
                    <a:pt x="1722" y="1572"/>
                  </a:lnTo>
                  <a:lnTo>
                    <a:pt x="1730" y="1587"/>
                  </a:lnTo>
                  <a:lnTo>
                    <a:pt x="1739" y="1600"/>
                  </a:lnTo>
                  <a:lnTo>
                    <a:pt x="1748" y="1614"/>
                  </a:lnTo>
                  <a:lnTo>
                    <a:pt x="1757" y="1627"/>
                  </a:lnTo>
                  <a:lnTo>
                    <a:pt x="1767" y="1639"/>
                  </a:lnTo>
                  <a:lnTo>
                    <a:pt x="1776" y="1651"/>
                  </a:lnTo>
                  <a:lnTo>
                    <a:pt x="1786" y="1662"/>
                  </a:lnTo>
                  <a:lnTo>
                    <a:pt x="1798" y="1673"/>
                  </a:lnTo>
                  <a:lnTo>
                    <a:pt x="1809" y="1683"/>
                  </a:lnTo>
                  <a:lnTo>
                    <a:pt x="1820" y="1692"/>
                  </a:lnTo>
                  <a:lnTo>
                    <a:pt x="1832" y="1702"/>
                  </a:lnTo>
                  <a:lnTo>
                    <a:pt x="1844" y="1710"/>
                  </a:lnTo>
                  <a:lnTo>
                    <a:pt x="1857" y="1718"/>
                  </a:lnTo>
                  <a:lnTo>
                    <a:pt x="1870" y="1726"/>
                  </a:lnTo>
                  <a:lnTo>
                    <a:pt x="1883" y="1733"/>
                  </a:lnTo>
                  <a:lnTo>
                    <a:pt x="1898" y="1739"/>
                  </a:lnTo>
                  <a:lnTo>
                    <a:pt x="1912" y="1745"/>
                  </a:lnTo>
                  <a:lnTo>
                    <a:pt x="1927" y="1751"/>
                  </a:lnTo>
                  <a:lnTo>
                    <a:pt x="1942" y="1756"/>
                  </a:lnTo>
                  <a:lnTo>
                    <a:pt x="1958" y="1761"/>
                  </a:lnTo>
                  <a:lnTo>
                    <a:pt x="1973" y="1764"/>
                  </a:lnTo>
                  <a:lnTo>
                    <a:pt x="1990" y="1768"/>
                  </a:lnTo>
                  <a:lnTo>
                    <a:pt x="2006" y="1771"/>
                  </a:lnTo>
                  <a:lnTo>
                    <a:pt x="2024" y="1773"/>
                  </a:lnTo>
                  <a:lnTo>
                    <a:pt x="2041" y="1775"/>
                  </a:lnTo>
                  <a:lnTo>
                    <a:pt x="2059" y="1776"/>
                  </a:lnTo>
                  <a:lnTo>
                    <a:pt x="2077" y="1777"/>
                  </a:lnTo>
                  <a:lnTo>
                    <a:pt x="2096" y="1777"/>
                  </a:lnTo>
                  <a:lnTo>
                    <a:pt x="2122" y="1776"/>
                  </a:lnTo>
                  <a:lnTo>
                    <a:pt x="2148" y="1774"/>
                  </a:lnTo>
                  <a:lnTo>
                    <a:pt x="2173" y="1771"/>
                  </a:lnTo>
                  <a:lnTo>
                    <a:pt x="2199" y="1767"/>
                  </a:lnTo>
                  <a:lnTo>
                    <a:pt x="2224" y="1762"/>
                  </a:lnTo>
                  <a:lnTo>
                    <a:pt x="2250" y="1755"/>
                  </a:lnTo>
                  <a:lnTo>
                    <a:pt x="2275" y="1746"/>
                  </a:lnTo>
                  <a:lnTo>
                    <a:pt x="2299" y="1738"/>
                  </a:lnTo>
                  <a:lnTo>
                    <a:pt x="2324" y="1727"/>
                  </a:lnTo>
                  <a:lnTo>
                    <a:pt x="2349" y="1715"/>
                  </a:lnTo>
                  <a:lnTo>
                    <a:pt x="2374" y="1702"/>
                  </a:lnTo>
                  <a:lnTo>
                    <a:pt x="2398" y="1688"/>
                  </a:lnTo>
                  <a:lnTo>
                    <a:pt x="2421" y="1673"/>
                  </a:lnTo>
                  <a:lnTo>
                    <a:pt x="2446" y="1655"/>
                  </a:lnTo>
                  <a:lnTo>
                    <a:pt x="2470" y="1638"/>
                  </a:lnTo>
                  <a:lnTo>
                    <a:pt x="2494" y="1618"/>
                  </a:lnTo>
                  <a:lnTo>
                    <a:pt x="2533" y="1791"/>
                  </a:lnTo>
                  <a:close/>
                  <a:moveTo>
                    <a:pt x="305" y="1747"/>
                  </a:moveTo>
                  <a:lnTo>
                    <a:pt x="515" y="1747"/>
                  </a:lnTo>
                  <a:lnTo>
                    <a:pt x="536" y="1747"/>
                  </a:lnTo>
                  <a:lnTo>
                    <a:pt x="554" y="1746"/>
                  </a:lnTo>
                  <a:lnTo>
                    <a:pt x="573" y="1744"/>
                  </a:lnTo>
                  <a:lnTo>
                    <a:pt x="591" y="1742"/>
                  </a:lnTo>
                  <a:lnTo>
                    <a:pt x="609" y="1739"/>
                  </a:lnTo>
                  <a:lnTo>
                    <a:pt x="625" y="1736"/>
                  </a:lnTo>
                  <a:lnTo>
                    <a:pt x="641" y="1731"/>
                  </a:lnTo>
                  <a:lnTo>
                    <a:pt x="656" y="1727"/>
                  </a:lnTo>
                  <a:lnTo>
                    <a:pt x="672" y="1720"/>
                  </a:lnTo>
                  <a:lnTo>
                    <a:pt x="686" y="1714"/>
                  </a:lnTo>
                  <a:lnTo>
                    <a:pt x="700" y="1708"/>
                  </a:lnTo>
                  <a:lnTo>
                    <a:pt x="712" y="1700"/>
                  </a:lnTo>
                  <a:lnTo>
                    <a:pt x="725" y="1692"/>
                  </a:lnTo>
                  <a:lnTo>
                    <a:pt x="737" y="1683"/>
                  </a:lnTo>
                  <a:lnTo>
                    <a:pt x="747" y="1674"/>
                  </a:lnTo>
                  <a:lnTo>
                    <a:pt x="758" y="1664"/>
                  </a:lnTo>
                  <a:lnTo>
                    <a:pt x="768" y="1653"/>
                  </a:lnTo>
                  <a:lnTo>
                    <a:pt x="777" y="1642"/>
                  </a:lnTo>
                  <a:lnTo>
                    <a:pt x="786" y="1629"/>
                  </a:lnTo>
                  <a:lnTo>
                    <a:pt x="794" y="1617"/>
                  </a:lnTo>
                  <a:lnTo>
                    <a:pt x="801" y="1604"/>
                  </a:lnTo>
                  <a:lnTo>
                    <a:pt x="807" y="1589"/>
                  </a:lnTo>
                  <a:lnTo>
                    <a:pt x="813" y="1575"/>
                  </a:lnTo>
                  <a:lnTo>
                    <a:pt x="819" y="1559"/>
                  </a:lnTo>
                  <a:lnTo>
                    <a:pt x="824" y="1543"/>
                  </a:lnTo>
                  <a:lnTo>
                    <a:pt x="828" y="1527"/>
                  </a:lnTo>
                  <a:lnTo>
                    <a:pt x="831" y="1509"/>
                  </a:lnTo>
                  <a:lnTo>
                    <a:pt x="834" y="1491"/>
                  </a:lnTo>
                  <a:lnTo>
                    <a:pt x="836" y="1472"/>
                  </a:lnTo>
                  <a:lnTo>
                    <a:pt x="838" y="1453"/>
                  </a:lnTo>
                  <a:lnTo>
                    <a:pt x="838" y="1434"/>
                  </a:lnTo>
                  <a:lnTo>
                    <a:pt x="839" y="1413"/>
                  </a:lnTo>
                  <a:lnTo>
                    <a:pt x="838" y="1388"/>
                  </a:lnTo>
                  <a:lnTo>
                    <a:pt x="837" y="1366"/>
                  </a:lnTo>
                  <a:lnTo>
                    <a:pt x="835" y="1343"/>
                  </a:lnTo>
                  <a:lnTo>
                    <a:pt x="832" y="1321"/>
                  </a:lnTo>
                  <a:lnTo>
                    <a:pt x="828" y="1299"/>
                  </a:lnTo>
                  <a:lnTo>
                    <a:pt x="823" y="1280"/>
                  </a:lnTo>
                  <a:lnTo>
                    <a:pt x="817" y="1260"/>
                  </a:lnTo>
                  <a:lnTo>
                    <a:pt x="810" y="1241"/>
                  </a:lnTo>
                  <a:lnTo>
                    <a:pt x="802" y="1224"/>
                  </a:lnTo>
                  <a:lnTo>
                    <a:pt x="794" y="1206"/>
                  </a:lnTo>
                  <a:lnTo>
                    <a:pt x="783" y="1191"/>
                  </a:lnTo>
                  <a:lnTo>
                    <a:pt x="773" y="1175"/>
                  </a:lnTo>
                  <a:lnTo>
                    <a:pt x="762" y="1160"/>
                  </a:lnTo>
                  <a:lnTo>
                    <a:pt x="749" y="1146"/>
                  </a:lnTo>
                  <a:lnTo>
                    <a:pt x="737" y="1134"/>
                  </a:lnTo>
                  <a:lnTo>
                    <a:pt x="723" y="1121"/>
                  </a:lnTo>
                  <a:lnTo>
                    <a:pt x="709" y="1111"/>
                  </a:lnTo>
                  <a:lnTo>
                    <a:pt x="696" y="1101"/>
                  </a:lnTo>
                  <a:lnTo>
                    <a:pt x="681" y="1092"/>
                  </a:lnTo>
                  <a:lnTo>
                    <a:pt x="667" y="1084"/>
                  </a:lnTo>
                  <a:lnTo>
                    <a:pt x="652" y="1077"/>
                  </a:lnTo>
                  <a:lnTo>
                    <a:pt x="637" y="1071"/>
                  </a:lnTo>
                  <a:lnTo>
                    <a:pt x="621" y="1065"/>
                  </a:lnTo>
                  <a:lnTo>
                    <a:pt x="606" y="1060"/>
                  </a:lnTo>
                  <a:lnTo>
                    <a:pt x="589" y="1056"/>
                  </a:lnTo>
                  <a:lnTo>
                    <a:pt x="571" y="1053"/>
                  </a:lnTo>
                  <a:lnTo>
                    <a:pt x="552" y="1050"/>
                  </a:lnTo>
                  <a:lnTo>
                    <a:pt x="531" y="1048"/>
                  </a:lnTo>
                  <a:lnTo>
                    <a:pt x="510" y="1046"/>
                  </a:lnTo>
                  <a:lnTo>
                    <a:pt x="486" y="1044"/>
                  </a:lnTo>
                  <a:lnTo>
                    <a:pt x="462" y="1044"/>
                  </a:lnTo>
                  <a:lnTo>
                    <a:pt x="436" y="1043"/>
                  </a:lnTo>
                  <a:lnTo>
                    <a:pt x="305" y="1043"/>
                  </a:lnTo>
                  <a:lnTo>
                    <a:pt x="305" y="1747"/>
                  </a:lnTo>
                  <a:close/>
                  <a:moveTo>
                    <a:pt x="305" y="921"/>
                  </a:moveTo>
                  <a:lnTo>
                    <a:pt x="432" y="921"/>
                  </a:lnTo>
                  <a:lnTo>
                    <a:pt x="474" y="920"/>
                  </a:lnTo>
                  <a:lnTo>
                    <a:pt x="512" y="916"/>
                  </a:lnTo>
                  <a:lnTo>
                    <a:pt x="530" y="914"/>
                  </a:lnTo>
                  <a:lnTo>
                    <a:pt x="548" y="912"/>
                  </a:lnTo>
                  <a:lnTo>
                    <a:pt x="565" y="909"/>
                  </a:lnTo>
                  <a:lnTo>
                    <a:pt x="581" y="905"/>
                  </a:lnTo>
                  <a:lnTo>
                    <a:pt x="597" y="901"/>
                  </a:lnTo>
                  <a:lnTo>
                    <a:pt x="612" y="897"/>
                  </a:lnTo>
                  <a:lnTo>
                    <a:pt x="626" y="892"/>
                  </a:lnTo>
                  <a:lnTo>
                    <a:pt x="641" y="886"/>
                  </a:lnTo>
                  <a:lnTo>
                    <a:pt x="653" y="880"/>
                  </a:lnTo>
                  <a:lnTo>
                    <a:pt x="667" y="874"/>
                  </a:lnTo>
                  <a:lnTo>
                    <a:pt x="678" y="868"/>
                  </a:lnTo>
                  <a:lnTo>
                    <a:pt x="689" y="861"/>
                  </a:lnTo>
                  <a:lnTo>
                    <a:pt x="704" y="849"/>
                  </a:lnTo>
                  <a:lnTo>
                    <a:pt x="718" y="838"/>
                  </a:lnTo>
                  <a:lnTo>
                    <a:pt x="731" y="824"/>
                  </a:lnTo>
                  <a:lnTo>
                    <a:pt x="743" y="811"/>
                  </a:lnTo>
                  <a:lnTo>
                    <a:pt x="755" y="796"/>
                  </a:lnTo>
                  <a:lnTo>
                    <a:pt x="764" y="781"/>
                  </a:lnTo>
                  <a:lnTo>
                    <a:pt x="773" y="764"/>
                  </a:lnTo>
                  <a:lnTo>
                    <a:pt x="781" y="746"/>
                  </a:lnTo>
                  <a:lnTo>
                    <a:pt x="789" y="727"/>
                  </a:lnTo>
                  <a:lnTo>
                    <a:pt x="795" y="708"/>
                  </a:lnTo>
                  <a:lnTo>
                    <a:pt x="800" y="688"/>
                  </a:lnTo>
                  <a:lnTo>
                    <a:pt x="804" y="666"/>
                  </a:lnTo>
                  <a:lnTo>
                    <a:pt x="808" y="643"/>
                  </a:lnTo>
                  <a:lnTo>
                    <a:pt x="810" y="619"/>
                  </a:lnTo>
                  <a:lnTo>
                    <a:pt x="811" y="596"/>
                  </a:lnTo>
                  <a:lnTo>
                    <a:pt x="812" y="570"/>
                  </a:lnTo>
                  <a:lnTo>
                    <a:pt x="812" y="551"/>
                  </a:lnTo>
                  <a:lnTo>
                    <a:pt x="811" y="534"/>
                  </a:lnTo>
                  <a:lnTo>
                    <a:pt x="809" y="516"/>
                  </a:lnTo>
                  <a:lnTo>
                    <a:pt x="807" y="498"/>
                  </a:lnTo>
                  <a:lnTo>
                    <a:pt x="804" y="483"/>
                  </a:lnTo>
                  <a:lnTo>
                    <a:pt x="801" y="467"/>
                  </a:lnTo>
                  <a:lnTo>
                    <a:pt x="797" y="452"/>
                  </a:lnTo>
                  <a:lnTo>
                    <a:pt x="793" y="437"/>
                  </a:lnTo>
                  <a:lnTo>
                    <a:pt x="787" y="424"/>
                  </a:lnTo>
                  <a:lnTo>
                    <a:pt x="781" y="410"/>
                  </a:lnTo>
                  <a:lnTo>
                    <a:pt x="774" y="397"/>
                  </a:lnTo>
                  <a:lnTo>
                    <a:pt x="767" y="386"/>
                  </a:lnTo>
                  <a:lnTo>
                    <a:pt x="760" y="374"/>
                  </a:lnTo>
                  <a:lnTo>
                    <a:pt x="751" y="363"/>
                  </a:lnTo>
                  <a:lnTo>
                    <a:pt x="742" y="353"/>
                  </a:lnTo>
                  <a:lnTo>
                    <a:pt x="733" y="343"/>
                  </a:lnTo>
                  <a:lnTo>
                    <a:pt x="723" y="334"/>
                  </a:lnTo>
                  <a:lnTo>
                    <a:pt x="711" y="325"/>
                  </a:lnTo>
                  <a:lnTo>
                    <a:pt x="700" y="317"/>
                  </a:lnTo>
                  <a:lnTo>
                    <a:pt x="687" y="310"/>
                  </a:lnTo>
                  <a:lnTo>
                    <a:pt x="675" y="303"/>
                  </a:lnTo>
                  <a:lnTo>
                    <a:pt x="662" y="297"/>
                  </a:lnTo>
                  <a:lnTo>
                    <a:pt x="647" y="291"/>
                  </a:lnTo>
                  <a:lnTo>
                    <a:pt x="633" y="286"/>
                  </a:lnTo>
                  <a:lnTo>
                    <a:pt x="617" y="281"/>
                  </a:lnTo>
                  <a:lnTo>
                    <a:pt x="602" y="278"/>
                  </a:lnTo>
                  <a:lnTo>
                    <a:pt x="585" y="275"/>
                  </a:lnTo>
                  <a:lnTo>
                    <a:pt x="568" y="272"/>
                  </a:lnTo>
                  <a:lnTo>
                    <a:pt x="550" y="270"/>
                  </a:lnTo>
                  <a:lnTo>
                    <a:pt x="531" y="269"/>
                  </a:lnTo>
                  <a:lnTo>
                    <a:pt x="513" y="268"/>
                  </a:lnTo>
                  <a:lnTo>
                    <a:pt x="493" y="267"/>
                  </a:lnTo>
                  <a:lnTo>
                    <a:pt x="305" y="267"/>
                  </a:lnTo>
                  <a:lnTo>
                    <a:pt x="305" y="921"/>
                  </a:lnTo>
                  <a:close/>
                  <a:moveTo>
                    <a:pt x="0" y="136"/>
                  </a:moveTo>
                  <a:lnTo>
                    <a:pt x="594" y="136"/>
                  </a:lnTo>
                  <a:lnTo>
                    <a:pt x="621" y="137"/>
                  </a:lnTo>
                  <a:lnTo>
                    <a:pt x="648" y="138"/>
                  </a:lnTo>
                  <a:lnTo>
                    <a:pt x="674" y="140"/>
                  </a:lnTo>
                  <a:lnTo>
                    <a:pt x="699" y="142"/>
                  </a:lnTo>
                  <a:lnTo>
                    <a:pt x="724" y="146"/>
                  </a:lnTo>
                  <a:lnTo>
                    <a:pt x="747" y="150"/>
                  </a:lnTo>
                  <a:lnTo>
                    <a:pt x="770" y="155"/>
                  </a:lnTo>
                  <a:lnTo>
                    <a:pt x="793" y="160"/>
                  </a:lnTo>
                  <a:lnTo>
                    <a:pt x="814" y="166"/>
                  </a:lnTo>
                  <a:lnTo>
                    <a:pt x="835" y="174"/>
                  </a:lnTo>
                  <a:lnTo>
                    <a:pt x="856" y="182"/>
                  </a:lnTo>
                  <a:lnTo>
                    <a:pt x="875" y="190"/>
                  </a:lnTo>
                  <a:lnTo>
                    <a:pt x="895" y="199"/>
                  </a:lnTo>
                  <a:lnTo>
                    <a:pt x="914" y="209"/>
                  </a:lnTo>
                  <a:lnTo>
                    <a:pt x="931" y="220"/>
                  </a:lnTo>
                  <a:lnTo>
                    <a:pt x="949" y="231"/>
                  </a:lnTo>
                  <a:lnTo>
                    <a:pt x="967" y="246"/>
                  </a:lnTo>
                  <a:lnTo>
                    <a:pt x="985" y="260"/>
                  </a:lnTo>
                  <a:lnTo>
                    <a:pt x="1001" y="277"/>
                  </a:lnTo>
                  <a:lnTo>
                    <a:pt x="1017" y="294"/>
                  </a:lnTo>
                  <a:lnTo>
                    <a:pt x="1030" y="311"/>
                  </a:lnTo>
                  <a:lnTo>
                    <a:pt x="1044" y="330"/>
                  </a:lnTo>
                  <a:lnTo>
                    <a:pt x="1055" y="349"/>
                  </a:lnTo>
                  <a:lnTo>
                    <a:pt x="1065" y="370"/>
                  </a:lnTo>
                  <a:lnTo>
                    <a:pt x="1074" y="392"/>
                  </a:lnTo>
                  <a:lnTo>
                    <a:pt x="1082" y="415"/>
                  </a:lnTo>
                  <a:lnTo>
                    <a:pt x="1089" y="437"/>
                  </a:lnTo>
                  <a:lnTo>
                    <a:pt x="1094" y="461"/>
                  </a:lnTo>
                  <a:lnTo>
                    <a:pt x="1098" y="487"/>
                  </a:lnTo>
                  <a:lnTo>
                    <a:pt x="1102" y="513"/>
                  </a:lnTo>
                  <a:lnTo>
                    <a:pt x="1104" y="540"/>
                  </a:lnTo>
                  <a:lnTo>
                    <a:pt x="1104" y="568"/>
                  </a:lnTo>
                  <a:lnTo>
                    <a:pt x="1103" y="597"/>
                  </a:lnTo>
                  <a:lnTo>
                    <a:pt x="1101" y="625"/>
                  </a:lnTo>
                  <a:lnTo>
                    <a:pt x="1097" y="651"/>
                  </a:lnTo>
                  <a:lnTo>
                    <a:pt x="1092" y="676"/>
                  </a:lnTo>
                  <a:lnTo>
                    <a:pt x="1085" y="701"/>
                  </a:lnTo>
                  <a:lnTo>
                    <a:pt x="1078" y="725"/>
                  </a:lnTo>
                  <a:lnTo>
                    <a:pt x="1067" y="748"/>
                  </a:lnTo>
                  <a:lnTo>
                    <a:pt x="1057" y="770"/>
                  </a:lnTo>
                  <a:lnTo>
                    <a:pt x="1045" y="790"/>
                  </a:lnTo>
                  <a:lnTo>
                    <a:pt x="1030" y="810"/>
                  </a:lnTo>
                  <a:lnTo>
                    <a:pt x="1015" y="828"/>
                  </a:lnTo>
                  <a:lnTo>
                    <a:pt x="998" y="845"/>
                  </a:lnTo>
                  <a:lnTo>
                    <a:pt x="980" y="862"/>
                  </a:lnTo>
                  <a:lnTo>
                    <a:pt x="960" y="877"/>
                  </a:lnTo>
                  <a:lnTo>
                    <a:pt x="939" y="892"/>
                  </a:lnTo>
                  <a:lnTo>
                    <a:pt x="917" y="905"/>
                  </a:lnTo>
                  <a:lnTo>
                    <a:pt x="901" y="913"/>
                  </a:lnTo>
                  <a:lnTo>
                    <a:pt x="884" y="921"/>
                  </a:lnTo>
                  <a:lnTo>
                    <a:pt x="865" y="929"/>
                  </a:lnTo>
                  <a:lnTo>
                    <a:pt x="844" y="937"/>
                  </a:lnTo>
                  <a:lnTo>
                    <a:pt x="823" y="944"/>
                  </a:lnTo>
                  <a:lnTo>
                    <a:pt x="800" y="953"/>
                  </a:lnTo>
                  <a:lnTo>
                    <a:pt x="775" y="961"/>
                  </a:lnTo>
                  <a:lnTo>
                    <a:pt x="748" y="969"/>
                  </a:lnTo>
                  <a:lnTo>
                    <a:pt x="777" y="974"/>
                  </a:lnTo>
                  <a:lnTo>
                    <a:pt x="805" y="981"/>
                  </a:lnTo>
                  <a:lnTo>
                    <a:pt x="831" y="988"/>
                  </a:lnTo>
                  <a:lnTo>
                    <a:pt x="856" y="996"/>
                  </a:lnTo>
                  <a:lnTo>
                    <a:pt x="880" y="1005"/>
                  </a:lnTo>
                  <a:lnTo>
                    <a:pt x="902" y="1015"/>
                  </a:lnTo>
                  <a:lnTo>
                    <a:pt x="923" y="1025"/>
                  </a:lnTo>
                  <a:lnTo>
                    <a:pt x="943" y="1035"/>
                  </a:lnTo>
                  <a:lnTo>
                    <a:pt x="966" y="1050"/>
                  </a:lnTo>
                  <a:lnTo>
                    <a:pt x="989" y="1066"/>
                  </a:lnTo>
                  <a:lnTo>
                    <a:pt x="1010" y="1083"/>
                  </a:lnTo>
                  <a:lnTo>
                    <a:pt x="1028" y="1102"/>
                  </a:lnTo>
                  <a:lnTo>
                    <a:pt x="1046" y="1120"/>
                  </a:lnTo>
                  <a:lnTo>
                    <a:pt x="1062" y="1141"/>
                  </a:lnTo>
                  <a:lnTo>
                    <a:pt x="1077" y="1162"/>
                  </a:lnTo>
                  <a:lnTo>
                    <a:pt x="1090" y="1184"/>
                  </a:lnTo>
                  <a:lnTo>
                    <a:pt x="1102" y="1208"/>
                  </a:lnTo>
                  <a:lnTo>
                    <a:pt x="1111" y="1233"/>
                  </a:lnTo>
                  <a:lnTo>
                    <a:pt x="1119" y="1259"/>
                  </a:lnTo>
                  <a:lnTo>
                    <a:pt x="1126" y="1286"/>
                  </a:lnTo>
                  <a:lnTo>
                    <a:pt x="1131" y="1314"/>
                  </a:lnTo>
                  <a:lnTo>
                    <a:pt x="1136" y="1343"/>
                  </a:lnTo>
                  <a:lnTo>
                    <a:pt x="1138" y="1374"/>
                  </a:lnTo>
                  <a:lnTo>
                    <a:pt x="1139" y="1405"/>
                  </a:lnTo>
                  <a:lnTo>
                    <a:pt x="1138" y="1436"/>
                  </a:lnTo>
                  <a:lnTo>
                    <a:pt x="1136" y="1466"/>
                  </a:lnTo>
                  <a:lnTo>
                    <a:pt x="1131" y="1496"/>
                  </a:lnTo>
                  <a:lnTo>
                    <a:pt x="1126" y="1524"/>
                  </a:lnTo>
                  <a:lnTo>
                    <a:pt x="1119" y="1552"/>
                  </a:lnTo>
                  <a:lnTo>
                    <a:pt x="1111" y="1578"/>
                  </a:lnTo>
                  <a:lnTo>
                    <a:pt x="1102" y="1604"/>
                  </a:lnTo>
                  <a:lnTo>
                    <a:pt x="1090" y="1628"/>
                  </a:lnTo>
                  <a:lnTo>
                    <a:pt x="1077" y="1651"/>
                  </a:lnTo>
                  <a:lnTo>
                    <a:pt x="1062" y="1674"/>
                  </a:lnTo>
                  <a:lnTo>
                    <a:pt x="1046" y="1696"/>
                  </a:lnTo>
                  <a:lnTo>
                    <a:pt x="1028" y="1717"/>
                  </a:lnTo>
                  <a:lnTo>
                    <a:pt x="1010" y="1737"/>
                  </a:lnTo>
                  <a:lnTo>
                    <a:pt x="989" y="1756"/>
                  </a:lnTo>
                  <a:lnTo>
                    <a:pt x="967" y="1774"/>
                  </a:lnTo>
                  <a:lnTo>
                    <a:pt x="944" y="1791"/>
                  </a:lnTo>
                  <a:lnTo>
                    <a:pt x="927" y="1802"/>
                  </a:lnTo>
                  <a:lnTo>
                    <a:pt x="909" y="1813"/>
                  </a:lnTo>
                  <a:lnTo>
                    <a:pt x="892" y="1822"/>
                  </a:lnTo>
                  <a:lnTo>
                    <a:pt x="874" y="1831"/>
                  </a:lnTo>
                  <a:lnTo>
                    <a:pt x="857" y="1838"/>
                  </a:lnTo>
                  <a:lnTo>
                    <a:pt x="838" y="1847"/>
                  </a:lnTo>
                  <a:lnTo>
                    <a:pt x="820" y="1853"/>
                  </a:lnTo>
                  <a:lnTo>
                    <a:pt x="800" y="1859"/>
                  </a:lnTo>
                  <a:lnTo>
                    <a:pt x="780" y="1864"/>
                  </a:lnTo>
                  <a:lnTo>
                    <a:pt x="761" y="1869"/>
                  </a:lnTo>
                  <a:lnTo>
                    <a:pt x="740" y="1873"/>
                  </a:lnTo>
                  <a:lnTo>
                    <a:pt x="719" y="1876"/>
                  </a:lnTo>
                  <a:lnTo>
                    <a:pt x="699" y="1879"/>
                  </a:lnTo>
                  <a:lnTo>
                    <a:pt x="677" y="1881"/>
                  </a:lnTo>
                  <a:lnTo>
                    <a:pt x="655" y="1882"/>
                  </a:lnTo>
                  <a:lnTo>
                    <a:pt x="634" y="1882"/>
                  </a:lnTo>
                  <a:lnTo>
                    <a:pt x="0" y="1882"/>
                  </a:lnTo>
                  <a:lnTo>
                    <a:pt x="5" y="1863"/>
                  </a:lnTo>
                  <a:lnTo>
                    <a:pt x="9" y="1844"/>
                  </a:lnTo>
                  <a:lnTo>
                    <a:pt x="11" y="1821"/>
                  </a:lnTo>
                  <a:lnTo>
                    <a:pt x="11" y="1796"/>
                  </a:lnTo>
                  <a:lnTo>
                    <a:pt x="11" y="220"/>
                  </a:lnTo>
                  <a:lnTo>
                    <a:pt x="11" y="195"/>
                  </a:lnTo>
                  <a:lnTo>
                    <a:pt x="9" y="174"/>
                  </a:lnTo>
                  <a:lnTo>
                    <a:pt x="5" y="154"/>
                  </a:lnTo>
                  <a:lnTo>
                    <a:pt x="0" y="136"/>
                  </a:lnTo>
                  <a:close/>
                  <a:moveTo>
                    <a:pt x="10656" y="3994"/>
                  </a:moveTo>
                  <a:lnTo>
                    <a:pt x="10620" y="4009"/>
                  </a:lnTo>
                  <a:lnTo>
                    <a:pt x="10586" y="4023"/>
                  </a:lnTo>
                  <a:lnTo>
                    <a:pt x="10554" y="4035"/>
                  </a:lnTo>
                  <a:lnTo>
                    <a:pt x="10526" y="4045"/>
                  </a:lnTo>
                  <a:lnTo>
                    <a:pt x="10500" y="4055"/>
                  </a:lnTo>
                  <a:lnTo>
                    <a:pt x="10476" y="4063"/>
                  </a:lnTo>
                  <a:lnTo>
                    <a:pt x="10456" y="4069"/>
                  </a:lnTo>
                  <a:lnTo>
                    <a:pt x="10438" y="4074"/>
                  </a:lnTo>
                  <a:lnTo>
                    <a:pt x="10421" y="4079"/>
                  </a:lnTo>
                  <a:lnTo>
                    <a:pt x="10403" y="4082"/>
                  </a:lnTo>
                  <a:lnTo>
                    <a:pt x="10383" y="4085"/>
                  </a:lnTo>
                  <a:lnTo>
                    <a:pt x="10362" y="4087"/>
                  </a:lnTo>
                  <a:lnTo>
                    <a:pt x="10340" y="4089"/>
                  </a:lnTo>
                  <a:lnTo>
                    <a:pt x="10316" y="4090"/>
                  </a:lnTo>
                  <a:lnTo>
                    <a:pt x="10292" y="4091"/>
                  </a:lnTo>
                  <a:lnTo>
                    <a:pt x="10267" y="4091"/>
                  </a:lnTo>
                  <a:lnTo>
                    <a:pt x="10230" y="4090"/>
                  </a:lnTo>
                  <a:lnTo>
                    <a:pt x="10195" y="4088"/>
                  </a:lnTo>
                  <a:lnTo>
                    <a:pt x="10161" y="4085"/>
                  </a:lnTo>
                  <a:lnTo>
                    <a:pt x="10128" y="4080"/>
                  </a:lnTo>
                  <a:lnTo>
                    <a:pt x="10097" y="4073"/>
                  </a:lnTo>
                  <a:lnTo>
                    <a:pt x="10066" y="4066"/>
                  </a:lnTo>
                  <a:lnTo>
                    <a:pt x="10036" y="4057"/>
                  </a:lnTo>
                  <a:lnTo>
                    <a:pt x="10007" y="4047"/>
                  </a:lnTo>
                  <a:lnTo>
                    <a:pt x="9980" y="4034"/>
                  </a:lnTo>
                  <a:lnTo>
                    <a:pt x="9953" y="4021"/>
                  </a:lnTo>
                  <a:lnTo>
                    <a:pt x="9927" y="4006"/>
                  </a:lnTo>
                  <a:lnTo>
                    <a:pt x="9903" y="3991"/>
                  </a:lnTo>
                  <a:lnTo>
                    <a:pt x="9879" y="3973"/>
                  </a:lnTo>
                  <a:lnTo>
                    <a:pt x="9857" y="3954"/>
                  </a:lnTo>
                  <a:lnTo>
                    <a:pt x="9835" y="3934"/>
                  </a:lnTo>
                  <a:lnTo>
                    <a:pt x="9814" y="3912"/>
                  </a:lnTo>
                  <a:lnTo>
                    <a:pt x="9794" y="3888"/>
                  </a:lnTo>
                  <a:lnTo>
                    <a:pt x="9774" y="3862"/>
                  </a:lnTo>
                  <a:lnTo>
                    <a:pt x="9756" y="3836"/>
                  </a:lnTo>
                  <a:lnTo>
                    <a:pt x="9740" y="3809"/>
                  </a:lnTo>
                  <a:lnTo>
                    <a:pt x="9724" y="3781"/>
                  </a:lnTo>
                  <a:lnTo>
                    <a:pt x="9710" y="3751"/>
                  </a:lnTo>
                  <a:lnTo>
                    <a:pt x="9698" y="3721"/>
                  </a:lnTo>
                  <a:lnTo>
                    <a:pt x="9686" y="3688"/>
                  </a:lnTo>
                  <a:lnTo>
                    <a:pt x="9676" y="3656"/>
                  </a:lnTo>
                  <a:lnTo>
                    <a:pt x="9668" y="3622"/>
                  </a:lnTo>
                  <a:lnTo>
                    <a:pt x="9660" y="3588"/>
                  </a:lnTo>
                  <a:lnTo>
                    <a:pt x="9654" y="3552"/>
                  </a:lnTo>
                  <a:lnTo>
                    <a:pt x="9650" y="3516"/>
                  </a:lnTo>
                  <a:lnTo>
                    <a:pt x="9646" y="3477"/>
                  </a:lnTo>
                  <a:lnTo>
                    <a:pt x="9645" y="3439"/>
                  </a:lnTo>
                  <a:lnTo>
                    <a:pt x="9644" y="3399"/>
                  </a:lnTo>
                  <a:lnTo>
                    <a:pt x="9645" y="3354"/>
                  </a:lnTo>
                  <a:lnTo>
                    <a:pt x="9647" y="3310"/>
                  </a:lnTo>
                  <a:lnTo>
                    <a:pt x="9651" y="3267"/>
                  </a:lnTo>
                  <a:lnTo>
                    <a:pt x="9657" y="3226"/>
                  </a:lnTo>
                  <a:lnTo>
                    <a:pt x="9665" y="3186"/>
                  </a:lnTo>
                  <a:lnTo>
                    <a:pt x="9674" y="3147"/>
                  </a:lnTo>
                  <a:lnTo>
                    <a:pt x="9685" y="3110"/>
                  </a:lnTo>
                  <a:lnTo>
                    <a:pt x="9698" y="3074"/>
                  </a:lnTo>
                  <a:lnTo>
                    <a:pt x="9712" y="3039"/>
                  </a:lnTo>
                  <a:lnTo>
                    <a:pt x="9729" y="3006"/>
                  </a:lnTo>
                  <a:lnTo>
                    <a:pt x="9737" y="2989"/>
                  </a:lnTo>
                  <a:lnTo>
                    <a:pt x="9746" y="2973"/>
                  </a:lnTo>
                  <a:lnTo>
                    <a:pt x="9755" y="2958"/>
                  </a:lnTo>
                  <a:lnTo>
                    <a:pt x="9765" y="2942"/>
                  </a:lnTo>
                  <a:lnTo>
                    <a:pt x="9775" y="2928"/>
                  </a:lnTo>
                  <a:lnTo>
                    <a:pt x="9786" y="2913"/>
                  </a:lnTo>
                  <a:lnTo>
                    <a:pt x="9798" y="2899"/>
                  </a:lnTo>
                  <a:lnTo>
                    <a:pt x="9809" y="2886"/>
                  </a:lnTo>
                  <a:lnTo>
                    <a:pt x="9821" y="2872"/>
                  </a:lnTo>
                  <a:lnTo>
                    <a:pt x="9833" y="2859"/>
                  </a:lnTo>
                  <a:lnTo>
                    <a:pt x="9846" y="2845"/>
                  </a:lnTo>
                  <a:lnTo>
                    <a:pt x="9860" y="2833"/>
                  </a:lnTo>
                  <a:lnTo>
                    <a:pt x="9882" y="2813"/>
                  </a:lnTo>
                  <a:lnTo>
                    <a:pt x="9905" y="2796"/>
                  </a:lnTo>
                  <a:lnTo>
                    <a:pt x="9930" y="2778"/>
                  </a:lnTo>
                  <a:lnTo>
                    <a:pt x="9955" y="2762"/>
                  </a:lnTo>
                  <a:lnTo>
                    <a:pt x="9981" y="2748"/>
                  </a:lnTo>
                  <a:lnTo>
                    <a:pt x="10007" y="2734"/>
                  </a:lnTo>
                  <a:lnTo>
                    <a:pt x="10035" y="2723"/>
                  </a:lnTo>
                  <a:lnTo>
                    <a:pt x="10064" y="2712"/>
                  </a:lnTo>
                  <a:lnTo>
                    <a:pt x="10093" y="2702"/>
                  </a:lnTo>
                  <a:lnTo>
                    <a:pt x="10124" y="2694"/>
                  </a:lnTo>
                  <a:lnTo>
                    <a:pt x="10155" y="2688"/>
                  </a:lnTo>
                  <a:lnTo>
                    <a:pt x="10187" y="2682"/>
                  </a:lnTo>
                  <a:lnTo>
                    <a:pt x="10219" y="2678"/>
                  </a:lnTo>
                  <a:lnTo>
                    <a:pt x="10253" y="2674"/>
                  </a:lnTo>
                  <a:lnTo>
                    <a:pt x="10288" y="2672"/>
                  </a:lnTo>
                  <a:lnTo>
                    <a:pt x="10323" y="2671"/>
                  </a:lnTo>
                  <a:lnTo>
                    <a:pt x="10363" y="2672"/>
                  </a:lnTo>
                  <a:lnTo>
                    <a:pt x="10403" y="2675"/>
                  </a:lnTo>
                  <a:lnTo>
                    <a:pt x="10443" y="2680"/>
                  </a:lnTo>
                  <a:lnTo>
                    <a:pt x="10486" y="2687"/>
                  </a:lnTo>
                  <a:lnTo>
                    <a:pt x="10527" y="2695"/>
                  </a:lnTo>
                  <a:lnTo>
                    <a:pt x="10569" y="2704"/>
                  </a:lnTo>
                  <a:lnTo>
                    <a:pt x="10613" y="2717"/>
                  </a:lnTo>
                  <a:lnTo>
                    <a:pt x="10656" y="2730"/>
                  </a:lnTo>
                  <a:lnTo>
                    <a:pt x="10656" y="2930"/>
                  </a:lnTo>
                  <a:lnTo>
                    <a:pt x="10632" y="2911"/>
                  </a:lnTo>
                  <a:lnTo>
                    <a:pt x="10609" y="2895"/>
                  </a:lnTo>
                  <a:lnTo>
                    <a:pt x="10587" y="2879"/>
                  </a:lnTo>
                  <a:lnTo>
                    <a:pt x="10566" y="2866"/>
                  </a:lnTo>
                  <a:lnTo>
                    <a:pt x="10545" y="2853"/>
                  </a:lnTo>
                  <a:lnTo>
                    <a:pt x="10527" y="2843"/>
                  </a:lnTo>
                  <a:lnTo>
                    <a:pt x="10508" y="2834"/>
                  </a:lnTo>
                  <a:lnTo>
                    <a:pt x="10492" y="2826"/>
                  </a:lnTo>
                  <a:lnTo>
                    <a:pt x="10474" y="2819"/>
                  </a:lnTo>
                  <a:lnTo>
                    <a:pt x="10458" y="2814"/>
                  </a:lnTo>
                  <a:lnTo>
                    <a:pt x="10439" y="2809"/>
                  </a:lnTo>
                  <a:lnTo>
                    <a:pt x="10421" y="2805"/>
                  </a:lnTo>
                  <a:lnTo>
                    <a:pt x="10401" y="2802"/>
                  </a:lnTo>
                  <a:lnTo>
                    <a:pt x="10381" y="2800"/>
                  </a:lnTo>
                  <a:lnTo>
                    <a:pt x="10361" y="2799"/>
                  </a:lnTo>
                  <a:lnTo>
                    <a:pt x="10340" y="2799"/>
                  </a:lnTo>
                  <a:lnTo>
                    <a:pt x="10317" y="2799"/>
                  </a:lnTo>
                  <a:lnTo>
                    <a:pt x="10295" y="2801"/>
                  </a:lnTo>
                  <a:lnTo>
                    <a:pt x="10272" y="2804"/>
                  </a:lnTo>
                  <a:lnTo>
                    <a:pt x="10251" y="2808"/>
                  </a:lnTo>
                  <a:lnTo>
                    <a:pt x="10230" y="2813"/>
                  </a:lnTo>
                  <a:lnTo>
                    <a:pt x="10210" y="2820"/>
                  </a:lnTo>
                  <a:lnTo>
                    <a:pt x="10191" y="2828"/>
                  </a:lnTo>
                  <a:lnTo>
                    <a:pt x="10173" y="2837"/>
                  </a:lnTo>
                  <a:lnTo>
                    <a:pt x="10154" y="2847"/>
                  </a:lnTo>
                  <a:lnTo>
                    <a:pt x="10137" y="2859"/>
                  </a:lnTo>
                  <a:lnTo>
                    <a:pt x="10120" y="2871"/>
                  </a:lnTo>
                  <a:lnTo>
                    <a:pt x="10105" y="2885"/>
                  </a:lnTo>
                  <a:lnTo>
                    <a:pt x="10089" y="2900"/>
                  </a:lnTo>
                  <a:lnTo>
                    <a:pt x="10075" y="2917"/>
                  </a:lnTo>
                  <a:lnTo>
                    <a:pt x="10060" y="2933"/>
                  </a:lnTo>
                  <a:lnTo>
                    <a:pt x="10047" y="2952"/>
                  </a:lnTo>
                  <a:lnTo>
                    <a:pt x="10033" y="2972"/>
                  </a:lnTo>
                  <a:lnTo>
                    <a:pt x="10021" y="2994"/>
                  </a:lnTo>
                  <a:lnTo>
                    <a:pt x="10008" y="3017"/>
                  </a:lnTo>
                  <a:lnTo>
                    <a:pt x="9997" y="3040"/>
                  </a:lnTo>
                  <a:lnTo>
                    <a:pt x="9988" y="3064"/>
                  </a:lnTo>
                  <a:lnTo>
                    <a:pt x="9979" y="3088"/>
                  </a:lnTo>
                  <a:lnTo>
                    <a:pt x="9970" y="3114"/>
                  </a:lnTo>
                  <a:lnTo>
                    <a:pt x="9962" y="3141"/>
                  </a:lnTo>
                  <a:lnTo>
                    <a:pt x="9956" y="3168"/>
                  </a:lnTo>
                  <a:lnTo>
                    <a:pt x="9951" y="3196"/>
                  </a:lnTo>
                  <a:lnTo>
                    <a:pt x="9945" y="3225"/>
                  </a:lnTo>
                  <a:lnTo>
                    <a:pt x="9941" y="3255"/>
                  </a:lnTo>
                  <a:lnTo>
                    <a:pt x="9938" y="3285"/>
                  </a:lnTo>
                  <a:lnTo>
                    <a:pt x="9936" y="3316"/>
                  </a:lnTo>
                  <a:lnTo>
                    <a:pt x="9935" y="3348"/>
                  </a:lnTo>
                  <a:lnTo>
                    <a:pt x="9934" y="3381"/>
                  </a:lnTo>
                  <a:lnTo>
                    <a:pt x="9935" y="3410"/>
                  </a:lnTo>
                  <a:lnTo>
                    <a:pt x="9935" y="3438"/>
                  </a:lnTo>
                  <a:lnTo>
                    <a:pt x="9937" y="3466"/>
                  </a:lnTo>
                  <a:lnTo>
                    <a:pt x="9939" y="3493"/>
                  </a:lnTo>
                  <a:lnTo>
                    <a:pt x="9942" y="3520"/>
                  </a:lnTo>
                  <a:lnTo>
                    <a:pt x="9947" y="3546"/>
                  </a:lnTo>
                  <a:lnTo>
                    <a:pt x="9951" y="3571"/>
                  </a:lnTo>
                  <a:lnTo>
                    <a:pt x="9956" y="3595"/>
                  </a:lnTo>
                  <a:lnTo>
                    <a:pt x="9961" y="3619"/>
                  </a:lnTo>
                  <a:lnTo>
                    <a:pt x="9967" y="3643"/>
                  </a:lnTo>
                  <a:lnTo>
                    <a:pt x="9974" y="3666"/>
                  </a:lnTo>
                  <a:lnTo>
                    <a:pt x="9982" y="3688"/>
                  </a:lnTo>
                  <a:lnTo>
                    <a:pt x="9991" y="3710"/>
                  </a:lnTo>
                  <a:lnTo>
                    <a:pt x="9999" y="3731"/>
                  </a:lnTo>
                  <a:lnTo>
                    <a:pt x="10009" y="3752"/>
                  </a:lnTo>
                  <a:lnTo>
                    <a:pt x="10020" y="3771"/>
                  </a:lnTo>
                  <a:lnTo>
                    <a:pt x="10032" y="3793"/>
                  </a:lnTo>
                  <a:lnTo>
                    <a:pt x="10046" y="3814"/>
                  </a:lnTo>
                  <a:lnTo>
                    <a:pt x="10060" y="3832"/>
                  </a:lnTo>
                  <a:lnTo>
                    <a:pt x="10076" y="3850"/>
                  </a:lnTo>
                  <a:lnTo>
                    <a:pt x="10091" y="3866"/>
                  </a:lnTo>
                  <a:lnTo>
                    <a:pt x="10109" y="3881"/>
                  </a:lnTo>
                  <a:lnTo>
                    <a:pt x="10126" y="3894"/>
                  </a:lnTo>
                  <a:lnTo>
                    <a:pt x="10145" y="3907"/>
                  </a:lnTo>
                  <a:lnTo>
                    <a:pt x="10164" y="3917"/>
                  </a:lnTo>
                  <a:lnTo>
                    <a:pt x="10185" y="3926"/>
                  </a:lnTo>
                  <a:lnTo>
                    <a:pt x="10206" y="3935"/>
                  </a:lnTo>
                  <a:lnTo>
                    <a:pt x="10227" y="3941"/>
                  </a:lnTo>
                  <a:lnTo>
                    <a:pt x="10251" y="3945"/>
                  </a:lnTo>
                  <a:lnTo>
                    <a:pt x="10274" y="3949"/>
                  </a:lnTo>
                  <a:lnTo>
                    <a:pt x="10299" y="3951"/>
                  </a:lnTo>
                  <a:lnTo>
                    <a:pt x="10324" y="3952"/>
                  </a:lnTo>
                  <a:lnTo>
                    <a:pt x="10346" y="3951"/>
                  </a:lnTo>
                  <a:lnTo>
                    <a:pt x="10368" y="3950"/>
                  </a:lnTo>
                  <a:lnTo>
                    <a:pt x="10390" y="3947"/>
                  </a:lnTo>
                  <a:lnTo>
                    <a:pt x="10410" y="3944"/>
                  </a:lnTo>
                  <a:lnTo>
                    <a:pt x="10430" y="3939"/>
                  </a:lnTo>
                  <a:lnTo>
                    <a:pt x="10450" y="3934"/>
                  </a:lnTo>
                  <a:lnTo>
                    <a:pt x="10469" y="3926"/>
                  </a:lnTo>
                  <a:lnTo>
                    <a:pt x="10489" y="3919"/>
                  </a:lnTo>
                  <a:lnTo>
                    <a:pt x="10507" y="3910"/>
                  </a:lnTo>
                  <a:lnTo>
                    <a:pt x="10527" y="3900"/>
                  </a:lnTo>
                  <a:lnTo>
                    <a:pt x="10546" y="3888"/>
                  </a:lnTo>
                  <a:lnTo>
                    <a:pt x="10568" y="3875"/>
                  </a:lnTo>
                  <a:lnTo>
                    <a:pt x="10589" y="3859"/>
                  </a:lnTo>
                  <a:lnTo>
                    <a:pt x="10611" y="3844"/>
                  </a:lnTo>
                  <a:lnTo>
                    <a:pt x="10633" y="3825"/>
                  </a:lnTo>
                  <a:lnTo>
                    <a:pt x="10656" y="3805"/>
                  </a:lnTo>
                  <a:lnTo>
                    <a:pt x="10656" y="3994"/>
                  </a:lnTo>
                  <a:close/>
                  <a:moveTo>
                    <a:pt x="9061" y="2703"/>
                  </a:moveTo>
                  <a:lnTo>
                    <a:pt x="9352" y="2703"/>
                  </a:lnTo>
                  <a:lnTo>
                    <a:pt x="9348" y="2724"/>
                  </a:lnTo>
                  <a:lnTo>
                    <a:pt x="9344" y="2745"/>
                  </a:lnTo>
                  <a:lnTo>
                    <a:pt x="9342" y="2767"/>
                  </a:lnTo>
                  <a:lnTo>
                    <a:pt x="9341" y="2788"/>
                  </a:lnTo>
                  <a:lnTo>
                    <a:pt x="9341" y="3982"/>
                  </a:lnTo>
                  <a:lnTo>
                    <a:pt x="9342" y="4004"/>
                  </a:lnTo>
                  <a:lnTo>
                    <a:pt x="9344" y="4025"/>
                  </a:lnTo>
                  <a:lnTo>
                    <a:pt x="9348" y="4045"/>
                  </a:lnTo>
                  <a:lnTo>
                    <a:pt x="9352" y="4067"/>
                  </a:lnTo>
                  <a:lnTo>
                    <a:pt x="9061" y="4067"/>
                  </a:lnTo>
                  <a:lnTo>
                    <a:pt x="9067" y="4048"/>
                  </a:lnTo>
                  <a:lnTo>
                    <a:pt x="9070" y="4027"/>
                  </a:lnTo>
                  <a:lnTo>
                    <a:pt x="9072" y="4005"/>
                  </a:lnTo>
                  <a:lnTo>
                    <a:pt x="9072" y="3982"/>
                  </a:lnTo>
                  <a:lnTo>
                    <a:pt x="9072" y="2788"/>
                  </a:lnTo>
                  <a:lnTo>
                    <a:pt x="9072" y="2766"/>
                  </a:lnTo>
                  <a:lnTo>
                    <a:pt x="9070" y="2744"/>
                  </a:lnTo>
                  <a:lnTo>
                    <a:pt x="9067" y="2723"/>
                  </a:lnTo>
                  <a:lnTo>
                    <a:pt x="9061" y="2703"/>
                  </a:lnTo>
                  <a:close/>
                  <a:moveTo>
                    <a:pt x="9211" y="2335"/>
                  </a:moveTo>
                  <a:lnTo>
                    <a:pt x="9231" y="2336"/>
                  </a:lnTo>
                  <a:lnTo>
                    <a:pt x="9248" y="2337"/>
                  </a:lnTo>
                  <a:lnTo>
                    <a:pt x="9266" y="2340"/>
                  </a:lnTo>
                  <a:lnTo>
                    <a:pt x="9281" y="2343"/>
                  </a:lnTo>
                  <a:lnTo>
                    <a:pt x="9297" y="2349"/>
                  </a:lnTo>
                  <a:lnTo>
                    <a:pt x="9310" y="2354"/>
                  </a:lnTo>
                  <a:lnTo>
                    <a:pt x="9324" y="2361"/>
                  </a:lnTo>
                  <a:lnTo>
                    <a:pt x="9335" y="2368"/>
                  </a:lnTo>
                  <a:lnTo>
                    <a:pt x="9345" y="2376"/>
                  </a:lnTo>
                  <a:lnTo>
                    <a:pt x="9355" y="2386"/>
                  </a:lnTo>
                  <a:lnTo>
                    <a:pt x="9362" y="2396"/>
                  </a:lnTo>
                  <a:lnTo>
                    <a:pt x="9368" y="2406"/>
                  </a:lnTo>
                  <a:lnTo>
                    <a:pt x="9373" y="2418"/>
                  </a:lnTo>
                  <a:lnTo>
                    <a:pt x="9376" y="2430"/>
                  </a:lnTo>
                  <a:lnTo>
                    <a:pt x="9379" y="2443"/>
                  </a:lnTo>
                  <a:lnTo>
                    <a:pt x="9380" y="2457"/>
                  </a:lnTo>
                  <a:lnTo>
                    <a:pt x="9379" y="2472"/>
                  </a:lnTo>
                  <a:lnTo>
                    <a:pt x="9376" y="2485"/>
                  </a:lnTo>
                  <a:lnTo>
                    <a:pt x="9373" y="2498"/>
                  </a:lnTo>
                  <a:lnTo>
                    <a:pt x="9368" y="2510"/>
                  </a:lnTo>
                  <a:lnTo>
                    <a:pt x="9362" y="2520"/>
                  </a:lnTo>
                  <a:lnTo>
                    <a:pt x="9355" y="2531"/>
                  </a:lnTo>
                  <a:lnTo>
                    <a:pt x="9345" y="2541"/>
                  </a:lnTo>
                  <a:lnTo>
                    <a:pt x="9335" y="2549"/>
                  </a:lnTo>
                  <a:lnTo>
                    <a:pt x="9324" y="2558"/>
                  </a:lnTo>
                  <a:lnTo>
                    <a:pt x="9310" y="2564"/>
                  </a:lnTo>
                  <a:lnTo>
                    <a:pt x="9297" y="2570"/>
                  </a:lnTo>
                  <a:lnTo>
                    <a:pt x="9282" y="2575"/>
                  </a:lnTo>
                  <a:lnTo>
                    <a:pt x="9267" y="2578"/>
                  </a:lnTo>
                  <a:lnTo>
                    <a:pt x="9250" y="2581"/>
                  </a:lnTo>
                  <a:lnTo>
                    <a:pt x="9233" y="2582"/>
                  </a:lnTo>
                  <a:lnTo>
                    <a:pt x="9214" y="2583"/>
                  </a:lnTo>
                  <a:lnTo>
                    <a:pt x="9194" y="2582"/>
                  </a:lnTo>
                  <a:lnTo>
                    <a:pt x="9174" y="2581"/>
                  </a:lnTo>
                  <a:lnTo>
                    <a:pt x="9155" y="2579"/>
                  </a:lnTo>
                  <a:lnTo>
                    <a:pt x="9139" y="2575"/>
                  </a:lnTo>
                  <a:lnTo>
                    <a:pt x="9123" y="2571"/>
                  </a:lnTo>
                  <a:lnTo>
                    <a:pt x="9109" y="2566"/>
                  </a:lnTo>
                  <a:lnTo>
                    <a:pt x="9097" y="2560"/>
                  </a:lnTo>
                  <a:lnTo>
                    <a:pt x="9085" y="2552"/>
                  </a:lnTo>
                  <a:lnTo>
                    <a:pt x="9075" y="2544"/>
                  </a:lnTo>
                  <a:lnTo>
                    <a:pt x="9067" y="2535"/>
                  </a:lnTo>
                  <a:lnTo>
                    <a:pt x="9059" y="2524"/>
                  </a:lnTo>
                  <a:lnTo>
                    <a:pt x="9053" y="2514"/>
                  </a:lnTo>
                  <a:lnTo>
                    <a:pt x="9048" y="2502"/>
                  </a:lnTo>
                  <a:lnTo>
                    <a:pt x="9045" y="2488"/>
                  </a:lnTo>
                  <a:lnTo>
                    <a:pt x="9043" y="2475"/>
                  </a:lnTo>
                  <a:lnTo>
                    <a:pt x="9042" y="2459"/>
                  </a:lnTo>
                  <a:lnTo>
                    <a:pt x="9043" y="2446"/>
                  </a:lnTo>
                  <a:lnTo>
                    <a:pt x="9045" y="2432"/>
                  </a:lnTo>
                  <a:lnTo>
                    <a:pt x="9049" y="2420"/>
                  </a:lnTo>
                  <a:lnTo>
                    <a:pt x="9054" y="2409"/>
                  </a:lnTo>
                  <a:lnTo>
                    <a:pt x="9060" y="2398"/>
                  </a:lnTo>
                  <a:lnTo>
                    <a:pt x="9069" y="2388"/>
                  </a:lnTo>
                  <a:lnTo>
                    <a:pt x="9078" y="2379"/>
                  </a:lnTo>
                  <a:lnTo>
                    <a:pt x="9088" y="2369"/>
                  </a:lnTo>
                  <a:lnTo>
                    <a:pt x="9100" y="2362"/>
                  </a:lnTo>
                  <a:lnTo>
                    <a:pt x="9113" y="2355"/>
                  </a:lnTo>
                  <a:lnTo>
                    <a:pt x="9127" y="2349"/>
                  </a:lnTo>
                  <a:lnTo>
                    <a:pt x="9142" y="2344"/>
                  </a:lnTo>
                  <a:lnTo>
                    <a:pt x="9158" y="2340"/>
                  </a:lnTo>
                  <a:lnTo>
                    <a:pt x="9175" y="2337"/>
                  </a:lnTo>
                  <a:lnTo>
                    <a:pt x="9193" y="2336"/>
                  </a:lnTo>
                  <a:lnTo>
                    <a:pt x="9211" y="2335"/>
                  </a:lnTo>
                  <a:close/>
                  <a:moveTo>
                    <a:pt x="7136" y="2860"/>
                  </a:moveTo>
                  <a:lnTo>
                    <a:pt x="7154" y="2837"/>
                  </a:lnTo>
                  <a:lnTo>
                    <a:pt x="7175" y="2815"/>
                  </a:lnTo>
                  <a:lnTo>
                    <a:pt x="7195" y="2796"/>
                  </a:lnTo>
                  <a:lnTo>
                    <a:pt x="7216" y="2778"/>
                  </a:lnTo>
                  <a:lnTo>
                    <a:pt x="7239" y="2760"/>
                  </a:lnTo>
                  <a:lnTo>
                    <a:pt x="7262" y="2745"/>
                  </a:lnTo>
                  <a:lnTo>
                    <a:pt x="7284" y="2731"/>
                  </a:lnTo>
                  <a:lnTo>
                    <a:pt x="7309" y="2719"/>
                  </a:lnTo>
                  <a:lnTo>
                    <a:pt x="7334" y="2708"/>
                  </a:lnTo>
                  <a:lnTo>
                    <a:pt x="7360" y="2698"/>
                  </a:lnTo>
                  <a:lnTo>
                    <a:pt x="7386" y="2690"/>
                  </a:lnTo>
                  <a:lnTo>
                    <a:pt x="7413" y="2684"/>
                  </a:lnTo>
                  <a:lnTo>
                    <a:pt x="7441" y="2679"/>
                  </a:lnTo>
                  <a:lnTo>
                    <a:pt x="7470" y="2674"/>
                  </a:lnTo>
                  <a:lnTo>
                    <a:pt x="7499" y="2672"/>
                  </a:lnTo>
                  <a:lnTo>
                    <a:pt x="7530" y="2671"/>
                  </a:lnTo>
                  <a:lnTo>
                    <a:pt x="7563" y="2672"/>
                  </a:lnTo>
                  <a:lnTo>
                    <a:pt x="7594" y="2674"/>
                  </a:lnTo>
                  <a:lnTo>
                    <a:pt x="7624" y="2679"/>
                  </a:lnTo>
                  <a:lnTo>
                    <a:pt x="7653" y="2683"/>
                  </a:lnTo>
                  <a:lnTo>
                    <a:pt x="7681" y="2689"/>
                  </a:lnTo>
                  <a:lnTo>
                    <a:pt x="7706" y="2697"/>
                  </a:lnTo>
                  <a:lnTo>
                    <a:pt x="7730" y="2705"/>
                  </a:lnTo>
                  <a:lnTo>
                    <a:pt x="7753" y="2716"/>
                  </a:lnTo>
                  <a:lnTo>
                    <a:pt x="7775" y="2728"/>
                  </a:lnTo>
                  <a:lnTo>
                    <a:pt x="7795" y="2743"/>
                  </a:lnTo>
                  <a:lnTo>
                    <a:pt x="7815" y="2757"/>
                  </a:lnTo>
                  <a:lnTo>
                    <a:pt x="7835" y="2775"/>
                  </a:lnTo>
                  <a:lnTo>
                    <a:pt x="7852" y="2793"/>
                  </a:lnTo>
                  <a:lnTo>
                    <a:pt x="7870" y="2814"/>
                  </a:lnTo>
                  <a:lnTo>
                    <a:pt x="7885" y="2836"/>
                  </a:lnTo>
                  <a:lnTo>
                    <a:pt x="7901" y="2860"/>
                  </a:lnTo>
                  <a:lnTo>
                    <a:pt x="7926" y="2835"/>
                  </a:lnTo>
                  <a:lnTo>
                    <a:pt x="7950" y="2812"/>
                  </a:lnTo>
                  <a:lnTo>
                    <a:pt x="7975" y="2790"/>
                  </a:lnTo>
                  <a:lnTo>
                    <a:pt x="7999" y="2772"/>
                  </a:lnTo>
                  <a:lnTo>
                    <a:pt x="8024" y="2754"/>
                  </a:lnTo>
                  <a:lnTo>
                    <a:pt x="8047" y="2740"/>
                  </a:lnTo>
                  <a:lnTo>
                    <a:pt x="8071" y="2726"/>
                  </a:lnTo>
                  <a:lnTo>
                    <a:pt x="8095" y="2715"/>
                  </a:lnTo>
                  <a:lnTo>
                    <a:pt x="8119" y="2704"/>
                  </a:lnTo>
                  <a:lnTo>
                    <a:pt x="8144" y="2696"/>
                  </a:lnTo>
                  <a:lnTo>
                    <a:pt x="8170" y="2689"/>
                  </a:lnTo>
                  <a:lnTo>
                    <a:pt x="8198" y="2683"/>
                  </a:lnTo>
                  <a:lnTo>
                    <a:pt x="8227" y="2678"/>
                  </a:lnTo>
                  <a:lnTo>
                    <a:pt x="8256" y="2674"/>
                  </a:lnTo>
                  <a:lnTo>
                    <a:pt x="8288" y="2672"/>
                  </a:lnTo>
                  <a:lnTo>
                    <a:pt x="8320" y="2671"/>
                  </a:lnTo>
                  <a:lnTo>
                    <a:pt x="8344" y="2672"/>
                  </a:lnTo>
                  <a:lnTo>
                    <a:pt x="8368" y="2673"/>
                  </a:lnTo>
                  <a:lnTo>
                    <a:pt x="8390" y="2675"/>
                  </a:lnTo>
                  <a:lnTo>
                    <a:pt x="8413" y="2678"/>
                  </a:lnTo>
                  <a:lnTo>
                    <a:pt x="8434" y="2682"/>
                  </a:lnTo>
                  <a:lnTo>
                    <a:pt x="8454" y="2685"/>
                  </a:lnTo>
                  <a:lnTo>
                    <a:pt x="8475" y="2690"/>
                  </a:lnTo>
                  <a:lnTo>
                    <a:pt x="8494" y="2696"/>
                  </a:lnTo>
                  <a:lnTo>
                    <a:pt x="8512" y="2702"/>
                  </a:lnTo>
                  <a:lnTo>
                    <a:pt x="8530" y="2710"/>
                  </a:lnTo>
                  <a:lnTo>
                    <a:pt x="8546" y="2717"/>
                  </a:lnTo>
                  <a:lnTo>
                    <a:pt x="8562" y="2725"/>
                  </a:lnTo>
                  <a:lnTo>
                    <a:pt x="8577" y="2734"/>
                  </a:lnTo>
                  <a:lnTo>
                    <a:pt x="8592" y="2745"/>
                  </a:lnTo>
                  <a:lnTo>
                    <a:pt x="8605" y="2756"/>
                  </a:lnTo>
                  <a:lnTo>
                    <a:pt x="8617" y="2768"/>
                  </a:lnTo>
                  <a:lnTo>
                    <a:pt x="8630" y="2780"/>
                  </a:lnTo>
                  <a:lnTo>
                    <a:pt x="8641" y="2792"/>
                  </a:lnTo>
                  <a:lnTo>
                    <a:pt x="8652" y="2807"/>
                  </a:lnTo>
                  <a:lnTo>
                    <a:pt x="8661" y="2821"/>
                  </a:lnTo>
                  <a:lnTo>
                    <a:pt x="8670" y="2837"/>
                  </a:lnTo>
                  <a:lnTo>
                    <a:pt x="8678" y="2852"/>
                  </a:lnTo>
                  <a:lnTo>
                    <a:pt x="8686" y="2869"/>
                  </a:lnTo>
                  <a:lnTo>
                    <a:pt x="8693" y="2887"/>
                  </a:lnTo>
                  <a:lnTo>
                    <a:pt x="8698" y="2905"/>
                  </a:lnTo>
                  <a:lnTo>
                    <a:pt x="8703" y="2924"/>
                  </a:lnTo>
                  <a:lnTo>
                    <a:pt x="8707" y="2943"/>
                  </a:lnTo>
                  <a:lnTo>
                    <a:pt x="8711" y="2964"/>
                  </a:lnTo>
                  <a:lnTo>
                    <a:pt x="8713" y="2986"/>
                  </a:lnTo>
                  <a:lnTo>
                    <a:pt x="8716" y="3008"/>
                  </a:lnTo>
                  <a:lnTo>
                    <a:pt x="8717" y="3030"/>
                  </a:lnTo>
                  <a:lnTo>
                    <a:pt x="8718" y="3054"/>
                  </a:lnTo>
                  <a:lnTo>
                    <a:pt x="8718" y="3982"/>
                  </a:lnTo>
                  <a:lnTo>
                    <a:pt x="8718" y="4004"/>
                  </a:lnTo>
                  <a:lnTo>
                    <a:pt x="8720" y="4026"/>
                  </a:lnTo>
                  <a:lnTo>
                    <a:pt x="8723" y="4047"/>
                  </a:lnTo>
                  <a:lnTo>
                    <a:pt x="8728" y="4067"/>
                  </a:lnTo>
                  <a:lnTo>
                    <a:pt x="8438" y="4067"/>
                  </a:lnTo>
                  <a:lnTo>
                    <a:pt x="8442" y="4047"/>
                  </a:lnTo>
                  <a:lnTo>
                    <a:pt x="8445" y="4026"/>
                  </a:lnTo>
                  <a:lnTo>
                    <a:pt x="8447" y="4004"/>
                  </a:lnTo>
                  <a:lnTo>
                    <a:pt x="8447" y="3982"/>
                  </a:lnTo>
                  <a:lnTo>
                    <a:pt x="8447" y="3099"/>
                  </a:lnTo>
                  <a:lnTo>
                    <a:pt x="8447" y="3073"/>
                  </a:lnTo>
                  <a:lnTo>
                    <a:pt x="8445" y="3048"/>
                  </a:lnTo>
                  <a:lnTo>
                    <a:pt x="8443" y="3025"/>
                  </a:lnTo>
                  <a:lnTo>
                    <a:pt x="8439" y="3005"/>
                  </a:lnTo>
                  <a:lnTo>
                    <a:pt x="8434" y="2986"/>
                  </a:lnTo>
                  <a:lnTo>
                    <a:pt x="8427" y="2968"/>
                  </a:lnTo>
                  <a:lnTo>
                    <a:pt x="8420" y="2953"/>
                  </a:lnTo>
                  <a:lnTo>
                    <a:pt x="8411" y="2939"/>
                  </a:lnTo>
                  <a:lnTo>
                    <a:pt x="8404" y="2930"/>
                  </a:lnTo>
                  <a:lnTo>
                    <a:pt x="8396" y="2922"/>
                  </a:lnTo>
                  <a:lnTo>
                    <a:pt x="8388" y="2913"/>
                  </a:lnTo>
                  <a:lnTo>
                    <a:pt x="8379" y="2906"/>
                  </a:lnTo>
                  <a:lnTo>
                    <a:pt x="8369" y="2899"/>
                  </a:lnTo>
                  <a:lnTo>
                    <a:pt x="8358" y="2893"/>
                  </a:lnTo>
                  <a:lnTo>
                    <a:pt x="8347" y="2887"/>
                  </a:lnTo>
                  <a:lnTo>
                    <a:pt x="8336" y="2882"/>
                  </a:lnTo>
                  <a:lnTo>
                    <a:pt x="8322" y="2877"/>
                  </a:lnTo>
                  <a:lnTo>
                    <a:pt x="8310" y="2873"/>
                  </a:lnTo>
                  <a:lnTo>
                    <a:pt x="8295" y="2870"/>
                  </a:lnTo>
                  <a:lnTo>
                    <a:pt x="8281" y="2868"/>
                  </a:lnTo>
                  <a:lnTo>
                    <a:pt x="8265" y="2866"/>
                  </a:lnTo>
                  <a:lnTo>
                    <a:pt x="8249" y="2864"/>
                  </a:lnTo>
                  <a:lnTo>
                    <a:pt x="8232" y="2863"/>
                  </a:lnTo>
                  <a:lnTo>
                    <a:pt x="8216" y="2863"/>
                  </a:lnTo>
                  <a:lnTo>
                    <a:pt x="8198" y="2863"/>
                  </a:lnTo>
                  <a:lnTo>
                    <a:pt x="8182" y="2864"/>
                  </a:lnTo>
                  <a:lnTo>
                    <a:pt x="8166" y="2865"/>
                  </a:lnTo>
                  <a:lnTo>
                    <a:pt x="8151" y="2867"/>
                  </a:lnTo>
                  <a:lnTo>
                    <a:pt x="8135" y="2869"/>
                  </a:lnTo>
                  <a:lnTo>
                    <a:pt x="8121" y="2872"/>
                  </a:lnTo>
                  <a:lnTo>
                    <a:pt x="8107" y="2876"/>
                  </a:lnTo>
                  <a:lnTo>
                    <a:pt x="8094" y="2880"/>
                  </a:lnTo>
                  <a:lnTo>
                    <a:pt x="8080" y="2885"/>
                  </a:lnTo>
                  <a:lnTo>
                    <a:pt x="8068" y="2890"/>
                  </a:lnTo>
                  <a:lnTo>
                    <a:pt x="8056" y="2896"/>
                  </a:lnTo>
                  <a:lnTo>
                    <a:pt x="8044" y="2902"/>
                  </a:lnTo>
                  <a:lnTo>
                    <a:pt x="8033" y="2908"/>
                  </a:lnTo>
                  <a:lnTo>
                    <a:pt x="8023" y="2916"/>
                  </a:lnTo>
                  <a:lnTo>
                    <a:pt x="8012" y="2924"/>
                  </a:lnTo>
                  <a:lnTo>
                    <a:pt x="8002" y="2932"/>
                  </a:lnTo>
                  <a:lnTo>
                    <a:pt x="7994" y="2941"/>
                  </a:lnTo>
                  <a:lnTo>
                    <a:pt x="7984" y="2951"/>
                  </a:lnTo>
                  <a:lnTo>
                    <a:pt x="7977" y="2960"/>
                  </a:lnTo>
                  <a:lnTo>
                    <a:pt x="7969" y="2970"/>
                  </a:lnTo>
                  <a:lnTo>
                    <a:pt x="7963" y="2982"/>
                  </a:lnTo>
                  <a:lnTo>
                    <a:pt x="7957" y="2993"/>
                  </a:lnTo>
                  <a:lnTo>
                    <a:pt x="7950" y="3005"/>
                  </a:lnTo>
                  <a:lnTo>
                    <a:pt x="7946" y="3016"/>
                  </a:lnTo>
                  <a:lnTo>
                    <a:pt x="7941" y="3029"/>
                  </a:lnTo>
                  <a:lnTo>
                    <a:pt x="7938" y="3042"/>
                  </a:lnTo>
                  <a:lnTo>
                    <a:pt x="7935" y="3055"/>
                  </a:lnTo>
                  <a:lnTo>
                    <a:pt x="7932" y="3070"/>
                  </a:lnTo>
                  <a:lnTo>
                    <a:pt x="7930" y="3084"/>
                  </a:lnTo>
                  <a:lnTo>
                    <a:pt x="7929" y="3099"/>
                  </a:lnTo>
                  <a:lnTo>
                    <a:pt x="7928" y="3114"/>
                  </a:lnTo>
                  <a:lnTo>
                    <a:pt x="7927" y="3130"/>
                  </a:lnTo>
                  <a:lnTo>
                    <a:pt x="7927" y="3982"/>
                  </a:lnTo>
                  <a:lnTo>
                    <a:pt x="7928" y="4005"/>
                  </a:lnTo>
                  <a:lnTo>
                    <a:pt x="7930" y="4027"/>
                  </a:lnTo>
                  <a:lnTo>
                    <a:pt x="7933" y="4048"/>
                  </a:lnTo>
                  <a:lnTo>
                    <a:pt x="7937" y="4067"/>
                  </a:lnTo>
                  <a:lnTo>
                    <a:pt x="7647" y="4067"/>
                  </a:lnTo>
                  <a:lnTo>
                    <a:pt x="7652" y="4048"/>
                  </a:lnTo>
                  <a:lnTo>
                    <a:pt x="7655" y="4027"/>
                  </a:lnTo>
                  <a:lnTo>
                    <a:pt x="7657" y="4005"/>
                  </a:lnTo>
                  <a:lnTo>
                    <a:pt x="7657" y="3982"/>
                  </a:lnTo>
                  <a:lnTo>
                    <a:pt x="7657" y="3099"/>
                  </a:lnTo>
                  <a:lnTo>
                    <a:pt x="7657" y="3073"/>
                  </a:lnTo>
                  <a:lnTo>
                    <a:pt x="7655" y="3048"/>
                  </a:lnTo>
                  <a:lnTo>
                    <a:pt x="7652" y="3025"/>
                  </a:lnTo>
                  <a:lnTo>
                    <a:pt x="7648" y="3005"/>
                  </a:lnTo>
                  <a:lnTo>
                    <a:pt x="7643" y="2986"/>
                  </a:lnTo>
                  <a:lnTo>
                    <a:pt x="7635" y="2969"/>
                  </a:lnTo>
                  <a:lnTo>
                    <a:pt x="7627" y="2954"/>
                  </a:lnTo>
                  <a:lnTo>
                    <a:pt x="7619" y="2940"/>
                  </a:lnTo>
                  <a:lnTo>
                    <a:pt x="7611" y="2931"/>
                  </a:lnTo>
                  <a:lnTo>
                    <a:pt x="7602" y="2922"/>
                  </a:lnTo>
                  <a:lnTo>
                    <a:pt x="7593" y="2913"/>
                  </a:lnTo>
                  <a:lnTo>
                    <a:pt x="7584" y="2906"/>
                  </a:lnTo>
                  <a:lnTo>
                    <a:pt x="7573" y="2899"/>
                  </a:lnTo>
                  <a:lnTo>
                    <a:pt x="7563" y="2893"/>
                  </a:lnTo>
                  <a:lnTo>
                    <a:pt x="7552" y="2888"/>
                  </a:lnTo>
                  <a:lnTo>
                    <a:pt x="7540" y="2882"/>
                  </a:lnTo>
                  <a:lnTo>
                    <a:pt x="7528" y="2877"/>
                  </a:lnTo>
                  <a:lnTo>
                    <a:pt x="7516" y="2873"/>
                  </a:lnTo>
                  <a:lnTo>
                    <a:pt x="7502" y="2870"/>
                  </a:lnTo>
                  <a:lnTo>
                    <a:pt x="7488" y="2868"/>
                  </a:lnTo>
                  <a:lnTo>
                    <a:pt x="7473" y="2866"/>
                  </a:lnTo>
                  <a:lnTo>
                    <a:pt x="7459" y="2864"/>
                  </a:lnTo>
                  <a:lnTo>
                    <a:pt x="7443" y="2863"/>
                  </a:lnTo>
                  <a:lnTo>
                    <a:pt x="7427" y="2863"/>
                  </a:lnTo>
                  <a:lnTo>
                    <a:pt x="7411" y="2863"/>
                  </a:lnTo>
                  <a:lnTo>
                    <a:pt x="7396" y="2864"/>
                  </a:lnTo>
                  <a:lnTo>
                    <a:pt x="7380" y="2865"/>
                  </a:lnTo>
                  <a:lnTo>
                    <a:pt x="7366" y="2867"/>
                  </a:lnTo>
                  <a:lnTo>
                    <a:pt x="7351" y="2869"/>
                  </a:lnTo>
                  <a:lnTo>
                    <a:pt x="7337" y="2872"/>
                  </a:lnTo>
                  <a:lnTo>
                    <a:pt x="7323" y="2875"/>
                  </a:lnTo>
                  <a:lnTo>
                    <a:pt x="7310" y="2879"/>
                  </a:lnTo>
                  <a:lnTo>
                    <a:pt x="7298" y="2885"/>
                  </a:lnTo>
                  <a:lnTo>
                    <a:pt x="7285" y="2889"/>
                  </a:lnTo>
                  <a:lnTo>
                    <a:pt x="7273" y="2895"/>
                  </a:lnTo>
                  <a:lnTo>
                    <a:pt x="7262" y="2901"/>
                  </a:lnTo>
                  <a:lnTo>
                    <a:pt x="7250" y="2907"/>
                  </a:lnTo>
                  <a:lnTo>
                    <a:pt x="7240" y="2915"/>
                  </a:lnTo>
                  <a:lnTo>
                    <a:pt x="7230" y="2922"/>
                  </a:lnTo>
                  <a:lnTo>
                    <a:pt x="7219" y="2930"/>
                  </a:lnTo>
                  <a:lnTo>
                    <a:pt x="7210" y="2938"/>
                  </a:lnTo>
                  <a:lnTo>
                    <a:pt x="7201" y="2948"/>
                  </a:lnTo>
                  <a:lnTo>
                    <a:pt x="7192" y="2957"/>
                  </a:lnTo>
                  <a:lnTo>
                    <a:pt x="7185" y="2966"/>
                  </a:lnTo>
                  <a:lnTo>
                    <a:pt x="7178" y="2977"/>
                  </a:lnTo>
                  <a:lnTo>
                    <a:pt x="7172" y="2987"/>
                  </a:lnTo>
                  <a:lnTo>
                    <a:pt x="7165" y="2997"/>
                  </a:lnTo>
                  <a:lnTo>
                    <a:pt x="7160" y="3009"/>
                  </a:lnTo>
                  <a:lnTo>
                    <a:pt x="7155" y="3020"/>
                  </a:lnTo>
                  <a:lnTo>
                    <a:pt x="7151" y="3031"/>
                  </a:lnTo>
                  <a:lnTo>
                    <a:pt x="7148" y="3044"/>
                  </a:lnTo>
                  <a:lnTo>
                    <a:pt x="7145" y="3056"/>
                  </a:lnTo>
                  <a:lnTo>
                    <a:pt x="7143" y="3069"/>
                  </a:lnTo>
                  <a:lnTo>
                    <a:pt x="7142" y="3082"/>
                  </a:lnTo>
                  <a:lnTo>
                    <a:pt x="7141" y="3096"/>
                  </a:lnTo>
                  <a:lnTo>
                    <a:pt x="7141" y="3109"/>
                  </a:lnTo>
                  <a:lnTo>
                    <a:pt x="7141" y="3982"/>
                  </a:lnTo>
                  <a:lnTo>
                    <a:pt x="7141" y="4004"/>
                  </a:lnTo>
                  <a:lnTo>
                    <a:pt x="7143" y="4026"/>
                  </a:lnTo>
                  <a:lnTo>
                    <a:pt x="7146" y="4047"/>
                  </a:lnTo>
                  <a:lnTo>
                    <a:pt x="7150" y="4067"/>
                  </a:lnTo>
                  <a:lnTo>
                    <a:pt x="6861" y="4067"/>
                  </a:lnTo>
                  <a:lnTo>
                    <a:pt x="6865" y="4047"/>
                  </a:lnTo>
                  <a:lnTo>
                    <a:pt x="6868" y="4026"/>
                  </a:lnTo>
                  <a:lnTo>
                    <a:pt x="6870" y="4004"/>
                  </a:lnTo>
                  <a:lnTo>
                    <a:pt x="6870" y="3982"/>
                  </a:lnTo>
                  <a:lnTo>
                    <a:pt x="6870" y="2787"/>
                  </a:lnTo>
                  <a:lnTo>
                    <a:pt x="6870" y="2763"/>
                  </a:lnTo>
                  <a:lnTo>
                    <a:pt x="6868" y="2743"/>
                  </a:lnTo>
                  <a:lnTo>
                    <a:pt x="6865" y="2722"/>
                  </a:lnTo>
                  <a:lnTo>
                    <a:pt x="6861" y="2703"/>
                  </a:lnTo>
                  <a:lnTo>
                    <a:pt x="7136" y="2703"/>
                  </a:lnTo>
                  <a:lnTo>
                    <a:pt x="7136" y="2860"/>
                  </a:lnTo>
                  <a:close/>
                  <a:moveTo>
                    <a:pt x="5957" y="2786"/>
                  </a:moveTo>
                  <a:lnTo>
                    <a:pt x="5939" y="2786"/>
                  </a:lnTo>
                  <a:lnTo>
                    <a:pt x="5921" y="2788"/>
                  </a:lnTo>
                  <a:lnTo>
                    <a:pt x="5904" y="2791"/>
                  </a:lnTo>
                  <a:lnTo>
                    <a:pt x="5886" y="2796"/>
                  </a:lnTo>
                  <a:lnTo>
                    <a:pt x="5868" y="2801"/>
                  </a:lnTo>
                  <a:lnTo>
                    <a:pt x="5851" y="2807"/>
                  </a:lnTo>
                  <a:lnTo>
                    <a:pt x="5834" y="2815"/>
                  </a:lnTo>
                  <a:lnTo>
                    <a:pt x="5817" y="2824"/>
                  </a:lnTo>
                  <a:lnTo>
                    <a:pt x="5801" y="2834"/>
                  </a:lnTo>
                  <a:lnTo>
                    <a:pt x="5786" y="2845"/>
                  </a:lnTo>
                  <a:lnTo>
                    <a:pt x="5770" y="2857"/>
                  </a:lnTo>
                  <a:lnTo>
                    <a:pt x="5757" y="2869"/>
                  </a:lnTo>
                  <a:lnTo>
                    <a:pt x="5744" y="2882"/>
                  </a:lnTo>
                  <a:lnTo>
                    <a:pt x="5732" y="2897"/>
                  </a:lnTo>
                  <a:lnTo>
                    <a:pt x="5721" y="2911"/>
                  </a:lnTo>
                  <a:lnTo>
                    <a:pt x="5710" y="2928"/>
                  </a:lnTo>
                  <a:lnTo>
                    <a:pt x="5698" y="2949"/>
                  </a:lnTo>
                  <a:lnTo>
                    <a:pt x="5686" y="2971"/>
                  </a:lnTo>
                  <a:lnTo>
                    <a:pt x="5674" y="2994"/>
                  </a:lnTo>
                  <a:lnTo>
                    <a:pt x="5665" y="3018"/>
                  </a:lnTo>
                  <a:lnTo>
                    <a:pt x="5655" y="3044"/>
                  </a:lnTo>
                  <a:lnTo>
                    <a:pt x="5646" y="3070"/>
                  </a:lnTo>
                  <a:lnTo>
                    <a:pt x="5639" y="3096"/>
                  </a:lnTo>
                  <a:lnTo>
                    <a:pt x="5632" y="3124"/>
                  </a:lnTo>
                  <a:lnTo>
                    <a:pt x="5626" y="3153"/>
                  </a:lnTo>
                  <a:lnTo>
                    <a:pt x="5621" y="3181"/>
                  </a:lnTo>
                  <a:lnTo>
                    <a:pt x="5616" y="3211"/>
                  </a:lnTo>
                  <a:lnTo>
                    <a:pt x="5612" y="3243"/>
                  </a:lnTo>
                  <a:lnTo>
                    <a:pt x="5609" y="3275"/>
                  </a:lnTo>
                  <a:lnTo>
                    <a:pt x="5607" y="3308"/>
                  </a:lnTo>
                  <a:lnTo>
                    <a:pt x="5606" y="3342"/>
                  </a:lnTo>
                  <a:lnTo>
                    <a:pt x="5606" y="3376"/>
                  </a:lnTo>
                  <a:lnTo>
                    <a:pt x="5606" y="3412"/>
                  </a:lnTo>
                  <a:lnTo>
                    <a:pt x="5607" y="3447"/>
                  </a:lnTo>
                  <a:lnTo>
                    <a:pt x="5609" y="3481"/>
                  </a:lnTo>
                  <a:lnTo>
                    <a:pt x="5612" y="3514"/>
                  </a:lnTo>
                  <a:lnTo>
                    <a:pt x="5616" y="3546"/>
                  </a:lnTo>
                  <a:lnTo>
                    <a:pt x="5621" y="3578"/>
                  </a:lnTo>
                  <a:lnTo>
                    <a:pt x="5626" y="3608"/>
                  </a:lnTo>
                  <a:lnTo>
                    <a:pt x="5632" y="3637"/>
                  </a:lnTo>
                  <a:lnTo>
                    <a:pt x="5639" y="3665"/>
                  </a:lnTo>
                  <a:lnTo>
                    <a:pt x="5647" y="3693"/>
                  </a:lnTo>
                  <a:lnTo>
                    <a:pt x="5656" y="3718"/>
                  </a:lnTo>
                  <a:lnTo>
                    <a:pt x="5665" y="3744"/>
                  </a:lnTo>
                  <a:lnTo>
                    <a:pt x="5675" y="3768"/>
                  </a:lnTo>
                  <a:lnTo>
                    <a:pt x="5687" y="3792"/>
                  </a:lnTo>
                  <a:lnTo>
                    <a:pt x="5699" y="3815"/>
                  </a:lnTo>
                  <a:lnTo>
                    <a:pt x="5711" y="3836"/>
                  </a:lnTo>
                  <a:lnTo>
                    <a:pt x="5722" y="3852"/>
                  </a:lnTo>
                  <a:lnTo>
                    <a:pt x="5733" y="3866"/>
                  </a:lnTo>
                  <a:lnTo>
                    <a:pt x="5746" y="3881"/>
                  </a:lnTo>
                  <a:lnTo>
                    <a:pt x="5758" y="3894"/>
                  </a:lnTo>
                  <a:lnTo>
                    <a:pt x="5772" y="3907"/>
                  </a:lnTo>
                  <a:lnTo>
                    <a:pt x="5787" y="3918"/>
                  </a:lnTo>
                  <a:lnTo>
                    <a:pt x="5802" y="3929"/>
                  </a:lnTo>
                  <a:lnTo>
                    <a:pt x="5818" y="3939"/>
                  </a:lnTo>
                  <a:lnTo>
                    <a:pt x="5834" y="3948"/>
                  </a:lnTo>
                  <a:lnTo>
                    <a:pt x="5852" y="3955"/>
                  </a:lnTo>
                  <a:lnTo>
                    <a:pt x="5868" y="3963"/>
                  </a:lnTo>
                  <a:lnTo>
                    <a:pt x="5886" y="3968"/>
                  </a:lnTo>
                  <a:lnTo>
                    <a:pt x="5904" y="3972"/>
                  </a:lnTo>
                  <a:lnTo>
                    <a:pt x="5921" y="3975"/>
                  </a:lnTo>
                  <a:lnTo>
                    <a:pt x="5939" y="3976"/>
                  </a:lnTo>
                  <a:lnTo>
                    <a:pt x="5957" y="3977"/>
                  </a:lnTo>
                  <a:lnTo>
                    <a:pt x="5975" y="3976"/>
                  </a:lnTo>
                  <a:lnTo>
                    <a:pt x="5992" y="3975"/>
                  </a:lnTo>
                  <a:lnTo>
                    <a:pt x="6010" y="3972"/>
                  </a:lnTo>
                  <a:lnTo>
                    <a:pt x="6027" y="3968"/>
                  </a:lnTo>
                  <a:lnTo>
                    <a:pt x="6045" y="3963"/>
                  </a:lnTo>
                  <a:lnTo>
                    <a:pt x="6062" y="3955"/>
                  </a:lnTo>
                  <a:lnTo>
                    <a:pt x="6079" y="3948"/>
                  </a:lnTo>
                  <a:lnTo>
                    <a:pt x="6096" y="3939"/>
                  </a:lnTo>
                  <a:lnTo>
                    <a:pt x="6111" y="3929"/>
                  </a:lnTo>
                  <a:lnTo>
                    <a:pt x="6127" y="3918"/>
                  </a:lnTo>
                  <a:lnTo>
                    <a:pt x="6141" y="3907"/>
                  </a:lnTo>
                  <a:lnTo>
                    <a:pt x="6156" y="3894"/>
                  </a:lnTo>
                  <a:lnTo>
                    <a:pt x="6168" y="3881"/>
                  </a:lnTo>
                  <a:lnTo>
                    <a:pt x="6180" y="3866"/>
                  </a:lnTo>
                  <a:lnTo>
                    <a:pt x="6192" y="3852"/>
                  </a:lnTo>
                  <a:lnTo>
                    <a:pt x="6202" y="3836"/>
                  </a:lnTo>
                  <a:lnTo>
                    <a:pt x="6214" y="3815"/>
                  </a:lnTo>
                  <a:lnTo>
                    <a:pt x="6227" y="3792"/>
                  </a:lnTo>
                  <a:lnTo>
                    <a:pt x="6238" y="3769"/>
                  </a:lnTo>
                  <a:lnTo>
                    <a:pt x="6248" y="3744"/>
                  </a:lnTo>
                  <a:lnTo>
                    <a:pt x="6258" y="3720"/>
                  </a:lnTo>
                  <a:lnTo>
                    <a:pt x="6266" y="3693"/>
                  </a:lnTo>
                  <a:lnTo>
                    <a:pt x="6274" y="3666"/>
                  </a:lnTo>
                  <a:lnTo>
                    <a:pt x="6281" y="3638"/>
                  </a:lnTo>
                  <a:lnTo>
                    <a:pt x="6288" y="3609"/>
                  </a:lnTo>
                  <a:lnTo>
                    <a:pt x="6293" y="3579"/>
                  </a:lnTo>
                  <a:lnTo>
                    <a:pt x="6297" y="3549"/>
                  </a:lnTo>
                  <a:lnTo>
                    <a:pt x="6301" y="3517"/>
                  </a:lnTo>
                  <a:lnTo>
                    <a:pt x="6304" y="3485"/>
                  </a:lnTo>
                  <a:lnTo>
                    <a:pt x="6306" y="3451"/>
                  </a:lnTo>
                  <a:lnTo>
                    <a:pt x="6307" y="3416"/>
                  </a:lnTo>
                  <a:lnTo>
                    <a:pt x="6307" y="3381"/>
                  </a:lnTo>
                  <a:lnTo>
                    <a:pt x="6307" y="3346"/>
                  </a:lnTo>
                  <a:lnTo>
                    <a:pt x="6306" y="3311"/>
                  </a:lnTo>
                  <a:lnTo>
                    <a:pt x="6304" y="3278"/>
                  </a:lnTo>
                  <a:lnTo>
                    <a:pt x="6301" y="3245"/>
                  </a:lnTo>
                  <a:lnTo>
                    <a:pt x="6297" y="3213"/>
                  </a:lnTo>
                  <a:lnTo>
                    <a:pt x="6293" y="3181"/>
                  </a:lnTo>
                  <a:lnTo>
                    <a:pt x="6288" y="3153"/>
                  </a:lnTo>
                  <a:lnTo>
                    <a:pt x="6281" y="3124"/>
                  </a:lnTo>
                  <a:lnTo>
                    <a:pt x="6274" y="3095"/>
                  </a:lnTo>
                  <a:lnTo>
                    <a:pt x="6266" y="3068"/>
                  </a:lnTo>
                  <a:lnTo>
                    <a:pt x="6258" y="3042"/>
                  </a:lnTo>
                  <a:lnTo>
                    <a:pt x="6248" y="3017"/>
                  </a:lnTo>
                  <a:lnTo>
                    <a:pt x="6238" y="2992"/>
                  </a:lnTo>
                  <a:lnTo>
                    <a:pt x="6227" y="2969"/>
                  </a:lnTo>
                  <a:lnTo>
                    <a:pt x="6214" y="2947"/>
                  </a:lnTo>
                  <a:lnTo>
                    <a:pt x="6202" y="2925"/>
                  </a:lnTo>
                  <a:lnTo>
                    <a:pt x="6191" y="2908"/>
                  </a:lnTo>
                  <a:lnTo>
                    <a:pt x="6179" y="2893"/>
                  </a:lnTo>
                  <a:lnTo>
                    <a:pt x="6167" y="2878"/>
                  </a:lnTo>
                  <a:lnTo>
                    <a:pt x="6154" y="2865"/>
                  </a:lnTo>
                  <a:lnTo>
                    <a:pt x="6141" y="2852"/>
                  </a:lnTo>
                  <a:lnTo>
                    <a:pt x="6127" y="2841"/>
                  </a:lnTo>
                  <a:lnTo>
                    <a:pt x="6112" y="2831"/>
                  </a:lnTo>
                  <a:lnTo>
                    <a:pt x="6098" y="2822"/>
                  </a:lnTo>
                  <a:lnTo>
                    <a:pt x="6082" y="2814"/>
                  </a:lnTo>
                  <a:lnTo>
                    <a:pt x="6066" y="2807"/>
                  </a:lnTo>
                  <a:lnTo>
                    <a:pt x="6049" y="2801"/>
                  </a:lnTo>
                  <a:lnTo>
                    <a:pt x="6032" y="2796"/>
                  </a:lnTo>
                  <a:lnTo>
                    <a:pt x="6014" y="2791"/>
                  </a:lnTo>
                  <a:lnTo>
                    <a:pt x="5995" y="2788"/>
                  </a:lnTo>
                  <a:lnTo>
                    <a:pt x="5977" y="2787"/>
                  </a:lnTo>
                  <a:lnTo>
                    <a:pt x="5957" y="2786"/>
                  </a:lnTo>
                  <a:close/>
                  <a:moveTo>
                    <a:pt x="5956" y="2671"/>
                  </a:moveTo>
                  <a:lnTo>
                    <a:pt x="5993" y="2672"/>
                  </a:lnTo>
                  <a:lnTo>
                    <a:pt x="6031" y="2675"/>
                  </a:lnTo>
                  <a:lnTo>
                    <a:pt x="6066" y="2679"/>
                  </a:lnTo>
                  <a:lnTo>
                    <a:pt x="6100" y="2685"/>
                  </a:lnTo>
                  <a:lnTo>
                    <a:pt x="6134" y="2692"/>
                  </a:lnTo>
                  <a:lnTo>
                    <a:pt x="6166" y="2700"/>
                  </a:lnTo>
                  <a:lnTo>
                    <a:pt x="6198" y="2711"/>
                  </a:lnTo>
                  <a:lnTo>
                    <a:pt x="6228" y="2723"/>
                  </a:lnTo>
                  <a:lnTo>
                    <a:pt x="6257" y="2737"/>
                  </a:lnTo>
                  <a:lnTo>
                    <a:pt x="6285" y="2752"/>
                  </a:lnTo>
                  <a:lnTo>
                    <a:pt x="6312" y="2769"/>
                  </a:lnTo>
                  <a:lnTo>
                    <a:pt x="6338" y="2787"/>
                  </a:lnTo>
                  <a:lnTo>
                    <a:pt x="6363" y="2807"/>
                  </a:lnTo>
                  <a:lnTo>
                    <a:pt x="6387" y="2829"/>
                  </a:lnTo>
                  <a:lnTo>
                    <a:pt x="6411" y="2851"/>
                  </a:lnTo>
                  <a:lnTo>
                    <a:pt x="6432" y="2876"/>
                  </a:lnTo>
                  <a:lnTo>
                    <a:pt x="6452" y="2901"/>
                  </a:lnTo>
                  <a:lnTo>
                    <a:pt x="6469" y="2927"/>
                  </a:lnTo>
                  <a:lnTo>
                    <a:pt x="6486" y="2953"/>
                  </a:lnTo>
                  <a:lnTo>
                    <a:pt x="6502" y="2980"/>
                  </a:lnTo>
                  <a:lnTo>
                    <a:pt x="6517" y="3009"/>
                  </a:lnTo>
                  <a:lnTo>
                    <a:pt x="6529" y="3038"/>
                  </a:lnTo>
                  <a:lnTo>
                    <a:pt x="6542" y="3068"/>
                  </a:lnTo>
                  <a:lnTo>
                    <a:pt x="6552" y="3099"/>
                  </a:lnTo>
                  <a:lnTo>
                    <a:pt x="6561" y="3131"/>
                  </a:lnTo>
                  <a:lnTo>
                    <a:pt x="6570" y="3164"/>
                  </a:lnTo>
                  <a:lnTo>
                    <a:pt x="6577" y="3198"/>
                  </a:lnTo>
                  <a:lnTo>
                    <a:pt x="6582" y="3233"/>
                  </a:lnTo>
                  <a:lnTo>
                    <a:pt x="6586" y="3269"/>
                  </a:lnTo>
                  <a:lnTo>
                    <a:pt x="6589" y="3306"/>
                  </a:lnTo>
                  <a:lnTo>
                    <a:pt x="6591" y="3344"/>
                  </a:lnTo>
                  <a:lnTo>
                    <a:pt x="6592" y="3382"/>
                  </a:lnTo>
                  <a:lnTo>
                    <a:pt x="6591" y="3424"/>
                  </a:lnTo>
                  <a:lnTo>
                    <a:pt x="6589" y="3464"/>
                  </a:lnTo>
                  <a:lnTo>
                    <a:pt x="6585" y="3503"/>
                  </a:lnTo>
                  <a:lnTo>
                    <a:pt x="6581" y="3542"/>
                  </a:lnTo>
                  <a:lnTo>
                    <a:pt x="6574" y="3579"/>
                  </a:lnTo>
                  <a:lnTo>
                    <a:pt x="6567" y="3614"/>
                  </a:lnTo>
                  <a:lnTo>
                    <a:pt x="6557" y="3649"/>
                  </a:lnTo>
                  <a:lnTo>
                    <a:pt x="6546" y="3682"/>
                  </a:lnTo>
                  <a:lnTo>
                    <a:pt x="6535" y="3714"/>
                  </a:lnTo>
                  <a:lnTo>
                    <a:pt x="6520" y="3746"/>
                  </a:lnTo>
                  <a:lnTo>
                    <a:pt x="6506" y="3776"/>
                  </a:lnTo>
                  <a:lnTo>
                    <a:pt x="6489" y="3805"/>
                  </a:lnTo>
                  <a:lnTo>
                    <a:pt x="6470" y="3833"/>
                  </a:lnTo>
                  <a:lnTo>
                    <a:pt x="6452" y="3860"/>
                  </a:lnTo>
                  <a:lnTo>
                    <a:pt x="6431" y="3886"/>
                  </a:lnTo>
                  <a:lnTo>
                    <a:pt x="6409" y="3911"/>
                  </a:lnTo>
                  <a:lnTo>
                    <a:pt x="6387" y="3933"/>
                  </a:lnTo>
                  <a:lnTo>
                    <a:pt x="6364" y="3953"/>
                  </a:lnTo>
                  <a:lnTo>
                    <a:pt x="6340" y="3972"/>
                  </a:lnTo>
                  <a:lnTo>
                    <a:pt x="6317" y="3990"/>
                  </a:lnTo>
                  <a:lnTo>
                    <a:pt x="6292" y="4006"/>
                  </a:lnTo>
                  <a:lnTo>
                    <a:pt x="6265" y="4021"/>
                  </a:lnTo>
                  <a:lnTo>
                    <a:pt x="6238" y="4034"/>
                  </a:lnTo>
                  <a:lnTo>
                    <a:pt x="6210" y="4045"/>
                  </a:lnTo>
                  <a:lnTo>
                    <a:pt x="6182" y="4057"/>
                  </a:lnTo>
                  <a:lnTo>
                    <a:pt x="6152" y="4065"/>
                  </a:lnTo>
                  <a:lnTo>
                    <a:pt x="6122" y="4073"/>
                  </a:lnTo>
                  <a:lnTo>
                    <a:pt x="6091" y="4080"/>
                  </a:lnTo>
                  <a:lnTo>
                    <a:pt x="6059" y="4085"/>
                  </a:lnTo>
                  <a:lnTo>
                    <a:pt x="6026" y="4088"/>
                  </a:lnTo>
                  <a:lnTo>
                    <a:pt x="5992" y="4090"/>
                  </a:lnTo>
                  <a:lnTo>
                    <a:pt x="5958" y="4091"/>
                  </a:lnTo>
                  <a:lnTo>
                    <a:pt x="5921" y="4090"/>
                  </a:lnTo>
                  <a:lnTo>
                    <a:pt x="5885" y="4088"/>
                  </a:lnTo>
                  <a:lnTo>
                    <a:pt x="5850" y="4084"/>
                  </a:lnTo>
                  <a:lnTo>
                    <a:pt x="5816" y="4079"/>
                  </a:lnTo>
                  <a:lnTo>
                    <a:pt x="5783" y="4071"/>
                  </a:lnTo>
                  <a:lnTo>
                    <a:pt x="5752" y="4063"/>
                  </a:lnTo>
                  <a:lnTo>
                    <a:pt x="5721" y="4054"/>
                  </a:lnTo>
                  <a:lnTo>
                    <a:pt x="5691" y="4042"/>
                  </a:lnTo>
                  <a:lnTo>
                    <a:pt x="5663" y="4029"/>
                  </a:lnTo>
                  <a:lnTo>
                    <a:pt x="5635" y="4014"/>
                  </a:lnTo>
                  <a:lnTo>
                    <a:pt x="5608" y="3998"/>
                  </a:lnTo>
                  <a:lnTo>
                    <a:pt x="5583" y="3980"/>
                  </a:lnTo>
                  <a:lnTo>
                    <a:pt x="5559" y="3961"/>
                  </a:lnTo>
                  <a:lnTo>
                    <a:pt x="5535" y="3940"/>
                  </a:lnTo>
                  <a:lnTo>
                    <a:pt x="5513" y="3918"/>
                  </a:lnTo>
                  <a:lnTo>
                    <a:pt x="5491" y="3894"/>
                  </a:lnTo>
                  <a:lnTo>
                    <a:pt x="5471" y="3869"/>
                  </a:lnTo>
                  <a:lnTo>
                    <a:pt x="5452" y="3842"/>
                  </a:lnTo>
                  <a:lnTo>
                    <a:pt x="5434" y="3814"/>
                  </a:lnTo>
                  <a:lnTo>
                    <a:pt x="5417" y="3785"/>
                  </a:lnTo>
                  <a:lnTo>
                    <a:pt x="5402" y="3756"/>
                  </a:lnTo>
                  <a:lnTo>
                    <a:pt x="5388" y="3725"/>
                  </a:lnTo>
                  <a:lnTo>
                    <a:pt x="5376" y="3693"/>
                  </a:lnTo>
                  <a:lnTo>
                    <a:pt x="5364" y="3661"/>
                  </a:lnTo>
                  <a:lnTo>
                    <a:pt x="5354" y="3626"/>
                  </a:lnTo>
                  <a:lnTo>
                    <a:pt x="5345" y="3592"/>
                  </a:lnTo>
                  <a:lnTo>
                    <a:pt x="5338" y="3556"/>
                  </a:lnTo>
                  <a:lnTo>
                    <a:pt x="5332" y="3519"/>
                  </a:lnTo>
                  <a:lnTo>
                    <a:pt x="5327" y="3482"/>
                  </a:lnTo>
                  <a:lnTo>
                    <a:pt x="5324" y="3442"/>
                  </a:lnTo>
                  <a:lnTo>
                    <a:pt x="5322" y="3403"/>
                  </a:lnTo>
                  <a:lnTo>
                    <a:pt x="5321" y="3363"/>
                  </a:lnTo>
                  <a:lnTo>
                    <a:pt x="5322" y="3325"/>
                  </a:lnTo>
                  <a:lnTo>
                    <a:pt x="5324" y="3288"/>
                  </a:lnTo>
                  <a:lnTo>
                    <a:pt x="5327" y="3253"/>
                  </a:lnTo>
                  <a:lnTo>
                    <a:pt x="5331" y="3219"/>
                  </a:lnTo>
                  <a:lnTo>
                    <a:pt x="5338" y="3185"/>
                  </a:lnTo>
                  <a:lnTo>
                    <a:pt x="5345" y="3151"/>
                  </a:lnTo>
                  <a:lnTo>
                    <a:pt x="5353" y="3119"/>
                  </a:lnTo>
                  <a:lnTo>
                    <a:pt x="5363" y="3087"/>
                  </a:lnTo>
                  <a:lnTo>
                    <a:pt x="5375" y="3057"/>
                  </a:lnTo>
                  <a:lnTo>
                    <a:pt x="5387" y="3027"/>
                  </a:lnTo>
                  <a:lnTo>
                    <a:pt x="5401" y="2998"/>
                  </a:lnTo>
                  <a:lnTo>
                    <a:pt x="5416" y="2970"/>
                  </a:lnTo>
                  <a:lnTo>
                    <a:pt x="5433" y="2943"/>
                  </a:lnTo>
                  <a:lnTo>
                    <a:pt x="5450" y="2918"/>
                  </a:lnTo>
                  <a:lnTo>
                    <a:pt x="5469" y="2892"/>
                  </a:lnTo>
                  <a:lnTo>
                    <a:pt x="5489" y="2867"/>
                  </a:lnTo>
                  <a:lnTo>
                    <a:pt x="5511" y="2844"/>
                  </a:lnTo>
                  <a:lnTo>
                    <a:pt x="5533" y="2822"/>
                  </a:lnTo>
                  <a:lnTo>
                    <a:pt x="5557" y="2802"/>
                  </a:lnTo>
                  <a:lnTo>
                    <a:pt x="5581" y="2783"/>
                  </a:lnTo>
                  <a:lnTo>
                    <a:pt x="5606" y="2766"/>
                  </a:lnTo>
                  <a:lnTo>
                    <a:pt x="5633" y="2750"/>
                  </a:lnTo>
                  <a:lnTo>
                    <a:pt x="5661" y="2736"/>
                  </a:lnTo>
                  <a:lnTo>
                    <a:pt x="5689" y="2723"/>
                  </a:lnTo>
                  <a:lnTo>
                    <a:pt x="5719" y="2712"/>
                  </a:lnTo>
                  <a:lnTo>
                    <a:pt x="5750" y="2701"/>
                  </a:lnTo>
                  <a:lnTo>
                    <a:pt x="5782" y="2693"/>
                  </a:lnTo>
                  <a:lnTo>
                    <a:pt x="5814" y="2686"/>
                  </a:lnTo>
                  <a:lnTo>
                    <a:pt x="5848" y="2680"/>
                  </a:lnTo>
                  <a:lnTo>
                    <a:pt x="5883" y="2675"/>
                  </a:lnTo>
                  <a:lnTo>
                    <a:pt x="5919" y="2673"/>
                  </a:lnTo>
                  <a:lnTo>
                    <a:pt x="5956" y="2671"/>
                  </a:lnTo>
                  <a:close/>
                  <a:moveTo>
                    <a:pt x="3906" y="2703"/>
                  </a:moveTo>
                  <a:lnTo>
                    <a:pt x="4181" y="2703"/>
                  </a:lnTo>
                  <a:lnTo>
                    <a:pt x="4181" y="2894"/>
                  </a:lnTo>
                  <a:lnTo>
                    <a:pt x="4196" y="2871"/>
                  </a:lnTo>
                  <a:lnTo>
                    <a:pt x="4212" y="2849"/>
                  </a:lnTo>
                  <a:lnTo>
                    <a:pt x="4229" y="2830"/>
                  </a:lnTo>
                  <a:lnTo>
                    <a:pt x="4244" y="2811"/>
                  </a:lnTo>
                  <a:lnTo>
                    <a:pt x="4259" y="2794"/>
                  </a:lnTo>
                  <a:lnTo>
                    <a:pt x="4275" y="2779"/>
                  </a:lnTo>
                  <a:lnTo>
                    <a:pt x="4290" y="2766"/>
                  </a:lnTo>
                  <a:lnTo>
                    <a:pt x="4307" y="2753"/>
                  </a:lnTo>
                  <a:lnTo>
                    <a:pt x="4321" y="2744"/>
                  </a:lnTo>
                  <a:lnTo>
                    <a:pt x="4337" y="2734"/>
                  </a:lnTo>
                  <a:lnTo>
                    <a:pt x="4353" y="2725"/>
                  </a:lnTo>
                  <a:lnTo>
                    <a:pt x="4370" y="2718"/>
                  </a:lnTo>
                  <a:lnTo>
                    <a:pt x="4387" y="2711"/>
                  </a:lnTo>
                  <a:lnTo>
                    <a:pt x="4404" y="2703"/>
                  </a:lnTo>
                  <a:lnTo>
                    <a:pt x="4423" y="2697"/>
                  </a:lnTo>
                  <a:lnTo>
                    <a:pt x="4441" y="2692"/>
                  </a:lnTo>
                  <a:lnTo>
                    <a:pt x="4460" y="2688"/>
                  </a:lnTo>
                  <a:lnTo>
                    <a:pt x="4479" y="2684"/>
                  </a:lnTo>
                  <a:lnTo>
                    <a:pt x="4500" y="2680"/>
                  </a:lnTo>
                  <a:lnTo>
                    <a:pt x="4521" y="2677"/>
                  </a:lnTo>
                  <a:lnTo>
                    <a:pt x="4541" y="2674"/>
                  </a:lnTo>
                  <a:lnTo>
                    <a:pt x="4563" y="2673"/>
                  </a:lnTo>
                  <a:lnTo>
                    <a:pt x="4585" y="2672"/>
                  </a:lnTo>
                  <a:lnTo>
                    <a:pt x="4608" y="2671"/>
                  </a:lnTo>
                  <a:lnTo>
                    <a:pt x="4636" y="2672"/>
                  </a:lnTo>
                  <a:lnTo>
                    <a:pt x="4664" y="2674"/>
                  </a:lnTo>
                  <a:lnTo>
                    <a:pt x="4691" y="2677"/>
                  </a:lnTo>
                  <a:lnTo>
                    <a:pt x="4718" y="2681"/>
                  </a:lnTo>
                  <a:lnTo>
                    <a:pt x="4743" y="2686"/>
                  </a:lnTo>
                  <a:lnTo>
                    <a:pt x="4768" y="2692"/>
                  </a:lnTo>
                  <a:lnTo>
                    <a:pt x="4791" y="2699"/>
                  </a:lnTo>
                  <a:lnTo>
                    <a:pt x="4814" y="2708"/>
                  </a:lnTo>
                  <a:lnTo>
                    <a:pt x="4836" y="2717"/>
                  </a:lnTo>
                  <a:lnTo>
                    <a:pt x="4856" y="2727"/>
                  </a:lnTo>
                  <a:lnTo>
                    <a:pt x="4877" y="2739"/>
                  </a:lnTo>
                  <a:lnTo>
                    <a:pt x="4896" y="2752"/>
                  </a:lnTo>
                  <a:lnTo>
                    <a:pt x="4914" y="2766"/>
                  </a:lnTo>
                  <a:lnTo>
                    <a:pt x="4932" y="2780"/>
                  </a:lnTo>
                  <a:lnTo>
                    <a:pt x="4948" y="2797"/>
                  </a:lnTo>
                  <a:lnTo>
                    <a:pt x="4964" y="2814"/>
                  </a:lnTo>
                  <a:lnTo>
                    <a:pt x="4973" y="2826"/>
                  </a:lnTo>
                  <a:lnTo>
                    <a:pt x="4981" y="2838"/>
                  </a:lnTo>
                  <a:lnTo>
                    <a:pt x="4990" y="2850"/>
                  </a:lnTo>
                  <a:lnTo>
                    <a:pt x="4998" y="2864"/>
                  </a:lnTo>
                  <a:lnTo>
                    <a:pt x="5004" y="2877"/>
                  </a:lnTo>
                  <a:lnTo>
                    <a:pt x="5011" y="2892"/>
                  </a:lnTo>
                  <a:lnTo>
                    <a:pt x="5016" y="2907"/>
                  </a:lnTo>
                  <a:lnTo>
                    <a:pt x="5022" y="2923"/>
                  </a:lnTo>
                  <a:lnTo>
                    <a:pt x="5027" y="2938"/>
                  </a:lnTo>
                  <a:lnTo>
                    <a:pt x="5030" y="2955"/>
                  </a:lnTo>
                  <a:lnTo>
                    <a:pt x="5034" y="2972"/>
                  </a:lnTo>
                  <a:lnTo>
                    <a:pt x="5036" y="2990"/>
                  </a:lnTo>
                  <a:lnTo>
                    <a:pt x="5038" y="3009"/>
                  </a:lnTo>
                  <a:lnTo>
                    <a:pt x="5040" y="3027"/>
                  </a:lnTo>
                  <a:lnTo>
                    <a:pt x="5041" y="3047"/>
                  </a:lnTo>
                  <a:lnTo>
                    <a:pt x="5041" y="3067"/>
                  </a:lnTo>
                  <a:lnTo>
                    <a:pt x="5041" y="3982"/>
                  </a:lnTo>
                  <a:lnTo>
                    <a:pt x="5042" y="4003"/>
                  </a:lnTo>
                  <a:lnTo>
                    <a:pt x="5043" y="4025"/>
                  </a:lnTo>
                  <a:lnTo>
                    <a:pt x="5047" y="4045"/>
                  </a:lnTo>
                  <a:lnTo>
                    <a:pt x="5052" y="4067"/>
                  </a:lnTo>
                  <a:lnTo>
                    <a:pt x="4761" y="4067"/>
                  </a:lnTo>
                  <a:lnTo>
                    <a:pt x="4766" y="4050"/>
                  </a:lnTo>
                  <a:lnTo>
                    <a:pt x="4769" y="4030"/>
                  </a:lnTo>
                  <a:lnTo>
                    <a:pt x="4771" y="4007"/>
                  </a:lnTo>
                  <a:lnTo>
                    <a:pt x="4772" y="3982"/>
                  </a:lnTo>
                  <a:lnTo>
                    <a:pt x="4772" y="3107"/>
                  </a:lnTo>
                  <a:lnTo>
                    <a:pt x="4771" y="3092"/>
                  </a:lnTo>
                  <a:lnTo>
                    <a:pt x="4771" y="3078"/>
                  </a:lnTo>
                  <a:lnTo>
                    <a:pt x="4769" y="3065"/>
                  </a:lnTo>
                  <a:lnTo>
                    <a:pt x="4768" y="3052"/>
                  </a:lnTo>
                  <a:lnTo>
                    <a:pt x="4764" y="3039"/>
                  </a:lnTo>
                  <a:lnTo>
                    <a:pt x="4761" y="3026"/>
                  </a:lnTo>
                  <a:lnTo>
                    <a:pt x="4758" y="3015"/>
                  </a:lnTo>
                  <a:lnTo>
                    <a:pt x="4754" y="3003"/>
                  </a:lnTo>
                  <a:lnTo>
                    <a:pt x="4750" y="2992"/>
                  </a:lnTo>
                  <a:lnTo>
                    <a:pt x="4745" y="2982"/>
                  </a:lnTo>
                  <a:lnTo>
                    <a:pt x="4739" y="2971"/>
                  </a:lnTo>
                  <a:lnTo>
                    <a:pt x="4732" y="2962"/>
                  </a:lnTo>
                  <a:lnTo>
                    <a:pt x="4726" y="2952"/>
                  </a:lnTo>
                  <a:lnTo>
                    <a:pt x="4719" y="2943"/>
                  </a:lnTo>
                  <a:lnTo>
                    <a:pt x="4712" y="2934"/>
                  </a:lnTo>
                  <a:lnTo>
                    <a:pt x="4704" y="2926"/>
                  </a:lnTo>
                  <a:lnTo>
                    <a:pt x="4694" y="2919"/>
                  </a:lnTo>
                  <a:lnTo>
                    <a:pt x="4685" y="2911"/>
                  </a:lnTo>
                  <a:lnTo>
                    <a:pt x="4676" y="2905"/>
                  </a:lnTo>
                  <a:lnTo>
                    <a:pt x="4665" y="2899"/>
                  </a:lnTo>
                  <a:lnTo>
                    <a:pt x="4654" y="2893"/>
                  </a:lnTo>
                  <a:lnTo>
                    <a:pt x="4644" y="2888"/>
                  </a:lnTo>
                  <a:lnTo>
                    <a:pt x="4632" y="2882"/>
                  </a:lnTo>
                  <a:lnTo>
                    <a:pt x="4620" y="2878"/>
                  </a:lnTo>
                  <a:lnTo>
                    <a:pt x="4608" y="2875"/>
                  </a:lnTo>
                  <a:lnTo>
                    <a:pt x="4594" y="2872"/>
                  </a:lnTo>
                  <a:lnTo>
                    <a:pt x="4582" y="2869"/>
                  </a:lnTo>
                  <a:lnTo>
                    <a:pt x="4567" y="2867"/>
                  </a:lnTo>
                  <a:lnTo>
                    <a:pt x="4553" y="2865"/>
                  </a:lnTo>
                  <a:lnTo>
                    <a:pt x="4538" y="2864"/>
                  </a:lnTo>
                  <a:lnTo>
                    <a:pt x="4524" y="2863"/>
                  </a:lnTo>
                  <a:lnTo>
                    <a:pt x="4508" y="2863"/>
                  </a:lnTo>
                  <a:lnTo>
                    <a:pt x="4489" y="2863"/>
                  </a:lnTo>
                  <a:lnTo>
                    <a:pt x="4470" y="2864"/>
                  </a:lnTo>
                  <a:lnTo>
                    <a:pt x="4452" y="2866"/>
                  </a:lnTo>
                  <a:lnTo>
                    <a:pt x="4434" y="2868"/>
                  </a:lnTo>
                  <a:lnTo>
                    <a:pt x="4417" y="2871"/>
                  </a:lnTo>
                  <a:lnTo>
                    <a:pt x="4401" y="2875"/>
                  </a:lnTo>
                  <a:lnTo>
                    <a:pt x="4385" y="2879"/>
                  </a:lnTo>
                  <a:lnTo>
                    <a:pt x="4370" y="2885"/>
                  </a:lnTo>
                  <a:lnTo>
                    <a:pt x="4356" y="2890"/>
                  </a:lnTo>
                  <a:lnTo>
                    <a:pt x="4341" y="2897"/>
                  </a:lnTo>
                  <a:lnTo>
                    <a:pt x="4328" y="2903"/>
                  </a:lnTo>
                  <a:lnTo>
                    <a:pt x="4315" y="2911"/>
                  </a:lnTo>
                  <a:lnTo>
                    <a:pt x="4303" y="2920"/>
                  </a:lnTo>
                  <a:lnTo>
                    <a:pt x="4292" y="2929"/>
                  </a:lnTo>
                  <a:lnTo>
                    <a:pt x="4281" y="2939"/>
                  </a:lnTo>
                  <a:lnTo>
                    <a:pt x="4271" y="2950"/>
                  </a:lnTo>
                  <a:lnTo>
                    <a:pt x="4261" y="2961"/>
                  </a:lnTo>
                  <a:lnTo>
                    <a:pt x="4251" y="2973"/>
                  </a:lnTo>
                  <a:lnTo>
                    <a:pt x="4242" y="2986"/>
                  </a:lnTo>
                  <a:lnTo>
                    <a:pt x="4234" y="2998"/>
                  </a:lnTo>
                  <a:lnTo>
                    <a:pt x="4226" y="3012"/>
                  </a:lnTo>
                  <a:lnTo>
                    <a:pt x="4219" y="3025"/>
                  </a:lnTo>
                  <a:lnTo>
                    <a:pt x="4213" y="3040"/>
                  </a:lnTo>
                  <a:lnTo>
                    <a:pt x="4207" y="3054"/>
                  </a:lnTo>
                  <a:lnTo>
                    <a:pt x="4203" y="3070"/>
                  </a:lnTo>
                  <a:lnTo>
                    <a:pt x="4198" y="3084"/>
                  </a:lnTo>
                  <a:lnTo>
                    <a:pt x="4194" y="3101"/>
                  </a:lnTo>
                  <a:lnTo>
                    <a:pt x="4191" y="3116"/>
                  </a:lnTo>
                  <a:lnTo>
                    <a:pt x="4189" y="3133"/>
                  </a:lnTo>
                  <a:lnTo>
                    <a:pt x="4187" y="3150"/>
                  </a:lnTo>
                  <a:lnTo>
                    <a:pt x="4186" y="3168"/>
                  </a:lnTo>
                  <a:lnTo>
                    <a:pt x="4186" y="3186"/>
                  </a:lnTo>
                  <a:lnTo>
                    <a:pt x="4186" y="3982"/>
                  </a:lnTo>
                  <a:lnTo>
                    <a:pt x="4187" y="4004"/>
                  </a:lnTo>
                  <a:lnTo>
                    <a:pt x="4188" y="4026"/>
                  </a:lnTo>
                  <a:lnTo>
                    <a:pt x="4192" y="4047"/>
                  </a:lnTo>
                  <a:lnTo>
                    <a:pt x="4196" y="4067"/>
                  </a:lnTo>
                  <a:lnTo>
                    <a:pt x="3906" y="4067"/>
                  </a:lnTo>
                  <a:lnTo>
                    <a:pt x="3910" y="4048"/>
                  </a:lnTo>
                  <a:lnTo>
                    <a:pt x="3914" y="4027"/>
                  </a:lnTo>
                  <a:lnTo>
                    <a:pt x="3916" y="4005"/>
                  </a:lnTo>
                  <a:lnTo>
                    <a:pt x="3917" y="3982"/>
                  </a:lnTo>
                  <a:lnTo>
                    <a:pt x="3917" y="2787"/>
                  </a:lnTo>
                  <a:lnTo>
                    <a:pt x="3916" y="2766"/>
                  </a:lnTo>
                  <a:lnTo>
                    <a:pt x="3914" y="2745"/>
                  </a:lnTo>
                  <a:lnTo>
                    <a:pt x="3910" y="2724"/>
                  </a:lnTo>
                  <a:lnTo>
                    <a:pt x="3906" y="2703"/>
                  </a:lnTo>
                  <a:close/>
                  <a:moveTo>
                    <a:pt x="3003" y="2786"/>
                  </a:moveTo>
                  <a:lnTo>
                    <a:pt x="2985" y="2786"/>
                  </a:lnTo>
                  <a:lnTo>
                    <a:pt x="2967" y="2788"/>
                  </a:lnTo>
                  <a:lnTo>
                    <a:pt x="2949" y="2791"/>
                  </a:lnTo>
                  <a:lnTo>
                    <a:pt x="2931" y="2796"/>
                  </a:lnTo>
                  <a:lnTo>
                    <a:pt x="2914" y="2801"/>
                  </a:lnTo>
                  <a:lnTo>
                    <a:pt x="2897" y="2807"/>
                  </a:lnTo>
                  <a:lnTo>
                    <a:pt x="2880" y="2815"/>
                  </a:lnTo>
                  <a:lnTo>
                    <a:pt x="2863" y="2824"/>
                  </a:lnTo>
                  <a:lnTo>
                    <a:pt x="2847" y="2834"/>
                  </a:lnTo>
                  <a:lnTo>
                    <a:pt x="2831" y="2845"/>
                  </a:lnTo>
                  <a:lnTo>
                    <a:pt x="2817" y="2857"/>
                  </a:lnTo>
                  <a:lnTo>
                    <a:pt x="2803" y="2869"/>
                  </a:lnTo>
                  <a:lnTo>
                    <a:pt x="2790" y="2882"/>
                  </a:lnTo>
                  <a:lnTo>
                    <a:pt x="2778" y="2897"/>
                  </a:lnTo>
                  <a:lnTo>
                    <a:pt x="2766" y="2911"/>
                  </a:lnTo>
                  <a:lnTo>
                    <a:pt x="2756" y="2928"/>
                  </a:lnTo>
                  <a:lnTo>
                    <a:pt x="2744" y="2949"/>
                  </a:lnTo>
                  <a:lnTo>
                    <a:pt x="2731" y="2971"/>
                  </a:lnTo>
                  <a:lnTo>
                    <a:pt x="2721" y="2994"/>
                  </a:lnTo>
                  <a:lnTo>
                    <a:pt x="2710" y="3018"/>
                  </a:lnTo>
                  <a:lnTo>
                    <a:pt x="2701" y="3044"/>
                  </a:lnTo>
                  <a:lnTo>
                    <a:pt x="2693" y="3070"/>
                  </a:lnTo>
                  <a:lnTo>
                    <a:pt x="2685" y="3096"/>
                  </a:lnTo>
                  <a:lnTo>
                    <a:pt x="2677" y="3124"/>
                  </a:lnTo>
                  <a:lnTo>
                    <a:pt x="2672" y="3153"/>
                  </a:lnTo>
                  <a:lnTo>
                    <a:pt x="2666" y="3181"/>
                  </a:lnTo>
                  <a:lnTo>
                    <a:pt x="2662" y="3211"/>
                  </a:lnTo>
                  <a:lnTo>
                    <a:pt x="2658" y="3243"/>
                  </a:lnTo>
                  <a:lnTo>
                    <a:pt x="2656" y="3275"/>
                  </a:lnTo>
                  <a:lnTo>
                    <a:pt x="2654" y="3308"/>
                  </a:lnTo>
                  <a:lnTo>
                    <a:pt x="2653" y="3342"/>
                  </a:lnTo>
                  <a:lnTo>
                    <a:pt x="2652" y="3376"/>
                  </a:lnTo>
                  <a:lnTo>
                    <a:pt x="2653" y="3412"/>
                  </a:lnTo>
                  <a:lnTo>
                    <a:pt x="2654" y="3447"/>
                  </a:lnTo>
                  <a:lnTo>
                    <a:pt x="2656" y="3481"/>
                  </a:lnTo>
                  <a:lnTo>
                    <a:pt x="2659" y="3514"/>
                  </a:lnTo>
                  <a:lnTo>
                    <a:pt x="2662" y="3546"/>
                  </a:lnTo>
                  <a:lnTo>
                    <a:pt x="2667" y="3578"/>
                  </a:lnTo>
                  <a:lnTo>
                    <a:pt x="2672" y="3608"/>
                  </a:lnTo>
                  <a:lnTo>
                    <a:pt x="2678" y="3637"/>
                  </a:lnTo>
                  <a:lnTo>
                    <a:pt x="2686" y="3665"/>
                  </a:lnTo>
                  <a:lnTo>
                    <a:pt x="2693" y="3693"/>
                  </a:lnTo>
                  <a:lnTo>
                    <a:pt x="2702" y="3718"/>
                  </a:lnTo>
                  <a:lnTo>
                    <a:pt x="2711" y="3744"/>
                  </a:lnTo>
                  <a:lnTo>
                    <a:pt x="2722" y="3768"/>
                  </a:lnTo>
                  <a:lnTo>
                    <a:pt x="2732" y="3792"/>
                  </a:lnTo>
                  <a:lnTo>
                    <a:pt x="2745" y="3815"/>
                  </a:lnTo>
                  <a:lnTo>
                    <a:pt x="2757" y="3836"/>
                  </a:lnTo>
                  <a:lnTo>
                    <a:pt x="2768" y="3852"/>
                  </a:lnTo>
                  <a:lnTo>
                    <a:pt x="2780" y="3866"/>
                  </a:lnTo>
                  <a:lnTo>
                    <a:pt x="2791" y="3881"/>
                  </a:lnTo>
                  <a:lnTo>
                    <a:pt x="2804" y="3894"/>
                  </a:lnTo>
                  <a:lnTo>
                    <a:pt x="2818" y="3907"/>
                  </a:lnTo>
                  <a:lnTo>
                    <a:pt x="2832" y="3918"/>
                  </a:lnTo>
                  <a:lnTo>
                    <a:pt x="2848" y="3929"/>
                  </a:lnTo>
                  <a:lnTo>
                    <a:pt x="2864" y="3939"/>
                  </a:lnTo>
                  <a:lnTo>
                    <a:pt x="2881" y="3948"/>
                  </a:lnTo>
                  <a:lnTo>
                    <a:pt x="2897" y="3955"/>
                  </a:lnTo>
                  <a:lnTo>
                    <a:pt x="2915" y="3963"/>
                  </a:lnTo>
                  <a:lnTo>
                    <a:pt x="2931" y="3968"/>
                  </a:lnTo>
                  <a:lnTo>
                    <a:pt x="2949" y="3972"/>
                  </a:lnTo>
                  <a:lnTo>
                    <a:pt x="2967" y="3975"/>
                  </a:lnTo>
                  <a:lnTo>
                    <a:pt x="2985" y="3976"/>
                  </a:lnTo>
                  <a:lnTo>
                    <a:pt x="3003" y="3977"/>
                  </a:lnTo>
                  <a:lnTo>
                    <a:pt x="3020" y="3976"/>
                  </a:lnTo>
                  <a:lnTo>
                    <a:pt x="3039" y="3975"/>
                  </a:lnTo>
                  <a:lnTo>
                    <a:pt x="3056" y="3972"/>
                  </a:lnTo>
                  <a:lnTo>
                    <a:pt x="3074" y="3968"/>
                  </a:lnTo>
                  <a:lnTo>
                    <a:pt x="3090" y="3963"/>
                  </a:lnTo>
                  <a:lnTo>
                    <a:pt x="3108" y="3955"/>
                  </a:lnTo>
                  <a:lnTo>
                    <a:pt x="3125" y="3948"/>
                  </a:lnTo>
                  <a:lnTo>
                    <a:pt x="3141" y="3939"/>
                  </a:lnTo>
                  <a:lnTo>
                    <a:pt x="3158" y="3929"/>
                  </a:lnTo>
                  <a:lnTo>
                    <a:pt x="3173" y="3918"/>
                  </a:lnTo>
                  <a:lnTo>
                    <a:pt x="3188" y="3907"/>
                  </a:lnTo>
                  <a:lnTo>
                    <a:pt x="3201" y="3894"/>
                  </a:lnTo>
                  <a:lnTo>
                    <a:pt x="3214" y="3881"/>
                  </a:lnTo>
                  <a:lnTo>
                    <a:pt x="3226" y="3866"/>
                  </a:lnTo>
                  <a:lnTo>
                    <a:pt x="3237" y="3852"/>
                  </a:lnTo>
                  <a:lnTo>
                    <a:pt x="3247" y="3836"/>
                  </a:lnTo>
                  <a:lnTo>
                    <a:pt x="3261" y="3815"/>
                  </a:lnTo>
                  <a:lnTo>
                    <a:pt x="3272" y="3792"/>
                  </a:lnTo>
                  <a:lnTo>
                    <a:pt x="3284" y="3769"/>
                  </a:lnTo>
                  <a:lnTo>
                    <a:pt x="3294" y="3744"/>
                  </a:lnTo>
                  <a:lnTo>
                    <a:pt x="3303" y="3720"/>
                  </a:lnTo>
                  <a:lnTo>
                    <a:pt x="3313" y="3693"/>
                  </a:lnTo>
                  <a:lnTo>
                    <a:pt x="3320" y="3666"/>
                  </a:lnTo>
                  <a:lnTo>
                    <a:pt x="3327" y="3638"/>
                  </a:lnTo>
                  <a:lnTo>
                    <a:pt x="3333" y="3609"/>
                  </a:lnTo>
                  <a:lnTo>
                    <a:pt x="3338" y="3579"/>
                  </a:lnTo>
                  <a:lnTo>
                    <a:pt x="3343" y="3549"/>
                  </a:lnTo>
                  <a:lnTo>
                    <a:pt x="3347" y="3517"/>
                  </a:lnTo>
                  <a:lnTo>
                    <a:pt x="3350" y="3485"/>
                  </a:lnTo>
                  <a:lnTo>
                    <a:pt x="3352" y="3451"/>
                  </a:lnTo>
                  <a:lnTo>
                    <a:pt x="3353" y="3416"/>
                  </a:lnTo>
                  <a:lnTo>
                    <a:pt x="3354" y="3381"/>
                  </a:lnTo>
                  <a:lnTo>
                    <a:pt x="3353" y="3346"/>
                  </a:lnTo>
                  <a:lnTo>
                    <a:pt x="3352" y="3311"/>
                  </a:lnTo>
                  <a:lnTo>
                    <a:pt x="3350" y="3278"/>
                  </a:lnTo>
                  <a:lnTo>
                    <a:pt x="3347" y="3245"/>
                  </a:lnTo>
                  <a:lnTo>
                    <a:pt x="3343" y="3213"/>
                  </a:lnTo>
                  <a:lnTo>
                    <a:pt x="3338" y="3181"/>
                  </a:lnTo>
                  <a:lnTo>
                    <a:pt x="3333" y="3153"/>
                  </a:lnTo>
                  <a:lnTo>
                    <a:pt x="3327" y="3124"/>
                  </a:lnTo>
                  <a:lnTo>
                    <a:pt x="3320" y="3095"/>
                  </a:lnTo>
                  <a:lnTo>
                    <a:pt x="3313" y="3068"/>
                  </a:lnTo>
                  <a:lnTo>
                    <a:pt x="3303" y="3042"/>
                  </a:lnTo>
                  <a:lnTo>
                    <a:pt x="3294" y="3017"/>
                  </a:lnTo>
                  <a:lnTo>
                    <a:pt x="3284" y="2992"/>
                  </a:lnTo>
                  <a:lnTo>
                    <a:pt x="3272" y="2969"/>
                  </a:lnTo>
                  <a:lnTo>
                    <a:pt x="3261" y="2947"/>
                  </a:lnTo>
                  <a:lnTo>
                    <a:pt x="3247" y="2925"/>
                  </a:lnTo>
                  <a:lnTo>
                    <a:pt x="3237" y="2908"/>
                  </a:lnTo>
                  <a:lnTo>
                    <a:pt x="3225" y="2893"/>
                  </a:lnTo>
                  <a:lnTo>
                    <a:pt x="3213" y="2878"/>
                  </a:lnTo>
                  <a:lnTo>
                    <a:pt x="3200" y="2865"/>
                  </a:lnTo>
                  <a:lnTo>
                    <a:pt x="3187" y="2852"/>
                  </a:lnTo>
                  <a:lnTo>
                    <a:pt x="3173" y="2841"/>
                  </a:lnTo>
                  <a:lnTo>
                    <a:pt x="3159" y="2831"/>
                  </a:lnTo>
                  <a:lnTo>
                    <a:pt x="3143" y="2822"/>
                  </a:lnTo>
                  <a:lnTo>
                    <a:pt x="3128" y="2814"/>
                  </a:lnTo>
                  <a:lnTo>
                    <a:pt x="3111" y="2807"/>
                  </a:lnTo>
                  <a:lnTo>
                    <a:pt x="3095" y="2801"/>
                  </a:lnTo>
                  <a:lnTo>
                    <a:pt x="3078" y="2796"/>
                  </a:lnTo>
                  <a:lnTo>
                    <a:pt x="3060" y="2791"/>
                  </a:lnTo>
                  <a:lnTo>
                    <a:pt x="3041" y="2788"/>
                  </a:lnTo>
                  <a:lnTo>
                    <a:pt x="3022" y="2787"/>
                  </a:lnTo>
                  <a:lnTo>
                    <a:pt x="3003" y="2786"/>
                  </a:lnTo>
                  <a:close/>
                  <a:moveTo>
                    <a:pt x="3002" y="2671"/>
                  </a:moveTo>
                  <a:lnTo>
                    <a:pt x="3039" y="2672"/>
                  </a:lnTo>
                  <a:lnTo>
                    <a:pt x="3076" y="2675"/>
                  </a:lnTo>
                  <a:lnTo>
                    <a:pt x="3111" y="2679"/>
                  </a:lnTo>
                  <a:lnTo>
                    <a:pt x="3146" y="2685"/>
                  </a:lnTo>
                  <a:lnTo>
                    <a:pt x="3179" y="2692"/>
                  </a:lnTo>
                  <a:lnTo>
                    <a:pt x="3212" y="2700"/>
                  </a:lnTo>
                  <a:lnTo>
                    <a:pt x="3243" y="2711"/>
                  </a:lnTo>
                  <a:lnTo>
                    <a:pt x="3273" y="2723"/>
                  </a:lnTo>
                  <a:lnTo>
                    <a:pt x="3303" y="2737"/>
                  </a:lnTo>
                  <a:lnTo>
                    <a:pt x="3331" y="2752"/>
                  </a:lnTo>
                  <a:lnTo>
                    <a:pt x="3358" y="2769"/>
                  </a:lnTo>
                  <a:lnTo>
                    <a:pt x="3384" y="2787"/>
                  </a:lnTo>
                  <a:lnTo>
                    <a:pt x="3410" y="2807"/>
                  </a:lnTo>
                  <a:lnTo>
                    <a:pt x="3433" y="2829"/>
                  </a:lnTo>
                  <a:lnTo>
                    <a:pt x="3456" y="2851"/>
                  </a:lnTo>
                  <a:lnTo>
                    <a:pt x="3478" y="2876"/>
                  </a:lnTo>
                  <a:lnTo>
                    <a:pt x="3497" y="2901"/>
                  </a:lnTo>
                  <a:lnTo>
                    <a:pt x="3515" y="2927"/>
                  </a:lnTo>
                  <a:lnTo>
                    <a:pt x="3532" y="2953"/>
                  </a:lnTo>
                  <a:lnTo>
                    <a:pt x="3548" y="2980"/>
                  </a:lnTo>
                  <a:lnTo>
                    <a:pt x="3562" y="3009"/>
                  </a:lnTo>
                  <a:lnTo>
                    <a:pt x="3576" y="3038"/>
                  </a:lnTo>
                  <a:lnTo>
                    <a:pt x="3587" y="3068"/>
                  </a:lnTo>
                  <a:lnTo>
                    <a:pt x="3598" y="3099"/>
                  </a:lnTo>
                  <a:lnTo>
                    <a:pt x="3608" y="3131"/>
                  </a:lnTo>
                  <a:lnTo>
                    <a:pt x="3615" y="3164"/>
                  </a:lnTo>
                  <a:lnTo>
                    <a:pt x="3622" y="3198"/>
                  </a:lnTo>
                  <a:lnTo>
                    <a:pt x="3629" y="3233"/>
                  </a:lnTo>
                  <a:lnTo>
                    <a:pt x="3633" y="3269"/>
                  </a:lnTo>
                  <a:lnTo>
                    <a:pt x="3636" y="3306"/>
                  </a:lnTo>
                  <a:lnTo>
                    <a:pt x="3638" y="3344"/>
                  </a:lnTo>
                  <a:lnTo>
                    <a:pt x="3638" y="3382"/>
                  </a:lnTo>
                  <a:lnTo>
                    <a:pt x="3638" y="3424"/>
                  </a:lnTo>
                  <a:lnTo>
                    <a:pt x="3635" y="3464"/>
                  </a:lnTo>
                  <a:lnTo>
                    <a:pt x="3632" y="3503"/>
                  </a:lnTo>
                  <a:lnTo>
                    <a:pt x="3626" y="3542"/>
                  </a:lnTo>
                  <a:lnTo>
                    <a:pt x="3620" y="3579"/>
                  </a:lnTo>
                  <a:lnTo>
                    <a:pt x="3612" y="3614"/>
                  </a:lnTo>
                  <a:lnTo>
                    <a:pt x="3603" y="3649"/>
                  </a:lnTo>
                  <a:lnTo>
                    <a:pt x="3592" y="3682"/>
                  </a:lnTo>
                  <a:lnTo>
                    <a:pt x="3580" y="3714"/>
                  </a:lnTo>
                  <a:lnTo>
                    <a:pt x="3567" y="3746"/>
                  </a:lnTo>
                  <a:lnTo>
                    <a:pt x="3551" y="3776"/>
                  </a:lnTo>
                  <a:lnTo>
                    <a:pt x="3535" y="3805"/>
                  </a:lnTo>
                  <a:lnTo>
                    <a:pt x="3517" y="3833"/>
                  </a:lnTo>
                  <a:lnTo>
                    <a:pt x="3497" y="3860"/>
                  </a:lnTo>
                  <a:lnTo>
                    <a:pt x="3477" y="3886"/>
                  </a:lnTo>
                  <a:lnTo>
                    <a:pt x="3455" y="3911"/>
                  </a:lnTo>
                  <a:lnTo>
                    <a:pt x="3433" y="3933"/>
                  </a:lnTo>
                  <a:lnTo>
                    <a:pt x="3411" y="3953"/>
                  </a:lnTo>
                  <a:lnTo>
                    <a:pt x="3387" y="3972"/>
                  </a:lnTo>
                  <a:lnTo>
                    <a:pt x="3362" y="3990"/>
                  </a:lnTo>
                  <a:lnTo>
                    <a:pt x="3337" y="4006"/>
                  </a:lnTo>
                  <a:lnTo>
                    <a:pt x="3311" y="4021"/>
                  </a:lnTo>
                  <a:lnTo>
                    <a:pt x="3285" y="4034"/>
                  </a:lnTo>
                  <a:lnTo>
                    <a:pt x="3257" y="4045"/>
                  </a:lnTo>
                  <a:lnTo>
                    <a:pt x="3228" y="4057"/>
                  </a:lnTo>
                  <a:lnTo>
                    <a:pt x="3199" y="4065"/>
                  </a:lnTo>
                  <a:lnTo>
                    <a:pt x="3168" y="4073"/>
                  </a:lnTo>
                  <a:lnTo>
                    <a:pt x="3137" y="4080"/>
                  </a:lnTo>
                  <a:lnTo>
                    <a:pt x="3105" y="4085"/>
                  </a:lnTo>
                  <a:lnTo>
                    <a:pt x="3072" y="4088"/>
                  </a:lnTo>
                  <a:lnTo>
                    <a:pt x="3039" y="4090"/>
                  </a:lnTo>
                  <a:lnTo>
                    <a:pt x="3004" y="4091"/>
                  </a:lnTo>
                  <a:lnTo>
                    <a:pt x="2967" y="4090"/>
                  </a:lnTo>
                  <a:lnTo>
                    <a:pt x="2930" y="4088"/>
                  </a:lnTo>
                  <a:lnTo>
                    <a:pt x="2896" y="4084"/>
                  </a:lnTo>
                  <a:lnTo>
                    <a:pt x="2862" y="4079"/>
                  </a:lnTo>
                  <a:lnTo>
                    <a:pt x="2829" y="4071"/>
                  </a:lnTo>
                  <a:lnTo>
                    <a:pt x="2797" y="4063"/>
                  </a:lnTo>
                  <a:lnTo>
                    <a:pt x="2766" y="4054"/>
                  </a:lnTo>
                  <a:lnTo>
                    <a:pt x="2737" y="4042"/>
                  </a:lnTo>
                  <a:lnTo>
                    <a:pt x="2708" y="4029"/>
                  </a:lnTo>
                  <a:lnTo>
                    <a:pt x="2681" y="4014"/>
                  </a:lnTo>
                  <a:lnTo>
                    <a:pt x="2655" y="3998"/>
                  </a:lnTo>
                  <a:lnTo>
                    <a:pt x="2629" y="3980"/>
                  </a:lnTo>
                  <a:lnTo>
                    <a:pt x="2605" y="3961"/>
                  </a:lnTo>
                  <a:lnTo>
                    <a:pt x="2581" y="3940"/>
                  </a:lnTo>
                  <a:lnTo>
                    <a:pt x="2560" y="3918"/>
                  </a:lnTo>
                  <a:lnTo>
                    <a:pt x="2538" y="3894"/>
                  </a:lnTo>
                  <a:lnTo>
                    <a:pt x="2517" y="3869"/>
                  </a:lnTo>
                  <a:lnTo>
                    <a:pt x="2498" y="3842"/>
                  </a:lnTo>
                  <a:lnTo>
                    <a:pt x="2480" y="3814"/>
                  </a:lnTo>
                  <a:lnTo>
                    <a:pt x="2464" y="3785"/>
                  </a:lnTo>
                  <a:lnTo>
                    <a:pt x="2448" y="3756"/>
                  </a:lnTo>
                  <a:lnTo>
                    <a:pt x="2434" y="3725"/>
                  </a:lnTo>
                  <a:lnTo>
                    <a:pt x="2421" y="3693"/>
                  </a:lnTo>
                  <a:lnTo>
                    <a:pt x="2410" y="3661"/>
                  </a:lnTo>
                  <a:lnTo>
                    <a:pt x="2400" y="3626"/>
                  </a:lnTo>
                  <a:lnTo>
                    <a:pt x="2391" y="3592"/>
                  </a:lnTo>
                  <a:lnTo>
                    <a:pt x="2384" y="3556"/>
                  </a:lnTo>
                  <a:lnTo>
                    <a:pt x="2378" y="3519"/>
                  </a:lnTo>
                  <a:lnTo>
                    <a:pt x="2374" y="3482"/>
                  </a:lnTo>
                  <a:lnTo>
                    <a:pt x="2370" y="3442"/>
                  </a:lnTo>
                  <a:lnTo>
                    <a:pt x="2368" y="3403"/>
                  </a:lnTo>
                  <a:lnTo>
                    <a:pt x="2368" y="3363"/>
                  </a:lnTo>
                  <a:lnTo>
                    <a:pt x="2368" y="3325"/>
                  </a:lnTo>
                  <a:lnTo>
                    <a:pt x="2370" y="3288"/>
                  </a:lnTo>
                  <a:lnTo>
                    <a:pt x="2374" y="3253"/>
                  </a:lnTo>
                  <a:lnTo>
                    <a:pt x="2378" y="3219"/>
                  </a:lnTo>
                  <a:lnTo>
                    <a:pt x="2384" y="3185"/>
                  </a:lnTo>
                  <a:lnTo>
                    <a:pt x="2391" y="3151"/>
                  </a:lnTo>
                  <a:lnTo>
                    <a:pt x="2400" y="3119"/>
                  </a:lnTo>
                  <a:lnTo>
                    <a:pt x="2409" y="3087"/>
                  </a:lnTo>
                  <a:lnTo>
                    <a:pt x="2420" y="3057"/>
                  </a:lnTo>
                  <a:lnTo>
                    <a:pt x="2433" y="3027"/>
                  </a:lnTo>
                  <a:lnTo>
                    <a:pt x="2447" y="2998"/>
                  </a:lnTo>
                  <a:lnTo>
                    <a:pt x="2462" y="2970"/>
                  </a:lnTo>
                  <a:lnTo>
                    <a:pt x="2478" y="2943"/>
                  </a:lnTo>
                  <a:lnTo>
                    <a:pt x="2496" y="2918"/>
                  </a:lnTo>
                  <a:lnTo>
                    <a:pt x="2515" y="2892"/>
                  </a:lnTo>
                  <a:lnTo>
                    <a:pt x="2535" y="2867"/>
                  </a:lnTo>
                  <a:lnTo>
                    <a:pt x="2557" y="2844"/>
                  </a:lnTo>
                  <a:lnTo>
                    <a:pt x="2579" y="2822"/>
                  </a:lnTo>
                  <a:lnTo>
                    <a:pt x="2602" y="2802"/>
                  </a:lnTo>
                  <a:lnTo>
                    <a:pt x="2627" y="2783"/>
                  </a:lnTo>
                  <a:lnTo>
                    <a:pt x="2653" y="2766"/>
                  </a:lnTo>
                  <a:lnTo>
                    <a:pt x="2679" y="2750"/>
                  </a:lnTo>
                  <a:lnTo>
                    <a:pt x="2706" y="2736"/>
                  </a:lnTo>
                  <a:lnTo>
                    <a:pt x="2735" y="2723"/>
                  </a:lnTo>
                  <a:lnTo>
                    <a:pt x="2765" y="2712"/>
                  </a:lnTo>
                  <a:lnTo>
                    <a:pt x="2795" y="2701"/>
                  </a:lnTo>
                  <a:lnTo>
                    <a:pt x="2827" y="2693"/>
                  </a:lnTo>
                  <a:lnTo>
                    <a:pt x="2860" y="2686"/>
                  </a:lnTo>
                  <a:lnTo>
                    <a:pt x="2894" y="2680"/>
                  </a:lnTo>
                  <a:lnTo>
                    <a:pt x="2928" y="2675"/>
                  </a:lnTo>
                  <a:lnTo>
                    <a:pt x="2965" y="2673"/>
                  </a:lnTo>
                  <a:lnTo>
                    <a:pt x="3002" y="2671"/>
                  </a:lnTo>
                  <a:close/>
                  <a:moveTo>
                    <a:pt x="2192" y="3994"/>
                  </a:moveTo>
                  <a:lnTo>
                    <a:pt x="2155" y="4009"/>
                  </a:lnTo>
                  <a:lnTo>
                    <a:pt x="2121" y="4023"/>
                  </a:lnTo>
                  <a:lnTo>
                    <a:pt x="2090" y="4035"/>
                  </a:lnTo>
                  <a:lnTo>
                    <a:pt x="2061" y="4045"/>
                  </a:lnTo>
                  <a:lnTo>
                    <a:pt x="2035" y="4055"/>
                  </a:lnTo>
                  <a:lnTo>
                    <a:pt x="2012" y="4063"/>
                  </a:lnTo>
                  <a:lnTo>
                    <a:pt x="1992" y="4069"/>
                  </a:lnTo>
                  <a:lnTo>
                    <a:pt x="1974" y="4074"/>
                  </a:lnTo>
                  <a:lnTo>
                    <a:pt x="1957" y="4079"/>
                  </a:lnTo>
                  <a:lnTo>
                    <a:pt x="1938" y="4082"/>
                  </a:lnTo>
                  <a:lnTo>
                    <a:pt x="1918" y="4085"/>
                  </a:lnTo>
                  <a:lnTo>
                    <a:pt x="1898" y="4087"/>
                  </a:lnTo>
                  <a:lnTo>
                    <a:pt x="1876" y="4089"/>
                  </a:lnTo>
                  <a:lnTo>
                    <a:pt x="1852" y="4090"/>
                  </a:lnTo>
                  <a:lnTo>
                    <a:pt x="1828" y="4091"/>
                  </a:lnTo>
                  <a:lnTo>
                    <a:pt x="1802" y="4091"/>
                  </a:lnTo>
                  <a:lnTo>
                    <a:pt x="1766" y="4090"/>
                  </a:lnTo>
                  <a:lnTo>
                    <a:pt x="1731" y="4088"/>
                  </a:lnTo>
                  <a:lnTo>
                    <a:pt x="1697" y="4085"/>
                  </a:lnTo>
                  <a:lnTo>
                    <a:pt x="1664" y="4080"/>
                  </a:lnTo>
                  <a:lnTo>
                    <a:pt x="1632" y="4073"/>
                  </a:lnTo>
                  <a:lnTo>
                    <a:pt x="1601" y="4066"/>
                  </a:lnTo>
                  <a:lnTo>
                    <a:pt x="1572" y="4057"/>
                  </a:lnTo>
                  <a:lnTo>
                    <a:pt x="1544" y="4047"/>
                  </a:lnTo>
                  <a:lnTo>
                    <a:pt x="1516" y="4034"/>
                  </a:lnTo>
                  <a:lnTo>
                    <a:pt x="1489" y="4021"/>
                  </a:lnTo>
                  <a:lnTo>
                    <a:pt x="1463" y="4006"/>
                  </a:lnTo>
                  <a:lnTo>
                    <a:pt x="1438" y="3991"/>
                  </a:lnTo>
                  <a:lnTo>
                    <a:pt x="1414" y="3973"/>
                  </a:lnTo>
                  <a:lnTo>
                    <a:pt x="1393" y="3954"/>
                  </a:lnTo>
                  <a:lnTo>
                    <a:pt x="1371" y="3934"/>
                  </a:lnTo>
                  <a:lnTo>
                    <a:pt x="1350" y="3912"/>
                  </a:lnTo>
                  <a:lnTo>
                    <a:pt x="1330" y="3888"/>
                  </a:lnTo>
                  <a:lnTo>
                    <a:pt x="1310" y="3862"/>
                  </a:lnTo>
                  <a:lnTo>
                    <a:pt x="1293" y="3836"/>
                  </a:lnTo>
                  <a:lnTo>
                    <a:pt x="1276" y="3809"/>
                  </a:lnTo>
                  <a:lnTo>
                    <a:pt x="1261" y="3781"/>
                  </a:lnTo>
                  <a:lnTo>
                    <a:pt x="1246" y="3751"/>
                  </a:lnTo>
                  <a:lnTo>
                    <a:pt x="1234" y="3721"/>
                  </a:lnTo>
                  <a:lnTo>
                    <a:pt x="1222" y="3688"/>
                  </a:lnTo>
                  <a:lnTo>
                    <a:pt x="1212" y="3656"/>
                  </a:lnTo>
                  <a:lnTo>
                    <a:pt x="1204" y="3622"/>
                  </a:lnTo>
                  <a:lnTo>
                    <a:pt x="1197" y="3588"/>
                  </a:lnTo>
                  <a:lnTo>
                    <a:pt x="1190" y="3552"/>
                  </a:lnTo>
                  <a:lnTo>
                    <a:pt x="1185" y="3516"/>
                  </a:lnTo>
                  <a:lnTo>
                    <a:pt x="1182" y="3477"/>
                  </a:lnTo>
                  <a:lnTo>
                    <a:pt x="1180" y="3439"/>
                  </a:lnTo>
                  <a:lnTo>
                    <a:pt x="1180" y="3399"/>
                  </a:lnTo>
                  <a:lnTo>
                    <a:pt x="1181" y="3354"/>
                  </a:lnTo>
                  <a:lnTo>
                    <a:pt x="1183" y="3310"/>
                  </a:lnTo>
                  <a:lnTo>
                    <a:pt x="1187" y="3267"/>
                  </a:lnTo>
                  <a:lnTo>
                    <a:pt x="1193" y="3226"/>
                  </a:lnTo>
                  <a:lnTo>
                    <a:pt x="1201" y="3186"/>
                  </a:lnTo>
                  <a:lnTo>
                    <a:pt x="1210" y="3147"/>
                  </a:lnTo>
                  <a:lnTo>
                    <a:pt x="1221" y="3110"/>
                  </a:lnTo>
                  <a:lnTo>
                    <a:pt x="1234" y="3074"/>
                  </a:lnTo>
                  <a:lnTo>
                    <a:pt x="1248" y="3039"/>
                  </a:lnTo>
                  <a:lnTo>
                    <a:pt x="1264" y="3006"/>
                  </a:lnTo>
                  <a:lnTo>
                    <a:pt x="1273" y="2989"/>
                  </a:lnTo>
                  <a:lnTo>
                    <a:pt x="1281" y="2973"/>
                  </a:lnTo>
                  <a:lnTo>
                    <a:pt x="1291" y="2958"/>
                  </a:lnTo>
                  <a:lnTo>
                    <a:pt x="1301" y="2942"/>
                  </a:lnTo>
                  <a:lnTo>
                    <a:pt x="1311" y="2928"/>
                  </a:lnTo>
                  <a:lnTo>
                    <a:pt x="1321" y="2913"/>
                  </a:lnTo>
                  <a:lnTo>
                    <a:pt x="1333" y="2899"/>
                  </a:lnTo>
                  <a:lnTo>
                    <a:pt x="1344" y="2886"/>
                  </a:lnTo>
                  <a:lnTo>
                    <a:pt x="1357" y="2872"/>
                  </a:lnTo>
                  <a:lnTo>
                    <a:pt x="1369" y="2859"/>
                  </a:lnTo>
                  <a:lnTo>
                    <a:pt x="1381" y="2845"/>
                  </a:lnTo>
                  <a:lnTo>
                    <a:pt x="1395" y="2833"/>
                  </a:lnTo>
                  <a:lnTo>
                    <a:pt x="1418" y="2813"/>
                  </a:lnTo>
                  <a:lnTo>
                    <a:pt x="1441" y="2796"/>
                  </a:lnTo>
                  <a:lnTo>
                    <a:pt x="1465" y="2778"/>
                  </a:lnTo>
                  <a:lnTo>
                    <a:pt x="1491" y="2762"/>
                  </a:lnTo>
                  <a:lnTo>
                    <a:pt x="1517" y="2748"/>
                  </a:lnTo>
                  <a:lnTo>
                    <a:pt x="1544" y="2734"/>
                  </a:lnTo>
                  <a:lnTo>
                    <a:pt x="1571" y="2723"/>
                  </a:lnTo>
                  <a:lnTo>
                    <a:pt x="1599" y="2712"/>
                  </a:lnTo>
                  <a:lnTo>
                    <a:pt x="1629" y="2702"/>
                  </a:lnTo>
                  <a:lnTo>
                    <a:pt x="1659" y="2694"/>
                  </a:lnTo>
                  <a:lnTo>
                    <a:pt x="1690" y="2688"/>
                  </a:lnTo>
                  <a:lnTo>
                    <a:pt x="1722" y="2682"/>
                  </a:lnTo>
                  <a:lnTo>
                    <a:pt x="1755" y="2678"/>
                  </a:lnTo>
                  <a:lnTo>
                    <a:pt x="1789" y="2674"/>
                  </a:lnTo>
                  <a:lnTo>
                    <a:pt x="1823" y="2672"/>
                  </a:lnTo>
                  <a:lnTo>
                    <a:pt x="1858" y="2671"/>
                  </a:lnTo>
                  <a:lnTo>
                    <a:pt x="1899" y="2672"/>
                  </a:lnTo>
                  <a:lnTo>
                    <a:pt x="1939" y="2675"/>
                  </a:lnTo>
                  <a:lnTo>
                    <a:pt x="1979" y="2680"/>
                  </a:lnTo>
                  <a:lnTo>
                    <a:pt x="2021" y="2687"/>
                  </a:lnTo>
                  <a:lnTo>
                    <a:pt x="2063" y="2695"/>
                  </a:lnTo>
                  <a:lnTo>
                    <a:pt x="2105" y="2704"/>
                  </a:lnTo>
                  <a:lnTo>
                    <a:pt x="2149" y="2717"/>
                  </a:lnTo>
                  <a:lnTo>
                    <a:pt x="2192" y="2730"/>
                  </a:lnTo>
                  <a:lnTo>
                    <a:pt x="2192" y="2930"/>
                  </a:lnTo>
                  <a:lnTo>
                    <a:pt x="2168" y="2911"/>
                  </a:lnTo>
                  <a:lnTo>
                    <a:pt x="2145" y="2895"/>
                  </a:lnTo>
                  <a:lnTo>
                    <a:pt x="2123" y="2879"/>
                  </a:lnTo>
                  <a:lnTo>
                    <a:pt x="2102" y="2866"/>
                  </a:lnTo>
                  <a:lnTo>
                    <a:pt x="2082" y="2853"/>
                  </a:lnTo>
                  <a:lnTo>
                    <a:pt x="2063" y="2843"/>
                  </a:lnTo>
                  <a:lnTo>
                    <a:pt x="2044" y="2834"/>
                  </a:lnTo>
                  <a:lnTo>
                    <a:pt x="2027" y="2826"/>
                  </a:lnTo>
                  <a:lnTo>
                    <a:pt x="2010" y="2819"/>
                  </a:lnTo>
                  <a:lnTo>
                    <a:pt x="1993" y="2814"/>
                  </a:lnTo>
                  <a:lnTo>
                    <a:pt x="1975" y="2809"/>
                  </a:lnTo>
                  <a:lnTo>
                    <a:pt x="1956" y="2805"/>
                  </a:lnTo>
                  <a:lnTo>
                    <a:pt x="1937" y="2802"/>
                  </a:lnTo>
                  <a:lnTo>
                    <a:pt x="1917" y="2800"/>
                  </a:lnTo>
                  <a:lnTo>
                    <a:pt x="1897" y="2799"/>
                  </a:lnTo>
                  <a:lnTo>
                    <a:pt x="1876" y="2799"/>
                  </a:lnTo>
                  <a:lnTo>
                    <a:pt x="1852" y="2799"/>
                  </a:lnTo>
                  <a:lnTo>
                    <a:pt x="1830" y="2801"/>
                  </a:lnTo>
                  <a:lnTo>
                    <a:pt x="1808" y="2804"/>
                  </a:lnTo>
                  <a:lnTo>
                    <a:pt x="1786" y="2808"/>
                  </a:lnTo>
                  <a:lnTo>
                    <a:pt x="1766" y="2813"/>
                  </a:lnTo>
                  <a:lnTo>
                    <a:pt x="1746" y="2820"/>
                  </a:lnTo>
                  <a:lnTo>
                    <a:pt x="1726" y="2828"/>
                  </a:lnTo>
                  <a:lnTo>
                    <a:pt x="1708" y="2837"/>
                  </a:lnTo>
                  <a:lnTo>
                    <a:pt x="1690" y="2847"/>
                  </a:lnTo>
                  <a:lnTo>
                    <a:pt x="1673" y="2859"/>
                  </a:lnTo>
                  <a:lnTo>
                    <a:pt x="1656" y="2871"/>
                  </a:lnTo>
                  <a:lnTo>
                    <a:pt x="1640" y="2885"/>
                  </a:lnTo>
                  <a:lnTo>
                    <a:pt x="1625" y="2900"/>
                  </a:lnTo>
                  <a:lnTo>
                    <a:pt x="1610" y="2917"/>
                  </a:lnTo>
                  <a:lnTo>
                    <a:pt x="1596" y="2933"/>
                  </a:lnTo>
                  <a:lnTo>
                    <a:pt x="1583" y="2952"/>
                  </a:lnTo>
                  <a:lnTo>
                    <a:pt x="1569" y="2972"/>
                  </a:lnTo>
                  <a:lnTo>
                    <a:pt x="1556" y="2994"/>
                  </a:lnTo>
                  <a:lnTo>
                    <a:pt x="1545" y="3017"/>
                  </a:lnTo>
                  <a:lnTo>
                    <a:pt x="1533" y="3040"/>
                  </a:lnTo>
                  <a:lnTo>
                    <a:pt x="1523" y="3064"/>
                  </a:lnTo>
                  <a:lnTo>
                    <a:pt x="1514" y="3088"/>
                  </a:lnTo>
                  <a:lnTo>
                    <a:pt x="1505" y="3114"/>
                  </a:lnTo>
                  <a:lnTo>
                    <a:pt x="1498" y="3141"/>
                  </a:lnTo>
                  <a:lnTo>
                    <a:pt x="1492" y="3168"/>
                  </a:lnTo>
                  <a:lnTo>
                    <a:pt x="1486" y="3196"/>
                  </a:lnTo>
                  <a:lnTo>
                    <a:pt x="1482" y="3225"/>
                  </a:lnTo>
                  <a:lnTo>
                    <a:pt x="1477" y="3255"/>
                  </a:lnTo>
                  <a:lnTo>
                    <a:pt x="1474" y="3285"/>
                  </a:lnTo>
                  <a:lnTo>
                    <a:pt x="1472" y="3316"/>
                  </a:lnTo>
                  <a:lnTo>
                    <a:pt x="1470" y="3348"/>
                  </a:lnTo>
                  <a:lnTo>
                    <a:pt x="1470" y="3381"/>
                  </a:lnTo>
                  <a:lnTo>
                    <a:pt x="1470" y="3410"/>
                  </a:lnTo>
                  <a:lnTo>
                    <a:pt x="1471" y="3438"/>
                  </a:lnTo>
                  <a:lnTo>
                    <a:pt x="1473" y="3466"/>
                  </a:lnTo>
                  <a:lnTo>
                    <a:pt x="1475" y="3493"/>
                  </a:lnTo>
                  <a:lnTo>
                    <a:pt x="1478" y="3520"/>
                  </a:lnTo>
                  <a:lnTo>
                    <a:pt x="1483" y="3546"/>
                  </a:lnTo>
                  <a:lnTo>
                    <a:pt x="1487" y="3571"/>
                  </a:lnTo>
                  <a:lnTo>
                    <a:pt x="1492" y="3595"/>
                  </a:lnTo>
                  <a:lnTo>
                    <a:pt x="1497" y="3619"/>
                  </a:lnTo>
                  <a:lnTo>
                    <a:pt x="1503" y="3643"/>
                  </a:lnTo>
                  <a:lnTo>
                    <a:pt x="1510" y="3666"/>
                  </a:lnTo>
                  <a:lnTo>
                    <a:pt x="1518" y="3688"/>
                  </a:lnTo>
                  <a:lnTo>
                    <a:pt x="1526" y="3710"/>
                  </a:lnTo>
                  <a:lnTo>
                    <a:pt x="1535" y="3731"/>
                  </a:lnTo>
                  <a:lnTo>
                    <a:pt x="1545" y="3752"/>
                  </a:lnTo>
                  <a:lnTo>
                    <a:pt x="1555" y="3771"/>
                  </a:lnTo>
                  <a:lnTo>
                    <a:pt x="1568" y="3793"/>
                  </a:lnTo>
                  <a:lnTo>
                    <a:pt x="1582" y="3814"/>
                  </a:lnTo>
                  <a:lnTo>
                    <a:pt x="1596" y="3832"/>
                  </a:lnTo>
                  <a:lnTo>
                    <a:pt x="1611" y="3850"/>
                  </a:lnTo>
                  <a:lnTo>
                    <a:pt x="1627" y="3866"/>
                  </a:lnTo>
                  <a:lnTo>
                    <a:pt x="1644" y="3881"/>
                  </a:lnTo>
                  <a:lnTo>
                    <a:pt x="1662" y="3894"/>
                  </a:lnTo>
                  <a:lnTo>
                    <a:pt x="1681" y="3907"/>
                  </a:lnTo>
                  <a:lnTo>
                    <a:pt x="1700" y="3917"/>
                  </a:lnTo>
                  <a:lnTo>
                    <a:pt x="1720" y="3926"/>
                  </a:lnTo>
                  <a:lnTo>
                    <a:pt x="1742" y="3935"/>
                  </a:lnTo>
                  <a:lnTo>
                    <a:pt x="1763" y="3941"/>
                  </a:lnTo>
                  <a:lnTo>
                    <a:pt x="1786" y="3945"/>
                  </a:lnTo>
                  <a:lnTo>
                    <a:pt x="1810" y="3949"/>
                  </a:lnTo>
                  <a:lnTo>
                    <a:pt x="1835" y="3951"/>
                  </a:lnTo>
                  <a:lnTo>
                    <a:pt x="1861" y="3952"/>
                  </a:lnTo>
                  <a:lnTo>
                    <a:pt x="1882" y="3951"/>
                  </a:lnTo>
                  <a:lnTo>
                    <a:pt x="1904" y="3950"/>
                  </a:lnTo>
                  <a:lnTo>
                    <a:pt x="1925" y="3947"/>
                  </a:lnTo>
                  <a:lnTo>
                    <a:pt x="1945" y="3944"/>
                  </a:lnTo>
                  <a:lnTo>
                    <a:pt x="1966" y="3939"/>
                  </a:lnTo>
                  <a:lnTo>
                    <a:pt x="1986" y="3934"/>
                  </a:lnTo>
                  <a:lnTo>
                    <a:pt x="2005" y="3926"/>
                  </a:lnTo>
                  <a:lnTo>
                    <a:pt x="2024" y="3919"/>
                  </a:lnTo>
                  <a:lnTo>
                    <a:pt x="2043" y="3910"/>
                  </a:lnTo>
                  <a:lnTo>
                    <a:pt x="2063" y="3900"/>
                  </a:lnTo>
                  <a:lnTo>
                    <a:pt x="2083" y="3888"/>
                  </a:lnTo>
                  <a:lnTo>
                    <a:pt x="2103" y="3875"/>
                  </a:lnTo>
                  <a:lnTo>
                    <a:pt x="2125" y="3859"/>
                  </a:lnTo>
                  <a:lnTo>
                    <a:pt x="2147" y="3844"/>
                  </a:lnTo>
                  <a:lnTo>
                    <a:pt x="2169" y="3825"/>
                  </a:lnTo>
                  <a:lnTo>
                    <a:pt x="2192" y="3805"/>
                  </a:lnTo>
                  <a:lnTo>
                    <a:pt x="2192" y="3994"/>
                  </a:lnTo>
                  <a:close/>
                  <a:moveTo>
                    <a:pt x="35" y="2322"/>
                  </a:moveTo>
                  <a:lnTo>
                    <a:pt x="949" y="2322"/>
                  </a:lnTo>
                  <a:lnTo>
                    <a:pt x="949" y="2463"/>
                  </a:lnTo>
                  <a:lnTo>
                    <a:pt x="928" y="2458"/>
                  </a:lnTo>
                  <a:lnTo>
                    <a:pt x="907" y="2454"/>
                  </a:lnTo>
                  <a:lnTo>
                    <a:pt x="887" y="2452"/>
                  </a:lnTo>
                  <a:lnTo>
                    <a:pt x="866" y="2451"/>
                  </a:lnTo>
                  <a:lnTo>
                    <a:pt x="340" y="2451"/>
                  </a:lnTo>
                  <a:lnTo>
                    <a:pt x="340" y="3115"/>
                  </a:lnTo>
                  <a:lnTo>
                    <a:pt x="852" y="3115"/>
                  </a:lnTo>
                  <a:lnTo>
                    <a:pt x="878" y="3114"/>
                  </a:lnTo>
                  <a:lnTo>
                    <a:pt x="903" y="3112"/>
                  </a:lnTo>
                  <a:lnTo>
                    <a:pt x="927" y="3109"/>
                  </a:lnTo>
                  <a:lnTo>
                    <a:pt x="949" y="3104"/>
                  </a:lnTo>
                  <a:lnTo>
                    <a:pt x="949" y="3246"/>
                  </a:lnTo>
                  <a:lnTo>
                    <a:pt x="930" y="3243"/>
                  </a:lnTo>
                  <a:lnTo>
                    <a:pt x="907" y="3239"/>
                  </a:lnTo>
                  <a:lnTo>
                    <a:pt x="883" y="3238"/>
                  </a:lnTo>
                  <a:lnTo>
                    <a:pt x="855" y="3238"/>
                  </a:lnTo>
                  <a:lnTo>
                    <a:pt x="340" y="3238"/>
                  </a:lnTo>
                  <a:lnTo>
                    <a:pt x="340" y="3926"/>
                  </a:lnTo>
                  <a:lnTo>
                    <a:pt x="851" y="3926"/>
                  </a:lnTo>
                  <a:lnTo>
                    <a:pt x="872" y="3925"/>
                  </a:lnTo>
                  <a:lnTo>
                    <a:pt x="896" y="3923"/>
                  </a:lnTo>
                  <a:lnTo>
                    <a:pt x="922" y="3919"/>
                  </a:lnTo>
                  <a:lnTo>
                    <a:pt x="949" y="3913"/>
                  </a:lnTo>
                  <a:lnTo>
                    <a:pt x="949" y="4067"/>
                  </a:lnTo>
                  <a:lnTo>
                    <a:pt x="36" y="4067"/>
                  </a:lnTo>
                  <a:lnTo>
                    <a:pt x="41" y="4048"/>
                  </a:lnTo>
                  <a:lnTo>
                    <a:pt x="44" y="4027"/>
                  </a:lnTo>
                  <a:lnTo>
                    <a:pt x="46" y="4006"/>
                  </a:lnTo>
                  <a:lnTo>
                    <a:pt x="46" y="3983"/>
                  </a:lnTo>
                  <a:lnTo>
                    <a:pt x="46" y="2405"/>
                  </a:lnTo>
                  <a:lnTo>
                    <a:pt x="45" y="2381"/>
                  </a:lnTo>
                  <a:lnTo>
                    <a:pt x="43" y="2359"/>
                  </a:lnTo>
                  <a:lnTo>
                    <a:pt x="40" y="2339"/>
                  </a:lnTo>
                  <a:lnTo>
                    <a:pt x="35" y="2322"/>
                  </a:lnTo>
                  <a:close/>
                </a:path>
              </a:pathLst>
            </a:custGeom>
            <a:solidFill>
              <a:srgbClr val="92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F17F3D5-E0E4-438D-9030-56D01AE003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2633"/>
              <a:ext cx="639" cy="90"/>
            </a:xfrm>
            <a:custGeom>
              <a:avLst/>
              <a:gdLst>
                <a:gd name="T0" fmla="*/ 108 w 8314"/>
                <a:gd name="T1" fmla="*/ 70 h 1174"/>
                <a:gd name="T2" fmla="*/ 1077 w 8314"/>
                <a:gd name="T3" fmla="*/ 414 h 1174"/>
                <a:gd name="T4" fmla="*/ 741 w 8314"/>
                <a:gd name="T5" fmla="*/ 932 h 1174"/>
                <a:gd name="T6" fmla="*/ 507 w 8314"/>
                <a:gd name="T7" fmla="*/ 424 h 1174"/>
                <a:gd name="T8" fmla="*/ 406 w 8314"/>
                <a:gd name="T9" fmla="*/ 293 h 1174"/>
                <a:gd name="T10" fmla="*/ 746 w 8314"/>
                <a:gd name="T11" fmla="*/ 316 h 1174"/>
                <a:gd name="T12" fmla="*/ 1103 w 8314"/>
                <a:gd name="T13" fmla="*/ 298 h 1174"/>
                <a:gd name="T14" fmla="*/ 1949 w 8314"/>
                <a:gd name="T15" fmla="*/ 776 h 1174"/>
                <a:gd name="T16" fmla="*/ 1612 w 8314"/>
                <a:gd name="T17" fmla="*/ 916 h 1174"/>
                <a:gd name="T18" fmla="*/ 1448 w 8314"/>
                <a:gd name="T19" fmla="*/ 293 h 1174"/>
                <a:gd name="T20" fmla="*/ 1794 w 8314"/>
                <a:gd name="T21" fmla="*/ 289 h 1174"/>
                <a:gd name="T22" fmla="*/ 1844 w 8314"/>
                <a:gd name="T23" fmla="*/ 486 h 1174"/>
                <a:gd name="T24" fmla="*/ 1571 w 8314"/>
                <a:gd name="T25" fmla="*/ 451 h 1174"/>
                <a:gd name="T26" fmla="*/ 1834 w 8314"/>
                <a:gd name="T27" fmla="*/ 758 h 1174"/>
                <a:gd name="T28" fmla="*/ 2169 w 8314"/>
                <a:gd name="T29" fmla="*/ 1 h 1174"/>
                <a:gd name="T30" fmla="*/ 2552 w 8314"/>
                <a:gd name="T31" fmla="*/ 764 h 1174"/>
                <a:gd name="T32" fmla="*/ 2906 w 8314"/>
                <a:gd name="T33" fmla="*/ 813 h 1174"/>
                <a:gd name="T34" fmla="*/ 2755 w 8314"/>
                <a:gd name="T35" fmla="*/ 942 h 1174"/>
                <a:gd name="T36" fmla="*/ 2417 w 8314"/>
                <a:gd name="T37" fmla="*/ 675 h 1174"/>
                <a:gd name="T38" fmla="*/ 2639 w 8314"/>
                <a:gd name="T39" fmla="*/ 288 h 1174"/>
                <a:gd name="T40" fmla="*/ 2965 w 8314"/>
                <a:gd name="T41" fmla="*/ 538 h 1174"/>
                <a:gd name="T42" fmla="*/ 2555 w 8314"/>
                <a:gd name="T43" fmla="*/ 452 h 1174"/>
                <a:gd name="T44" fmla="*/ 3900 w 8314"/>
                <a:gd name="T45" fmla="*/ 450 h 1174"/>
                <a:gd name="T46" fmla="*/ 3581 w 8314"/>
                <a:gd name="T47" fmla="*/ 935 h 1174"/>
                <a:gd name="T48" fmla="*/ 3349 w 8314"/>
                <a:gd name="T49" fmla="*/ 394 h 1174"/>
                <a:gd name="T50" fmla="*/ 3171 w 8314"/>
                <a:gd name="T51" fmla="*/ 292 h 1174"/>
                <a:gd name="T52" fmla="*/ 3512 w 8314"/>
                <a:gd name="T53" fmla="*/ 296 h 1174"/>
                <a:gd name="T54" fmla="*/ 3873 w 8314"/>
                <a:gd name="T55" fmla="*/ 288 h 1174"/>
                <a:gd name="T56" fmla="*/ 4718 w 8314"/>
                <a:gd name="T57" fmla="*/ 629 h 1174"/>
                <a:gd name="T58" fmla="*/ 4517 w 8314"/>
                <a:gd name="T59" fmla="*/ 854 h 1174"/>
                <a:gd name="T60" fmla="*/ 4700 w 8314"/>
                <a:gd name="T61" fmla="*/ 895 h 1174"/>
                <a:gd name="T62" fmla="*/ 4253 w 8314"/>
                <a:gd name="T63" fmla="*/ 851 h 1174"/>
                <a:gd name="T64" fmla="*/ 4264 w 8314"/>
                <a:gd name="T65" fmla="*/ 371 h 1174"/>
                <a:gd name="T66" fmla="*/ 4667 w 8314"/>
                <a:gd name="T67" fmla="*/ 357 h 1174"/>
                <a:gd name="T68" fmla="*/ 4468 w 8314"/>
                <a:gd name="T69" fmla="*/ 368 h 1174"/>
                <a:gd name="T70" fmla="*/ 5330 w 8314"/>
                <a:gd name="T71" fmla="*/ 932 h 1174"/>
                <a:gd name="T72" fmla="*/ 5093 w 8314"/>
                <a:gd name="T73" fmla="*/ 415 h 1174"/>
                <a:gd name="T74" fmla="*/ 4956 w 8314"/>
                <a:gd name="T75" fmla="*/ 292 h 1174"/>
                <a:gd name="T76" fmla="*/ 5288 w 8314"/>
                <a:gd name="T77" fmla="*/ 294 h 1174"/>
                <a:gd name="T78" fmla="*/ 5905 w 8314"/>
                <a:gd name="T79" fmla="*/ 923 h 1174"/>
                <a:gd name="T80" fmla="*/ 5544 w 8314"/>
                <a:gd name="T81" fmla="*/ 385 h 1174"/>
                <a:gd name="T82" fmla="*/ 5747 w 8314"/>
                <a:gd name="T83" fmla="*/ 148 h 1174"/>
                <a:gd name="T84" fmla="*/ 5777 w 8314"/>
                <a:gd name="T85" fmla="*/ 830 h 1174"/>
                <a:gd name="T86" fmla="*/ 6539 w 8314"/>
                <a:gd name="T87" fmla="*/ 632 h 1174"/>
                <a:gd name="T88" fmla="*/ 6364 w 8314"/>
                <a:gd name="T89" fmla="*/ 853 h 1174"/>
                <a:gd name="T90" fmla="*/ 6521 w 8314"/>
                <a:gd name="T91" fmla="*/ 899 h 1174"/>
                <a:gd name="T92" fmla="*/ 6073 w 8314"/>
                <a:gd name="T93" fmla="*/ 839 h 1174"/>
                <a:gd name="T94" fmla="*/ 6101 w 8314"/>
                <a:gd name="T95" fmla="*/ 361 h 1174"/>
                <a:gd name="T96" fmla="*/ 6503 w 8314"/>
                <a:gd name="T97" fmla="*/ 366 h 1174"/>
                <a:gd name="T98" fmla="*/ 6276 w 8314"/>
                <a:gd name="T99" fmla="*/ 369 h 1174"/>
                <a:gd name="T100" fmla="*/ 7161 w 8314"/>
                <a:gd name="T101" fmla="*/ 930 h 1174"/>
                <a:gd name="T102" fmla="*/ 6805 w 8314"/>
                <a:gd name="T103" fmla="*/ 903 h 1174"/>
                <a:gd name="T104" fmla="*/ 6740 w 8314"/>
                <a:gd name="T105" fmla="*/ 410 h 1174"/>
                <a:gd name="T106" fmla="*/ 7095 w 8314"/>
                <a:gd name="T107" fmla="*/ 334 h 1174"/>
                <a:gd name="T108" fmla="*/ 7030 w 8314"/>
                <a:gd name="T109" fmla="*/ 393 h 1174"/>
                <a:gd name="T110" fmla="*/ 6815 w 8314"/>
                <a:gd name="T111" fmla="*/ 675 h 1174"/>
                <a:gd name="T112" fmla="*/ 7065 w 8314"/>
                <a:gd name="T113" fmla="*/ 807 h 1174"/>
                <a:gd name="T114" fmla="*/ 8177 w 8314"/>
                <a:gd name="T115" fmla="*/ 914 h 1174"/>
                <a:gd name="T116" fmla="*/ 7841 w 8314"/>
                <a:gd name="T117" fmla="*/ 932 h 1174"/>
                <a:gd name="T118" fmla="*/ 7899 w 8314"/>
                <a:gd name="T119" fmla="*/ 356 h 1174"/>
                <a:gd name="T120" fmla="*/ 8265 w 8314"/>
                <a:gd name="T121" fmla="*/ 389 h 1174"/>
                <a:gd name="T122" fmla="*/ 8079 w 8314"/>
                <a:gd name="T123" fmla="*/ 380 h 1174"/>
                <a:gd name="T124" fmla="*/ 8012 w 8314"/>
                <a:gd name="T125" fmla="*/ 84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14" h="1174">
                  <a:moveTo>
                    <a:pt x="114" y="914"/>
                  </a:moveTo>
                  <a:lnTo>
                    <a:pt x="114" y="919"/>
                  </a:lnTo>
                  <a:lnTo>
                    <a:pt x="112" y="923"/>
                  </a:lnTo>
                  <a:lnTo>
                    <a:pt x="108" y="927"/>
                  </a:lnTo>
                  <a:lnTo>
                    <a:pt x="103" y="929"/>
                  </a:lnTo>
                  <a:lnTo>
                    <a:pt x="95" y="931"/>
                  </a:lnTo>
                  <a:lnTo>
                    <a:pt x="85" y="933"/>
                  </a:lnTo>
                  <a:lnTo>
                    <a:pt x="72" y="934"/>
                  </a:lnTo>
                  <a:lnTo>
                    <a:pt x="57" y="935"/>
                  </a:lnTo>
                  <a:lnTo>
                    <a:pt x="42" y="934"/>
                  </a:lnTo>
                  <a:lnTo>
                    <a:pt x="30" y="933"/>
                  </a:lnTo>
                  <a:lnTo>
                    <a:pt x="19" y="931"/>
                  </a:lnTo>
                  <a:lnTo>
                    <a:pt x="12" y="929"/>
                  </a:lnTo>
                  <a:lnTo>
                    <a:pt x="6" y="927"/>
                  </a:lnTo>
                  <a:lnTo>
                    <a:pt x="3" y="923"/>
                  </a:lnTo>
                  <a:lnTo>
                    <a:pt x="1" y="919"/>
                  </a:lnTo>
                  <a:lnTo>
                    <a:pt x="0" y="914"/>
                  </a:lnTo>
                  <a:lnTo>
                    <a:pt x="0" y="83"/>
                  </a:lnTo>
                  <a:lnTo>
                    <a:pt x="1" y="78"/>
                  </a:lnTo>
                  <a:lnTo>
                    <a:pt x="3" y="73"/>
                  </a:lnTo>
                  <a:lnTo>
                    <a:pt x="7" y="70"/>
                  </a:lnTo>
                  <a:lnTo>
                    <a:pt x="13" y="67"/>
                  </a:lnTo>
                  <a:lnTo>
                    <a:pt x="20" y="65"/>
                  </a:lnTo>
                  <a:lnTo>
                    <a:pt x="31" y="63"/>
                  </a:lnTo>
                  <a:lnTo>
                    <a:pt x="43" y="62"/>
                  </a:lnTo>
                  <a:lnTo>
                    <a:pt x="57" y="62"/>
                  </a:lnTo>
                  <a:lnTo>
                    <a:pt x="72" y="62"/>
                  </a:lnTo>
                  <a:lnTo>
                    <a:pt x="85" y="63"/>
                  </a:lnTo>
                  <a:lnTo>
                    <a:pt x="95" y="65"/>
                  </a:lnTo>
                  <a:lnTo>
                    <a:pt x="103" y="67"/>
                  </a:lnTo>
                  <a:lnTo>
                    <a:pt x="108" y="70"/>
                  </a:lnTo>
                  <a:lnTo>
                    <a:pt x="112" y="73"/>
                  </a:lnTo>
                  <a:lnTo>
                    <a:pt x="114" y="78"/>
                  </a:lnTo>
                  <a:lnTo>
                    <a:pt x="114" y="83"/>
                  </a:lnTo>
                  <a:lnTo>
                    <a:pt x="114" y="914"/>
                  </a:lnTo>
                  <a:close/>
                  <a:moveTo>
                    <a:pt x="1222" y="915"/>
                  </a:moveTo>
                  <a:lnTo>
                    <a:pt x="1222" y="920"/>
                  </a:lnTo>
                  <a:lnTo>
                    <a:pt x="1220" y="924"/>
                  </a:lnTo>
                  <a:lnTo>
                    <a:pt x="1216" y="927"/>
                  </a:lnTo>
                  <a:lnTo>
                    <a:pt x="1211" y="930"/>
                  </a:lnTo>
                  <a:lnTo>
                    <a:pt x="1205" y="932"/>
                  </a:lnTo>
                  <a:lnTo>
                    <a:pt x="1194" y="934"/>
                  </a:lnTo>
                  <a:lnTo>
                    <a:pt x="1183" y="935"/>
                  </a:lnTo>
                  <a:lnTo>
                    <a:pt x="1168" y="935"/>
                  </a:lnTo>
                  <a:lnTo>
                    <a:pt x="1153" y="935"/>
                  </a:lnTo>
                  <a:lnTo>
                    <a:pt x="1141" y="934"/>
                  </a:lnTo>
                  <a:lnTo>
                    <a:pt x="1131" y="932"/>
                  </a:lnTo>
                  <a:lnTo>
                    <a:pt x="1123" y="930"/>
                  </a:lnTo>
                  <a:lnTo>
                    <a:pt x="1118" y="927"/>
                  </a:lnTo>
                  <a:lnTo>
                    <a:pt x="1115" y="924"/>
                  </a:lnTo>
                  <a:lnTo>
                    <a:pt x="1113" y="920"/>
                  </a:lnTo>
                  <a:lnTo>
                    <a:pt x="1112" y="915"/>
                  </a:lnTo>
                  <a:lnTo>
                    <a:pt x="1112" y="548"/>
                  </a:lnTo>
                  <a:lnTo>
                    <a:pt x="1112" y="530"/>
                  </a:lnTo>
                  <a:lnTo>
                    <a:pt x="1111" y="512"/>
                  </a:lnTo>
                  <a:lnTo>
                    <a:pt x="1109" y="495"/>
                  </a:lnTo>
                  <a:lnTo>
                    <a:pt x="1106" y="479"/>
                  </a:lnTo>
                  <a:lnTo>
                    <a:pt x="1101" y="464"/>
                  </a:lnTo>
                  <a:lnTo>
                    <a:pt x="1096" y="450"/>
                  </a:lnTo>
                  <a:lnTo>
                    <a:pt x="1091" y="437"/>
                  </a:lnTo>
                  <a:lnTo>
                    <a:pt x="1084" y="424"/>
                  </a:lnTo>
                  <a:lnTo>
                    <a:pt x="1077" y="414"/>
                  </a:lnTo>
                  <a:lnTo>
                    <a:pt x="1067" y="405"/>
                  </a:lnTo>
                  <a:lnTo>
                    <a:pt x="1058" y="396"/>
                  </a:lnTo>
                  <a:lnTo>
                    <a:pt x="1047" y="390"/>
                  </a:lnTo>
                  <a:lnTo>
                    <a:pt x="1035" y="385"/>
                  </a:lnTo>
                  <a:lnTo>
                    <a:pt x="1022" y="381"/>
                  </a:lnTo>
                  <a:lnTo>
                    <a:pt x="1008" y="379"/>
                  </a:lnTo>
                  <a:lnTo>
                    <a:pt x="994" y="378"/>
                  </a:lnTo>
                  <a:lnTo>
                    <a:pt x="984" y="379"/>
                  </a:lnTo>
                  <a:lnTo>
                    <a:pt x="974" y="380"/>
                  </a:lnTo>
                  <a:lnTo>
                    <a:pt x="965" y="382"/>
                  </a:lnTo>
                  <a:lnTo>
                    <a:pt x="956" y="385"/>
                  </a:lnTo>
                  <a:lnTo>
                    <a:pt x="947" y="389"/>
                  </a:lnTo>
                  <a:lnTo>
                    <a:pt x="936" y="394"/>
                  </a:lnTo>
                  <a:lnTo>
                    <a:pt x="927" y="400"/>
                  </a:lnTo>
                  <a:lnTo>
                    <a:pt x="918" y="408"/>
                  </a:lnTo>
                  <a:lnTo>
                    <a:pt x="898" y="424"/>
                  </a:lnTo>
                  <a:lnTo>
                    <a:pt x="877" y="444"/>
                  </a:lnTo>
                  <a:lnTo>
                    <a:pt x="856" y="467"/>
                  </a:lnTo>
                  <a:lnTo>
                    <a:pt x="833" y="494"/>
                  </a:lnTo>
                  <a:lnTo>
                    <a:pt x="833" y="915"/>
                  </a:lnTo>
                  <a:lnTo>
                    <a:pt x="833" y="920"/>
                  </a:lnTo>
                  <a:lnTo>
                    <a:pt x="831" y="924"/>
                  </a:lnTo>
                  <a:lnTo>
                    <a:pt x="827" y="927"/>
                  </a:lnTo>
                  <a:lnTo>
                    <a:pt x="822" y="930"/>
                  </a:lnTo>
                  <a:lnTo>
                    <a:pt x="814" y="932"/>
                  </a:lnTo>
                  <a:lnTo>
                    <a:pt x="804" y="934"/>
                  </a:lnTo>
                  <a:lnTo>
                    <a:pt x="793" y="935"/>
                  </a:lnTo>
                  <a:lnTo>
                    <a:pt x="777" y="935"/>
                  </a:lnTo>
                  <a:lnTo>
                    <a:pt x="764" y="935"/>
                  </a:lnTo>
                  <a:lnTo>
                    <a:pt x="751" y="934"/>
                  </a:lnTo>
                  <a:lnTo>
                    <a:pt x="741" y="932"/>
                  </a:lnTo>
                  <a:lnTo>
                    <a:pt x="734" y="930"/>
                  </a:lnTo>
                  <a:lnTo>
                    <a:pt x="729" y="927"/>
                  </a:lnTo>
                  <a:lnTo>
                    <a:pt x="725" y="924"/>
                  </a:lnTo>
                  <a:lnTo>
                    <a:pt x="723" y="920"/>
                  </a:lnTo>
                  <a:lnTo>
                    <a:pt x="722" y="915"/>
                  </a:lnTo>
                  <a:lnTo>
                    <a:pt x="722" y="548"/>
                  </a:lnTo>
                  <a:lnTo>
                    <a:pt x="722" y="530"/>
                  </a:lnTo>
                  <a:lnTo>
                    <a:pt x="720" y="512"/>
                  </a:lnTo>
                  <a:lnTo>
                    <a:pt x="718" y="495"/>
                  </a:lnTo>
                  <a:lnTo>
                    <a:pt x="715" y="479"/>
                  </a:lnTo>
                  <a:lnTo>
                    <a:pt x="711" y="464"/>
                  </a:lnTo>
                  <a:lnTo>
                    <a:pt x="706" y="450"/>
                  </a:lnTo>
                  <a:lnTo>
                    <a:pt x="700" y="437"/>
                  </a:lnTo>
                  <a:lnTo>
                    <a:pt x="694" y="424"/>
                  </a:lnTo>
                  <a:lnTo>
                    <a:pt x="685" y="414"/>
                  </a:lnTo>
                  <a:lnTo>
                    <a:pt x="677" y="405"/>
                  </a:lnTo>
                  <a:lnTo>
                    <a:pt x="667" y="396"/>
                  </a:lnTo>
                  <a:lnTo>
                    <a:pt x="656" y="390"/>
                  </a:lnTo>
                  <a:lnTo>
                    <a:pt x="645" y="385"/>
                  </a:lnTo>
                  <a:lnTo>
                    <a:pt x="632" y="381"/>
                  </a:lnTo>
                  <a:lnTo>
                    <a:pt x="618" y="379"/>
                  </a:lnTo>
                  <a:lnTo>
                    <a:pt x="604" y="378"/>
                  </a:lnTo>
                  <a:lnTo>
                    <a:pt x="593" y="379"/>
                  </a:lnTo>
                  <a:lnTo>
                    <a:pt x="584" y="380"/>
                  </a:lnTo>
                  <a:lnTo>
                    <a:pt x="575" y="382"/>
                  </a:lnTo>
                  <a:lnTo>
                    <a:pt x="565" y="385"/>
                  </a:lnTo>
                  <a:lnTo>
                    <a:pt x="555" y="389"/>
                  </a:lnTo>
                  <a:lnTo>
                    <a:pt x="546" y="394"/>
                  </a:lnTo>
                  <a:lnTo>
                    <a:pt x="537" y="400"/>
                  </a:lnTo>
                  <a:lnTo>
                    <a:pt x="526" y="408"/>
                  </a:lnTo>
                  <a:lnTo>
                    <a:pt x="507" y="424"/>
                  </a:lnTo>
                  <a:lnTo>
                    <a:pt x="486" y="444"/>
                  </a:lnTo>
                  <a:lnTo>
                    <a:pt x="464" y="467"/>
                  </a:lnTo>
                  <a:lnTo>
                    <a:pt x="443" y="494"/>
                  </a:lnTo>
                  <a:lnTo>
                    <a:pt x="443" y="915"/>
                  </a:lnTo>
                  <a:lnTo>
                    <a:pt x="442" y="920"/>
                  </a:lnTo>
                  <a:lnTo>
                    <a:pt x="439" y="924"/>
                  </a:lnTo>
                  <a:lnTo>
                    <a:pt x="436" y="927"/>
                  </a:lnTo>
                  <a:lnTo>
                    <a:pt x="431" y="930"/>
                  </a:lnTo>
                  <a:lnTo>
                    <a:pt x="424" y="932"/>
                  </a:lnTo>
                  <a:lnTo>
                    <a:pt x="414" y="934"/>
                  </a:lnTo>
                  <a:lnTo>
                    <a:pt x="402" y="935"/>
                  </a:lnTo>
                  <a:lnTo>
                    <a:pt x="387" y="935"/>
                  </a:lnTo>
                  <a:lnTo>
                    <a:pt x="372" y="935"/>
                  </a:lnTo>
                  <a:lnTo>
                    <a:pt x="360" y="934"/>
                  </a:lnTo>
                  <a:lnTo>
                    <a:pt x="351" y="932"/>
                  </a:lnTo>
                  <a:lnTo>
                    <a:pt x="342" y="930"/>
                  </a:lnTo>
                  <a:lnTo>
                    <a:pt x="337" y="927"/>
                  </a:lnTo>
                  <a:lnTo>
                    <a:pt x="334" y="924"/>
                  </a:lnTo>
                  <a:lnTo>
                    <a:pt x="332" y="920"/>
                  </a:lnTo>
                  <a:lnTo>
                    <a:pt x="332" y="915"/>
                  </a:lnTo>
                  <a:lnTo>
                    <a:pt x="332" y="312"/>
                  </a:lnTo>
                  <a:lnTo>
                    <a:pt x="332" y="307"/>
                  </a:lnTo>
                  <a:lnTo>
                    <a:pt x="334" y="303"/>
                  </a:lnTo>
                  <a:lnTo>
                    <a:pt x="337" y="300"/>
                  </a:lnTo>
                  <a:lnTo>
                    <a:pt x="341" y="297"/>
                  </a:lnTo>
                  <a:lnTo>
                    <a:pt x="349" y="294"/>
                  </a:lnTo>
                  <a:lnTo>
                    <a:pt x="357" y="293"/>
                  </a:lnTo>
                  <a:lnTo>
                    <a:pt x="368" y="292"/>
                  </a:lnTo>
                  <a:lnTo>
                    <a:pt x="382" y="292"/>
                  </a:lnTo>
                  <a:lnTo>
                    <a:pt x="395" y="292"/>
                  </a:lnTo>
                  <a:lnTo>
                    <a:pt x="406" y="293"/>
                  </a:lnTo>
                  <a:lnTo>
                    <a:pt x="415" y="294"/>
                  </a:lnTo>
                  <a:lnTo>
                    <a:pt x="422" y="297"/>
                  </a:lnTo>
                  <a:lnTo>
                    <a:pt x="426" y="300"/>
                  </a:lnTo>
                  <a:lnTo>
                    <a:pt x="429" y="303"/>
                  </a:lnTo>
                  <a:lnTo>
                    <a:pt x="431" y="307"/>
                  </a:lnTo>
                  <a:lnTo>
                    <a:pt x="431" y="312"/>
                  </a:lnTo>
                  <a:lnTo>
                    <a:pt x="431" y="392"/>
                  </a:lnTo>
                  <a:lnTo>
                    <a:pt x="445" y="379"/>
                  </a:lnTo>
                  <a:lnTo>
                    <a:pt x="457" y="365"/>
                  </a:lnTo>
                  <a:lnTo>
                    <a:pt x="469" y="354"/>
                  </a:lnTo>
                  <a:lnTo>
                    <a:pt x="482" y="342"/>
                  </a:lnTo>
                  <a:lnTo>
                    <a:pt x="494" y="333"/>
                  </a:lnTo>
                  <a:lnTo>
                    <a:pt x="507" y="324"/>
                  </a:lnTo>
                  <a:lnTo>
                    <a:pt x="518" y="316"/>
                  </a:lnTo>
                  <a:lnTo>
                    <a:pt x="530" y="308"/>
                  </a:lnTo>
                  <a:lnTo>
                    <a:pt x="542" y="302"/>
                  </a:lnTo>
                  <a:lnTo>
                    <a:pt x="554" y="297"/>
                  </a:lnTo>
                  <a:lnTo>
                    <a:pt x="567" y="293"/>
                  </a:lnTo>
                  <a:lnTo>
                    <a:pt x="578" y="289"/>
                  </a:lnTo>
                  <a:lnTo>
                    <a:pt x="590" y="286"/>
                  </a:lnTo>
                  <a:lnTo>
                    <a:pt x="603" y="284"/>
                  </a:lnTo>
                  <a:lnTo>
                    <a:pt x="614" y="282"/>
                  </a:lnTo>
                  <a:lnTo>
                    <a:pt x="626" y="282"/>
                  </a:lnTo>
                  <a:lnTo>
                    <a:pt x="645" y="282"/>
                  </a:lnTo>
                  <a:lnTo>
                    <a:pt x="663" y="285"/>
                  </a:lnTo>
                  <a:lnTo>
                    <a:pt x="678" y="287"/>
                  </a:lnTo>
                  <a:lnTo>
                    <a:pt x="694" y="291"/>
                  </a:lnTo>
                  <a:lnTo>
                    <a:pt x="708" y="296"/>
                  </a:lnTo>
                  <a:lnTo>
                    <a:pt x="721" y="301"/>
                  </a:lnTo>
                  <a:lnTo>
                    <a:pt x="735" y="307"/>
                  </a:lnTo>
                  <a:lnTo>
                    <a:pt x="746" y="316"/>
                  </a:lnTo>
                  <a:lnTo>
                    <a:pt x="758" y="324"/>
                  </a:lnTo>
                  <a:lnTo>
                    <a:pt x="768" y="332"/>
                  </a:lnTo>
                  <a:lnTo>
                    <a:pt x="776" y="342"/>
                  </a:lnTo>
                  <a:lnTo>
                    <a:pt x="785" y="353"/>
                  </a:lnTo>
                  <a:lnTo>
                    <a:pt x="793" y="364"/>
                  </a:lnTo>
                  <a:lnTo>
                    <a:pt x="800" y="376"/>
                  </a:lnTo>
                  <a:lnTo>
                    <a:pt x="806" y="388"/>
                  </a:lnTo>
                  <a:lnTo>
                    <a:pt x="812" y="401"/>
                  </a:lnTo>
                  <a:lnTo>
                    <a:pt x="827" y="386"/>
                  </a:lnTo>
                  <a:lnTo>
                    <a:pt x="841" y="371"/>
                  </a:lnTo>
                  <a:lnTo>
                    <a:pt x="855" y="358"/>
                  </a:lnTo>
                  <a:lnTo>
                    <a:pt x="869" y="346"/>
                  </a:lnTo>
                  <a:lnTo>
                    <a:pt x="883" y="335"/>
                  </a:lnTo>
                  <a:lnTo>
                    <a:pt x="895" y="325"/>
                  </a:lnTo>
                  <a:lnTo>
                    <a:pt x="908" y="317"/>
                  </a:lnTo>
                  <a:lnTo>
                    <a:pt x="921" y="308"/>
                  </a:lnTo>
                  <a:lnTo>
                    <a:pt x="933" y="302"/>
                  </a:lnTo>
                  <a:lnTo>
                    <a:pt x="945" y="297"/>
                  </a:lnTo>
                  <a:lnTo>
                    <a:pt x="957" y="292"/>
                  </a:lnTo>
                  <a:lnTo>
                    <a:pt x="969" y="289"/>
                  </a:lnTo>
                  <a:lnTo>
                    <a:pt x="981" y="286"/>
                  </a:lnTo>
                  <a:lnTo>
                    <a:pt x="993" y="284"/>
                  </a:lnTo>
                  <a:lnTo>
                    <a:pt x="1004" y="282"/>
                  </a:lnTo>
                  <a:lnTo>
                    <a:pt x="1017" y="282"/>
                  </a:lnTo>
                  <a:lnTo>
                    <a:pt x="1031" y="282"/>
                  </a:lnTo>
                  <a:lnTo>
                    <a:pt x="1045" y="284"/>
                  </a:lnTo>
                  <a:lnTo>
                    <a:pt x="1058" y="285"/>
                  </a:lnTo>
                  <a:lnTo>
                    <a:pt x="1070" y="288"/>
                  </a:lnTo>
                  <a:lnTo>
                    <a:pt x="1082" y="290"/>
                  </a:lnTo>
                  <a:lnTo>
                    <a:pt x="1093" y="294"/>
                  </a:lnTo>
                  <a:lnTo>
                    <a:pt x="1103" y="298"/>
                  </a:lnTo>
                  <a:lnTo>
                    <a:pt x="1114" y="302"/>
                  </a:lnTo>
                  <a:lnTo>
                    <a:pt x="1124" y="307"/>
                  </a:lnTo>
                  <a:lnTo>
                    <a:pt x="1132" y="314"/>
                  </a:lnTo>
                  <a:lnTo>
                    <a:pt x="1142" y="320"/>
                  </a:lnTo>
                  <a:lnTo>
                    <a:pt x="1150" y="326"/>
                  </a:lnTo>
                  <a:lnTo>
                    <a:pt x="1157" y="333"/>
                  </a:lnTo>
                  <a:lnTo>
                    <a:pt x="1164" y="340"/>
                  </a:lnTo>
                  <a:lnTo>
                    <a:pt x="1172" y="349"/>
                  </a:lnTo>
                  <a:lnTo>
                    <a:pt x="1178" y="357"/>
                  </a:lnTo>
                  <a:lnTo>
                    <a:pt x="1184" y="365"/>
                  </a:lnTo>
                  <a:lnTo>
                    <a:pt x="1189" y="375"/>
                  </a:lnTo>
                  <a:lnTo>
                    <a:pt x="1194" y="384"/>
                  </a:lnTo>
                  <a:lnTo>
                    <a:pt x="1199" y="394"/>
                  </a:lnTo>
                  <a:lnTo>
                    <a:pt x="1207" y="415"/>
                  </a:lnTo>
                  <a:lnTo>
                    <a:pt x="1212" y="437"/>
                  </a:lnTo>
                  <a:lnTo>
                    <a:pt x="1217" y="460"/>
                  </a:lnTo>
                  <a:lnTo>
                    <a:pt x="1220" y="484"/>
                  </a:lnTo>
                  <a:lnTo>
                    <a:pt x="1222" y="509"/>
                  </a:lnTo>
                  <a:lnTo>
                    <a:pt x="1222" y="534"/>
                  </a:lnTo>
                  <a:lnTo>
                    <a:pt x="1222" y="915"/>
                  </a:lnTo>
                  <a:close/>
                  <a:moveTo>
                    <a:pt x="1975" y="603"/>
                  </a:moveTo>
                  <a:lnTo>
                    <a:pt x="1975" y="623"/>
                  </a:lnTo>
                  <a:lnTo>
                    <a:pt x="1974" y="643"/>
                  </a:lnTo>
                  <a:lnTo>
                    <a:pt x="1973" y="660"/>
                  </a:lnTo>
                  <a:lnTo>
                    <a:pt x="1971" y="679"/>
                  </a:lnTo>
                  <a:lnTo>
                    <a:pt x="1969" y="696"/>
                  </a:lnTo>
                  <a:lnTo>
                    <a:pt x="1966" y="713"/>
                  </a:lnTo>
                  <a:lnTo>
                    <a:pt x="1963" y="729"/>
                  </a:lnTo>
                  <a:lnTo>
                    <a:pt x="1959" y="746"/>
                  </a:lnTo>
                  <a:lnTo>
                    <a:pt x="1953" y="761"/>
                  </a:lnTo>
                  <a:lnTo>
                    <a:pt x="1949" y="776"/>
                  </a:lnTo>
                  <a:lnTo>
                    <a:pt x="1943" y="789"/>
                  </a:lnTo>
                  <a:lnTo>
                    <a:pt x="1938" y="804"/>
                  </a:lnTo>
                  <a:lnTo>
                    <a:pt x="1931" y="816"/>
                  </a:lnTo>
                  <a:lnTo>
                    <a:pt x="1924" y="829"/>
                  </a:lnTo>
                  <a:lnTo>
                    <a:pt x="1916" y="841"/>
                  </a:lnTo>
                  <a:lnTo>
                    <a:pt x="1909" y="853"/>
                  </a:lnTo>
                  <a:lnTo>
                    <a:pt x="1900" y="863"/>
                  </a:lnTo>
                  <a:lnTo>
                    <a:pt x="1891" y="873"/>
                  </a:lnTo>
                  <a:lnTo>
                    <a:pt x="1881" y="883"/>
                  </a:lnTo>
                  <a:lnTo>
                    <a:pt x="1872" y="891"/>
                  </a:lnTo>
                  <a:lnTo>
                    <a:pt x="1861" y="899"/>
                  </a:lnTo>
                  <a:lnTo>
                    <a:pt x="1850" y="906"/>
                  </a:lnTo>
                  <a:lnTo>
                    <a:pt x="1839" y="914"/>
                  </a:lnTo>
                  <a:lnTo>
                    <a:pt x="1827" y="920"/>
                  </a:lnTo>
                  <a:lnTo>
                    <a:pt x="1815" y="925"/>
                  </a:lnTo>
                  <a:lnTo>
                    <a:pt x="1802" y="930"/>
                  </a:lnTo>
                  <a:lnTo>
                    <a:pt x="1788" y="934"/>
                  </a:lnTo>
                  <a:lnTo>
                    <a:pt x="1775" y="937"/>
                  </a:lnTo>
                  <a:lnTo>
                    <a:pt x="1760" y="941"/>
                  </a:lnTo>
                  <a:lnTo>
                    <a:pt x="1746" y="942"/>
                  </a:lnTo>
                  <a:lnTo>
                    <a:pt x="1731" y="943"/>
                  </a:lnTo>
                  <a:lnTo>
                    <a:pt x="1716" y="944"/>
                  </a:lnTo>
                  <a:lnTo>
                    <a:pt x="1702" y="943"/>
                  </a:lnTo>
                  <a:lnTo>
                    <a:pt x="1690" y="943"/>
                  </a:lnTo>
                  <a:lnTo>
                    <a:pt x="1678" y="941"/>
                  </a:lnTo>
                  <a:lnTo>
                    <a:pt x="1666" y="938"/>
                  </a:lnTo>
                  <a:lnTo>
                    <a:pt x="1655" y="935"/>
                  </a:lnTo>
                  <a:lnTo>
                    <a:pt x="1645" y="931"/>
                  </a:lnTo>
                  <a:lnTo>
                    <a:pt x="1633" y="927"/>
                  </a:lnTo>
                  <a:lnTo>
                    <a:pt x="1622" y="921"/>
                  </a:lnTo>
                  <a:lnTo>
                    <a:pt x="1612" y="916"/>
                  </a:lnTo>
                  <a:lnTo>
                    <a:pt x="1601" y="908"/>
                  </a:lnTo>
                  <a:lnTo>
                    <a:pt x="1590" y="901"/>
                  </a:lnTo>
                  <a:lnTo>
                    <a:pt x="1580" y="893"/>
                  </a:lnTo>
                  <a:lnTo>
                    <a:pt x="1568" y="884"/>
                  </a:lnTo>
                  <a:lnTo>
                    <a:pt x="1557" y="873"/>
                  </a:lnTo>
                  <a:lnTo>
                    <a:pt x="1545" y="863"/>
                  </a:lnTo>
                  <a:lnTo>
                    <a:pt x="1534" y="852"/>
                  </a:lnTo>
                  <a:lnTo>
                    <a:pt x="1534" y="1154"/>
                  </a:lnTo>
                  <a:lnTo>
                    <a:pt x="1533" y="1159"/>
                  </a:lnTo>
                  <a:lnTo>
                    <a:pt x="1531" y="1163"/>
                  </a:lnTo>
                  <a:lnTo>
                    <a:pt x="1528" y="1166"/>
                  </a:lnTo>
                  <a:lnTo>
                    <a:pt x="1523" y="1169"/>
                  </a:lnTo>
                  <a:lnTo>
                    <a:pt x="1516" y="1172"/>
                  </a:lnTo>
                  <a:lnTo>
                    <a:pt x="1506" y="1173"/>
                  </a:lnTo>
                  <a:lnTo>
                    <a:pt x="1494" y="1174"/>
                  </a:lnTo>
                  <a:lnTo>
                    <a:pt x="1478" y="1174"/>
                  </a:lnTo>
                  <a:lnTo>
                    <a:pt x="1464" y="1174"/>
                  </a:lnTo>
                  <a:lnTo>
                    <a:pt x="1452" y="1173"/>
                  </a:lnTo>
                  <a:lnTo>
                    <a:pt x="1442" y="1172"/>
                  </a:lnTo>
                  <a:lnTo>
                    <a:pt x="1435" y="1169"/>
                  </a:lnTo>
                  <a:lnTo>
                    <a:pt x="1429" y="1166"/>
                  </a:lnTo>
                  <a:lnTo>
                    <a:pt x="1426" y="1163"/>
                  </a:lnTo>
                  <a:lnTo>
                    <a:pt x="1424" y="1159"/>
                  </a:lnTo>
                  <a:lnTo>
                    <a:pt x="1424" y="1154"/>
                  </a:lnTo>
                  <a:lnTo>
                    <a:pt x="1424" y="312"/>
                  </a:lnTo>
                  <a:lnTo>
                    <a:pt x="1424" y="307"/>
                  </a:lnTo>
                  <a:lnTo>
                    <a:pt x="1426" y="302"/>
                  </a:lnTo>
                  <a:lnTo>
                    <a:pt x="1429" y="299"/>
                  </a:lnTo>
                  <a:lnTo>
                    <a:pt x="1433" y="297"/>
                  </a:lnTo>
                  <a:lnTo>
                    <a:pt x="1440" y="294"/>
                  </a:lnTo>
                  <a:lnTo>
                    <a:pt x="1448" y="293"/>
                  </a:lnTo>
                  <a:lnTo>
                    <a:pt x="1459" y="292"/>
                  </a:lnTo>
                  <a:lnTo>
                    <a:pt x="1471" y="292"/>
                  </a:lnTo>
                  <a:lnTo>
                    <a:pt x="1485" y="292"/>
                  </a:lnTo>
                  <a:lnTo>
                    <a:pt x="1495" y="293"/>
                  </a:lnTo>
                  <a:lnTo>
                    <a:pt x="1503" y="294"/>
                  </a:lnTo>
                  <a:lnTo>
                    <a:pt x="1510" y="296"/>
                  </a:lnTo>
                  <a:lnTo>
                    <a:pt x="1516" y="299"/>
                  </a:lnTo>
                  <a:lnTo>
                    <a:pt x="1519" y="302"/>
                  </a:lnTo>
                  <a:lnTo>
                    <a:pt x="1520" y="307"/>
                  </a:lnTo>
                  <a:lnTo>
                    <a:pt x="1521" y="312"/>
                  </a:lnTo>
                  <a:lnTo>
                    <a:pt x="1521" y="393"/>
                  </a:lnTo>
                  <a:lnTo>
                    <a:pt x="1534" y="380"/>
                  </a:lnTo>
                  <a:lnTo>
                    <a:pt x="1548" y="366"/>
                  </a:lnTo>
                  <a:lnTo>
                    <a:pt x="1561" y="355"/>
                  </a:lnTo>
                  <a:lnTo>
                    <a:pt x="1573" y="345"/>
                  </a:lnTo>
                  <a:lnTo>
                    <a:pt x="1586" y="334"/>
                  </a:lnTo>
                  <a:lnTo>
                    <a:pt x="1598" y="325"/>
                  </a:lnTo>
                  <a:lnTo>
                    <a:pt x="1612" y="318"/>
                  </a:lnTo>
                  <a:lnTo>
                    <a:pt x="1624" y="310"/>
                  </a:lnTo>
                  <a:lnTo>
                    <a:pt x="1637" y="303"/>
                  </a:lnTo>
                  <a:lnTo>
                    <a:pt x="1650" y="298"/>
                  </a:lnTo>
                  <a:lnTo>
                    <a:pt x="1663" y="293"/>
                  </a:lnTo>
                  <a:lnTo>
                    <a:pt x="1677" y="289"/>
                  </a:lnTo>
                  <a:lnTo>
                    <a:pt x="1690" y="286"/>
                  </a:lnTo>
                  <a:lnTo>
                    <a:pt x="1705" y="284"/>
                  </a:lnTo>
                  <a:lnTo>
                    <a:pt x="1719" y="282"/>
                  </a:lnTo>
                  <a:lnTo>
                    <a:pt x="1733" y="282"/>
                  </a:lnTo>
                  <a:lnTo>
                    <a:pt x="1750" y="282"/>
                  </a:lnTo>
                  <a:lnTo>
                    <a:pt x="1765" y="284"/>
                  </a:lnTo>
                  <a:lnTo>
                    <a:pt x="1780" y="286"/>
                  </a:lnTo>
                  <a:lnTo>
                    <a:pt x="1794" y="289"/>
                  </a:lnTo>
                  <a:lnTo>
                    <a:pt x="1808" y="292"/>
                  </a:lnTo>
                  <a:lnTo>
                    <a:pt x="1821" y="296"/>
                  </a:lnTo>
                  <a:lnTo>
                    <a:pt x="1834" y="301"/>
                  </a:lnTo>
                  <a:lnTo>
                    <a:pt x="1845" y="307"/>
                  </a:lnTo>
                  <a:lnTo>
                    <a:pt x="1856" y="315"/>
                  </a:lnTo>
                  <a:lnTo>
                    <a:pt x="1867" y="322"/>
                  </a:lnTo>
                  <a:lnTo>
                    <a:pt x="1877" y="329"/>
                  </a:lnTo>
                  <a:lnTo>
                    <a:pt x="1886" y="337"/>
                  </a:lnTo>
                  <a:lnTo>
                    <a:pt x="1896" y="347"/>
                  </a:lnTo>
                  <a:lnTo>
                    <a:pt x="1904" y="356"/>
                  </a:lnTo>
                  <a:lnTo>
                    <a:pt x="1912" y="366"/>
                  </a:lnTo>
                  <a:lnTo>
                    <a:pt x="1920" y="377"/>
                  </a:lnTo>
                  <a:lnTo>
                    <a:pt x="1927" y="388"/>
                  </a:lnTo>
                  <a:lnTo>
                    <a:pt x="1934" y="400"/>
                  </a:lnTo>
                  <a:lnTo>
                    <a:pt x="1939" y="412"/>
                  </a:lnTo>
                  <a:lnTo>
                    <a:pt x="1945" y="425"/>
                  </a:lnTo>
                  <a:lnTo>
                    <a:pt x="1950" y="438"/>
                  </a:lnTo>
                  <a:lnTo>
                    <a:pt x="1954" y="451"/>
                  </a:lnTo>
                  <a:lnTo>
                    <a:pt x="1959" y="466"/>
                  </a:lnTo>
                  <a:lnTo>
                    <a:pt x="1963" y="480"/>
                  </a:lnTo>
                  <a:lnTo>
                    <a:pt x="1968" y="509"/>
                  </a:lnTo>
                  <a:lnTo>
                    <a:pt x="1972" y="540"/>
                  </a:lnTo>
                  <a:lnTo>
                    <a:pt x="1975" y="571"/>
                  </a:lnTo>
                  <a:lnTo>
                    <a:pt x="1975" y="603"/>
                  </a:lnTo>
                  <a:close/>
                  <a:moveTo>
                    <a:pt x="1860" y="617"/>
                  </a:moveTo>
                  <a:lnTo>
                    <a:pt x="1860" y="594"/>
                  </a:lnTo>
                  <a:lnTo>
                    <a:pt x="1859" y="571"/>
                  </a:lnTo>
                  <a:lnTo>
                    <a:pt x="1856" y="548"/>
                  </a:lnTo>
                  <a:lnTo>
                    <a:pt x="1853" y="527"/>
                  </a:lnTo>
                  <a:lnTo>
                    <a:pt x="1849" y="506"/>
                  </a:lnTo>
                  <a:lnTo>
                    <a:pt x="1844" y="486"/>
                  </a:lnTo>
                  <a:lnTo>
                    <a:pt x="1838" y="468"/>
                  </a:lnTo>
                  <a:lnTo>
                    <a:pt x="1829" y="450"/>
                  </a:lnTo>
                  <a:lnTo>
                    <a:pt x="1825" y="442"/>
                  </a:lnTo>
                  <a:lnTo>
                    <a:pt x="1820" y="435"/>
                  </a:lnTo>
                  <a:lnTo>
                    <a:pt x="1815" y="427"/>
                  </a:lnTo>
                  <a:lnTo>
                    <a:pt x="1810" y="420"/>
                  </a:lnTo>
                  <a:lnTo>
                    <a:pt x="1804" y="414"/>
                  </a:lnTo>
                  <a:lnTo>
                    <a:pt x="1797" y="408"/>
                  </a:lnTo>
                  <a:lnTo>
                    <a:pt x="1791" y="401"/>
                  </a:lnTo>
                  <a:lnTo>
                    <a:pt x="1784" y="396"/>
                  </a:lnTo>
                  <a:lnTo>
                    <a:pt x="1777" y="392"/>
                  </a:lnTo>
                  <a:lnTo>
                    <a:pt x="1769" y="388"/>
                  </a:lnTo>
                  <a:lnTo>
                    <a:pt x="1760" y="384"/>
                  </a:lnTo>
                  <a:lnTo>
                    <a:pt x="1752" y="382"/>
                  </a:lnTo>
                  <a:lnTo>
                    <a:pt x="1743" y="380"/>
                  </a:lnTo>
                  <a:lnTo>
                    <a:pt x="1732" y="378"/>
                  </a:lnTo>
                  <a:lnTo>
                    <a:pt x="1723" y="377"/>
                  </a:lnTo>
                  <a:lnTo>
                    <a:pt x="1713" y="377"/>
                  </a:lnTo>
                  <a:lnTo>
                    <a:pt x="1701" y="377"/>
                  </a:lnTo>
                  <a:lnTo>
                    <a:pt x="1691" y="378"/>
                  </a:lnTo>
                  <a:lnTo>
                    <a:pt x="1681" y="380"/>
                  </a:lnTo>
                  <a:lnTo>
                    <a:pt x="1670" y="383"/>
                  </a:lnTo>
                  <a:lnTo>
                    <a:pt x="1660" y="387"/>
                  </a:lnTo>
                  <a:lnTo>
                    <a:pt x="1650" y="391"/>
                  </a:lnTo>
                  <a:lnTo>
                    <a:pt x="1638" y="396"/>
                  </a:lnTo>
                  <a:lnTo>
                    <a:pt x="1628" y="403"/>
                  </a:lnTo>
                  <a:lnTo>
                    <a:pt x="1618" y="411"/>
                  </a:lnTo>
                  <a:lnTo>
                    <a:pt x="1606" y="419"/>
                  </a:lnTo>
                  <a:lnTo>
                    <a:pt x="1595" y="428"/>
                  </a:lnTo>
                  <a:lnTo>
                    <a:pt x="1584" y="440"/>
                  </a:lnTo>
                  <a:lnTo>
                    <a:pt x="1571" y="451"/>
                  </a:lnTo>
                  <a:lnTo>
                    <a:pt x="1559" y="465"/>
                  </a:lnTo>
                  <a:lnTo>
                    <a:pt x="1547" y="479"/>
                  </a:lnTo>
                  <a:lnTo>
                    <a:pt x="1534" y="495"/>
                  </a:lnTo>
                  <a:lnTo>
                    <a:pt x="1534" y="735"/>
                  </a:lnTo>
                  <a:lnTo>
                    <a:pt x="1557" y="761"/>
                  </a:lnTo>
                  <a:lnTo>
                    <a:pt x="1579" y="783"/>
                  </a:lnTo>
                  <a:lnTo>
                    <a:pt x="1599" y="803"/>
                  </a:lnTo>
                  <a:lnTo>
                    <a:pt x="1620" y="820"/>
                  </a:lnTo>
                  <a:lnTo>
                    <a:pt x="1630" y="827"/>
                  </a:lnTo>
                  <a:lnTo>
                    <a:pt x="1640" y="832"/>
                  </a:lnTo>
                  <a:lnTo>
                    <a:pt x="1652" y="837"/>
                  </a:lnTo>
                  <a:lnTo>
                    <a:pt x="1662" y="841"/>
                  </a:lnTo>
                  <a:lnTo>
                    <a:pt x="1673" y="844"/>
                  </a:lnTo>
                  <a:lnTo>
                    <a:pt x="1684" y="847"/>
                  </a:lnTo>
                  <a:lnTo>
                    <a:pt x="1694" y="848"/>
                  </a:lnTo>
                  <a:lnTo>
                    <a:pt x="1706" y="848"/>
                  </a:lnTo>
                  <a:lnTo>
                    <a:pt x="1716" y="848"/>
                  </a:lnTo>
                  <a:lnTo>
                    <a:pt x="1726" y="847"/>
                  </a:lnTo>
                  <a:lnTo>
                    <a:pt x="1736" y="846"/>
                  </a:lnTo>
                  <a:lnTo>
                    <a:pt x="1744" y="844"/>
                  </a:lnTo>
                  <a:lnTo>
                    <a:pt x="1753" y="841"/>
                  </a:lnTo>
                  <a:lnTo>
                    <a:pt x="1761" y="838"/>
                  </a:lnTo>
                  <a:lnTo>
                    <a:pt x="1770" y="834"/>
                  </a:lnTo>
                  <a:lnTo>
                    <a:pt x="1777" y="829"/>
                  </a:lnTo>
                  <a:lnTo>
                    <a:pt x="1784" y="824"/>
                  </a:lnTo>
                  <a:lnTo>
                    <a:pt x="1791" y="818"/>
                  </a:lnTo>
                  <a:lnTo>
                    <a:pt x="1797" y="812"/>
                  </a:lnTo>
                  <a:lnTo>
                    <a:pt x="1804" y="805"/>
                  </a:lnTo>
                  <a:lnTo>
                    <a:pt x="1815" y="792"/>
                  </a:lnTo>
                  <a:lnTo>
                    <a:pt x="1825" y="775"/>
                  </a:lnTo>
                  <a:lnTo>
                    <a:pt x="1834" y="758"/>
                  </a:lnTo>
                  <a:lnTo>
                    <a:pt x="1841" y="740"/>
                  </a:lnTo>
                  <a:lnTo>
                    <a:pt x="1847" y="720"/>
                  </a:lnTo>
                  <a:lnTo>
                    <a:pt x="1852" y="701"/>
                  </a:lnTo>
                  <a:lnTo>
                    <a:pt x="1855" y="680"/>
                  </a:lnTo>
                  <a:lnTo>
                    <a:pt x="1858" y="658"/>
                  </a:lnTo>
                  <a:lnTo>
                    <a:pt x="1860" y="637"/>
                  </a:lnTo>
                  <a:lnTo>
                    <a:pt x="1860" y="617"/>
                  </a:lnTo>
                  <a:close/>
                  <a:moveTo>
                    <a:pt x="2252" y="915"/>
                  </a:moveTo>
                  <a:lnTo>
                    <a:pt x="2251" y="920"/>
                  </a:lnTo>
                  <a:lnTo>
                    <a:pt x="2250" y="924"/>
                  </a:lnTo>
                  <a:lnTo>
                    <a:pt x="2246" y="927"/>
                  </a:lnTo>
                  <a:lnTo>
                    <a:pt x="2240" y="930"/>
                  </a:lnTo>
                  <a:lnTo>
                    <a:pt x="2233" y="932"/>
                  </a:lnTo>
                  <a:lnTo>
                    <a:pt x="2224" y="934"/>
                  </a:lnTo>
                  <a:lnTo>
                    <a:pt x="2212" y="935"/>
                  </a:lnTo>
                  <a:lnTo>
                    <a:pt x="2196" y="935"/>
                  </a:lnTo>
                  <a:lnTo>
                    <a:pt x="2182" y="935"/>
                  </a:lnTo>
                  <a:lnTo>
                    <a:pt x="2169" y="934"/>
                  </a:lnTo>
                  <a:lnTo>
                    <a:pt x="2160" y="932"/>
                  </a:lnTo>
                  <a:lnTo>
                    <a:pt x="2153" y="930"/>
                  </a:lnTo>
                  <a:lnTo>
                    <a:pt x="2147" y="927"/>
                  </a:lnTo>
                  <a:lnTo>
                    <a:pt x="2143" y="924"/>
                  </a:lnTo>
                  <a:lnTo>
                    <a:pt x="2141" y="920"/>
                  </a:lnTo>
                  <a:lnTo>
                    <a:pt x="2141" y="915"/>
                  </a:lnTo>
                  <a:lnTo>
                    <a:pt x="2141" y="22"/>
                  </a:lnTo>
                  <a:lnTo>
                    <a:pt x="2141" y="17"/>
                  </a:lnTo>
                  <a:lnTo>
                    <a:pt x="2143" y="12"/>
                  </a:lnTo>
                  <a:lnTo>
                    <a:pt x="2147" y="8"/>
                  </a:lnTo>
                  <a:lnTo>
                    <a:pt x="2153" y="5"/>
                  </a:lnTo>
                  <a:lnTo>
                    <a:pt x="2160" y="3"/>
                  </a:lnTo>
                  <a:lnTo>
                    <a:pt x="2169" y="1"/>
                  </a:lnTo>
                  <a:lnTo>
                    <a:pt x="2182" y="0"/>
                  </a:lnTo>
                  <a:lnTo>
                    <a:pt x="2196" y="0"/>
                  </a:lnTo>
                  <a:lnTo>
                    <a:pt x="2212" y="0"/>
                  </a:lnTo>
                  <a:lnTo>
                    <a:pt x="2224" y="1"/>
                  </a:lnTo>
                  <a:lnTo>
                    <a:pt x="2233" y="3"/>
                  </a:lnTo>
                  <a:lnTo>
                    <a:pt x="2240" y="5"/>
                  </a:lnTo>
                  <a:lnTo>
                    <a:pt x="2246" y="8"/>
                  </a:lnTo>
                  <a:lnTo>
                    <a:pt x="2250" y="12"/>
                  </a:lnTo>
                  <a:lnTo>
                    <a:pt x="2251" y="17"/>
                  </a:lnTo>
                  <a:lnTo>
                    <a:pt x="2252" y="22"/>
                  </a:lnTo>
                  <a:lnTo>
                    <a:pt x="2252" y="915"/>
                  </a:lnTo>
                  <a:close/>
                  <a:moveTo>
                    <a:pt x="2966" y="588"/>
                  </a:moveTo>
                  <a:lnTo>
                    <a:pt x="2965" y="599"/>
                  </a:lnTo>
                  <a:lnTo>
                    <a:pt x="2962" y="609"/>
                  </a:lnTo>
                  <a:lnTo>
                    <a:pt x="2961" y="614"/>
                  </a:lnTo>
                  <a:lnTo>
                    <a:pt x="2958" y="618"/>
                  </a:lnTo>
                  <a:lnTo>
                    <a:pt x="2956" y="622"/>
                  </a:lnTo>
                  <a:lnTo>
                    <a:pt x="2953" y="624"/>
                  </a:lnTo>
                  <a:lnTo>
                    <a:pt x="2946" y="629"/>
                  </a:lnTo>
                  <a:lnTo>
                    <a:pt x="2939" y="632"/>
                  </a:lnTo>
                  <a:lnTo>
                    <a:pt x="2931" y="634"/>
                  </a:lnTo>
                  <a:lnTo>
                    <a:pt x="2923" y="635"/>
                  </a:lnTo>
                  <a:lnTo>
                    <a:pt x="2529" y="635"/>
                  </a:lnTo>
                  <a:lnTo>
                    <a:pt x="2530" y="660"/>
                  </a:lnTo>
                  <a:lnTo>
                    <a:pt x="2532" y="683"/>
                  </a:lnTo>
                  <a:lnTo>
                    <a:pt x="2535" y="705"/>
                  </a:lnTo>
                  <a:lnTo>
                    <a:pt x="2539" y="725"/>
                  </a:lnTo>
                  <a:lnTo>
                    <a:pt x="2541" y="736"/>
                  </a:lnTo>
                  <a:lnTo>
                    <a:pt x="2544" y="745"/>
                  </a:lnTo>
                  <a:lnTo>
                    <a:pt x="2548" y="754"/>
                  </a:lnTo>
                  <a:lnTo>
                    <a:pt x="2552" y="764"/>
                  </a:lnTo>
                  <a:lnTo>
                    <a:pt x="2556" y="772"/>
                  </a:lnTo>
                  <a:lnTo>
                    <a:pt x="2562" y="780"/>
                  </a:lnTo>
                  <a:lnTo>
                    <a:pt x="2567" y="787"/>
                  </a:lnTo>
                  <a:lnTo>
                    <a:pt x="2572" y="795"/>
                  </a:lnTo>
                  <a:lnTo>
                    <a:pt x="2578" y="802"/>
                  </a:lnTo>
                  <a:lnTo>
                    <a:pt x="2584" y="808"/>
                  </a:lnTo>
                  <a:lnTo>
                    <a:pt x="2592" y="814"/>
                  </a:lnTo>
                  <a:lnTo>
                    <a:pt x="2599" y="821"/>
                  </a:lnTo>
                  <a:lnTo>
                    <a:pt x="2607" y="826"/>
                  </a:lnTo>
                  <a:lnTo>
                    <a:pt x="2615" y="831"/>
                  </a:lnTo>
                  <a:lnTo>
                    <a:pt x="2624" y="835"/>
                  </a:lnTo>
                  <a:lnTo>
                    <a:pt x="2633" y="839"/>
                  </a:lnTo>
                  <a:lnTo>
                    <a:pt x="2642" y="842"/>
                  </a:lnTo>
                  <a:lnTo>
                    <a:pt x="2653" y="845"/>
                  </a:lnTo>
                  <a:lnTo>
                    <a:pt x="2663" y="848"/>
                  </a:lnTo>
                  <a:lnTo>
                    <a:pt x="2674" y="851"/>
                  </a:lnTo>
                  <a:lnTo>
                    <a:pt x="2698" y="854"/>
                  </a:lnTo>
                  <a:lnTo>
                    <a:pt x="2725" y="855"/>
                  </a:lnTo>
                  <a:lnTo>
                    <a:pt x="2745" y="854"/>
                  </a:lnTo>
                  <a:lnTo>
                    <a:pt x="2765" y="853"/>
                  </a:lnTo>
                  <a:lnTo>
                    <a:pt x="2784" y="851"/>
                  </a:lnTo>
                  <a:lnTo>
                    <a:pt x="2800" y="847"/>
                  </a:lnTo>
                  <a:lnTo>
                    <a:pt x="2817" y="844"/>
                  </a:lnTo>
                  <a:lnTo>
                    <a:pt x="2831" y="840"/>
                  </a:lnTo>
                  <a:lnTo>
                    <a:pt x="2846" y="836"/>
                  </a:lnTo>
                  <a:lnTo>
                    <a:pt x="2858" y="832"/>
                  </a:lnTo>
                  <a:lnTo>
                    <a:pt x="2869" y="828"/>
                  </a:lnTo>
                  <a:lnTo>
                    <a:pt x="2881" y="824"/>
                  </a:lnTo>
                  <a:lnTo>
                    <a:pt x="2890" y="820"/>
                  </a:lnTo>
                  <a:lnTo>
                    <a:pt x="2898" y="816"/>
                  </a:lnTo>
                  <a:lnTo>
                    <a:pt x="2906" y="813"/>
                  </a:lnTo>
                  <a:lnTo>
                    <a:pt x="2912" y="811"/>
                  </a:lnTo>
                  <a:lnTo>
                    <a:pt x="2918" y="809"/>
                  </a:lnTo>
                  <a:lnTo>
                    <a:pt x="2922" y="809"/>
                  </a:lnTo>
                  <a:lnTo>
                    <a:pt x="2926" y="810"/>
                  </a:lnTo>
                  <a:lnTo>
                    <a:pt x="2930" y="811"/>
                  </a:lnTo>
                  <a:lnTo>
                    <a:pt x="2933" y="814"/>
                  </a:lnTo>
                  <a:lnTo>
                    <a:pt x="2935" y="818"/>
                  </a:lnTo>
                  <a:lnTo>
                    <a:pt x="2938" y="824"/>
                  </a:lnTo>
                  <a:lnTo>
                    <a:pt x="2940" y="832"/>
                  </a:lnTo>
                  <a:lnTo>
                    <a:pt x="2940" y="840"/>
                  </a:lnTo>
                  <a:lnTo>
                    <a:pt x="2940" y="852"/>
                  </a:lnTo>
                  <a:lnTo>
                    <a:pt x="2940" y="860"/>
                  </a:lnTo>
                  <a:lnTo>
                    <a:pt x="2940" y="867"/>
                  </a:lnTo>
                  <a:lnTo>
                    <a:pt x="2939" y="872"/>
                  </a:lnTo>
                  <a:lnTo>
                    <a:pt x="2938" y="878"/>
                  </a:lnTo>
                  <a:lnTo>
                    <a:pt x="2937" y="883"/>
                  </a:lnTo>
                  <a:lnTo>
                    <a:pt x="2934" y="887"/>
                  </a:lnTo>
                  <a:lnTo>
                    <a:pt x="2931" y="891"/>
                  </a:lnTo>
                  <a:lnTo>
                    <a:pt x="2928" y="895"/>
                  </a:lnTo>
                  <a:lnTo>
                    <a:pt x="2921" y="899"/>
                  </a:lnTo>
                  <a:lnTo>
                    <a:pt x="2907" y="906"/>
                  </a:lnTo>
                  <a:lnTo>
                    <a:pt x="2897" y="911"/>
                  </a:lnTo>
                  <a:lnTo>
                    <a:pt x="2886" y="915"/>
                  </a:lnTo>
                  <a:lnTo>
                    <a:pt x="2874" y="919"/>
                  </a:lnTo>
                  <a:lnTo>
                    <a:pt x="2860" y="923"/>
                  </a:lnTo>
                  <a:lnTo>
                    <a:pt x="2846" y="927"/>
                  </a:lnTo>
                  <a:lnTo>
                    <a:pt x="2829" y="930"/>
                  </a:lnTo>
                  <a:lnTo>
                    <a:pt x="2812" y="934"/>
                  </a:lnTo>
                  <a:lnTo>
                    <a:pt x="2794" y="937"/>
                  </a:lnTo>
                  <a:lnTo>
                    <a:pt x="2774" y="940"/>
                  </a:lnTo>
                  <a:lnTo>
                    <a:pt x="2755" y="942"/>
                  </a:lnTo>
                  <a:lnTo>
                    <a:pt x="2734" y="943"/>
                  </a:lnTo>
                  <a:lnTo>
                    <a:pt x="2713" y="944"/>
                  </a:lnTo>
                  <a:lnTo>
                    <a:pt x="2695" y="943"/>
                  </a:lnTo>
                  <a:lnTo>
                    <a:pt x="2677" y="943"/>
                  </a:lnTo>
                  <a:lnTo>
                    <a:pt x="2661" y="941"/>
                  </a:lnTo>
                  <a:lnTo>
                    <a:pt x="2644" y="938"/>
                  </a:lnTo>
                  <a:lnTo>
                    <a:pt x="2629" y="935"/>
                  </a:lnTo>
                  <a:lnTo>
                    <a:pt x="2613" y="932"/>
                  </a:lnTo>
                  <a:lnTo>
                    <a:pt x="2598" y="927"/>
                  </a:lnTo>
                  <a:lnTo>
                    <a:pt x="2584" y="923"/>
                  </a:lnTo>
                  <a:lnTo>
                    <a:pt x="2570" y="917"/>
                  </a:lnTo>
                  <a:lnTo>
                    <a:pt x="2558" y="912"/>
                  </a:lnTo>
                  <a:lnTo>
                    <a:pt x="2545" y="904"/>
                  </a:lnTo>
                  <a:lnTo>
                    <a:pt x="2533" y="897"/>
                  </a:lnTo>
                  <a:lnTo>
                    <a:pt x="2521" y="889"/>
                  </a:lnTo>
                  <a:lnTo>
                    <a:pt x="2510" y="881"/>
                  </a:lnTo>
                  <a:lnTo>
                    <a:pt x="2500" y="871"/>
                  </a:lnTo>
                  <a:lnTo>
                    <a:pt x="2490" y="861"/>
                  </a:lnTo>
                  <a:lnTo>
                    <a:pt x="2481" y="851"/>
                  </a:lnTo>
                  <a:lnTo>
                    <a:pt x="2473" y="839"/>
                  </a:lnTo>
                  <a:lnTo>
                    <a:pt x="2465" y="828"/>
                  </a:lnTo>
                  <a:lnTo>
                    <a:pt x="2457" y="815"/>
                  </a:lnTo>
                  <a:lnTo>
                    <a:pt x="2450" y="802"/>
                  </a:lnTo>
                  <a:lnTo>
                    <a:pt x="2444" y="788"/>
                  </a:lnTo>
                  <a:lnTo>
                    <a:pt x="2439" y="774"/>
                  </a:lnTo>
                  <a:lnTo>
                    <a:pt x="2434" y="758"/>
                  </a:lnTo>
                  <a:lnTo>
                    <a:pt x="2428" y="743"/>
                  </a:lnTo>
                  <a:lnTo>
                    <a:pt x="2424" y="727"/>
                  </a:lnTo>
                  <a:lnTo>
                    <a:pt x="2421" y="710"/>
                  </a:lnTo>
                  <a:lnTo>
                    <a:pt x="2419" y="692"/>
                  </a:lnTo>
                  <a:lnTo>
                    <a:pt x="2417" y="675"/>
                  </a:lnTo>
                  <a:lnTo>
                    <a:pt x="2415" y="655"/>
                  </a:lnTo>
                  <a:lnTo>
                    <a:pt x="2414" y="636"/>
                  </a:lnTo>
                  <a:lnTo>
                    <a:pt x="2414" y="616"/>
                  </a:lnTo>
                  <a:lnTo>
                    <a:pt x="2414" y="597"/>
                  </a:lnTo>
                  <a:lnTo>
                    <a:pt x="2415" y="578"/>
                  </a:lnTo>
                  <a:lnTo>
                    <a:pt x="2417" y="560"/>
                  </a:lnTo>
                  <a:lnTo>
                    <a:pt x="2419" y="542"/>
                  </a:lnTo>
                  <a:lnTo>
                    <a:pt x="2421" y="525"/>
                  </a:lnTo>
                  <a:lnTo>
                    <a:pt x="2425" y="508"/>
                  </a:lnTo>
                  <a:lnTo>
                    <a:pt x="2429" y="493"/>
                  </a:lnTo>
                  <a:lnTo>
                    <a:pt x="2434" y="476"/>
                  </a:lnTo>
                  <a:lnTo>
                    <a:pt x="2439" y="461"/>
                  </a:lnTo>
                  <a:lnTo>
                    <a:pt x="2445" y="447"/>
                  </a:lnTo>
                  <a:lnTo>
                    <a:pt x="2451" y="433"/>
                  </a:lnTo>
                  <a:lnTo>
                    <a:pt x="2458" y="419"/>
                  </a:lnTo>
                  <a:lnTo>
                    <a:pt x="2466" y="407"/>
                  </a:lnTo>
                  <a:lnTo>
                    <a:pt x="2474" y="394"/>
                  </a:lnTo>
                  <a:lnTo>
                    <a:pt x="2482" y="383"/>
                  </a:lnTo>
                  <a:lnTo>
                    <a:pt x="2491" y="371"/>
                  </a:lnTo>
                  <a:lnTo>
                    <a:pt x="2501" y="361"/>
                  </a:lnTo>
                  <a:lnTo>
                    <a:pt x="2511" y="351"/>
                  </a:lnTo>
                  <a:lnTo>
                    <a:pt x="2522" y="341"/>
                  </a:lnTo>
                  <a:lnTo>
                    <a:pt x="2533" y="333"/>
                  </a:lnTo>
                  <a:lnTo>
                    <a:pt x="2545" y="325"/>
                  </a:lnTo>
                  <a:lnTo>
                    <a:pt x="2556" y="318"/>
                  </a:lnTo>
                  <a:lnTo>
                    <a:pt x="2570" y="311"/>
                  </a:lnTo>
                  <a:lnTo>
                    <a:pt x="2582" y="305"/>
                  </a:lnTo>
                  <a:lnTo>
                    <a:pt x="2596" y="300"/>
                  </a:lnTo>
                  <a:lnTo>
                    <a:pt x="2610" y="295"/>
                  </a:lnTo>
                  <a:lnTo>
                    <a:pt x="2625" y="291"/>
                  </a:lnTo>
                  <a:lnTo>
                    <a:pt x="2639" y="288"/>
                  </a:lnTo>
                  <a:lnTo>
                    <a:pt x="2655" y="286"/>
                  </a:lnTo>
                  <a:lnTo>
                    <a:pt x="2670" y="284"/>
                  </a:lnTo>
                  <a:lnTo>
                    <a:pt x="2686" y="282"/>
                  </a:lnTo>
                  <a:lnTo>
                    <a:pt x="2702" y="282"/>
                  </a:lnTo>
                  <a:lnTo>
                    <a:pt x="2720" y="282"/>
                  </a:lnTo>
                  <a:lnTo>
                    <a:pt x="2736" y="284"/>
                  </a:lnTo>
                  <a:lnTo>
                    <a:pt x="2752" y="286"/>
                  </a:lnTo>
                  <a:lnTo>
                    <a:pt x="2767" y="288"/>
                  </a:lnTo>
                  <a:lnTo>
                    <a:pt x="2783" y="291"/>
                  </a:lnTo>
                  <a:lnTo>
                    <a:pt x="2796" y="295"/>
                  </a:lnTo>
                  <a:lnTo>
                    <a:pt x="2809" y="299"/>
                  </a:lnTo>
                  <a:lnTo>
                    <a:pt x="2822" y="305"/>
                  </a:lnTo>
                  <a:lnTo>
                    <a:pt x="2834" y="310"/>
                  </a:lnTo>
                  <a:lnTo>
                    <a:pt x="2846" y="318"/>
                  </a:lnTo>
                  <a:lnTo>
                    <a:pt x="2857" y="324"/>
                  </a:lnTo>
                  <a:lnTo>
                    <a:pt x="2867" y="331"/>
                  </a:lnTo>
                  <a:lnTo>
                    <a:pt x="2878" y="339"/>
                  </a:lnTo>
                  <a:lnTo>
                    <a:pt x="2887" y="348"/>
                  </a:lnTo>
                  <a:lnTo>
                    <a:pt x="2896" y="357"/>
                  </a:lnTo>
                  <a:lnTo>
                    <a:pt x="2905" y="366"/>
                  </a:lnTo>
                  <a:lnTo>
                    <a:pt x="2912" y="376"/>
                  </a:lnTo>
                  <a:lnTo>
                    <a:pt x="2919" y="386"/>
                  </a:lnTo>
                  <a:lnTo>
                    <a:pt x="2925" y="396"/>
                  </a:lnTo>
                  <a:lnTo>
                    <a:pt x="2931" y="408"/>
                  </a:lnTo>
                  <a:lnTo>
                    <a:pt x="2938" y="419"/>
                  </a:lnTo>
                  <a:lnTo>
                    <a:pt x="2943" y="431"/>
                  </a:lnTo>
                  <a:lnTo>
                    <a:pt x="2947" y="444"/>
                  </a:lnTo>
                  <a:lnTo>
                    <a:pt x="2951" y="456"/>
                  </a:lnTo>
                  <a:lnTo>
                    <a:pt x="2957" y="483"/>
                  </a:lnTo>
                  <a:lnTo>
                    <a:pt x="2962" y="510"/>
                  </a:lnTo>
                  <a:lnTo>
                    <a:pt x="2965" y="538"/>
                  </a:lnTo>
                  <a:lnTo>
                    <a:pt x="2966" y="567"/>
                  </a:lnTo>
                  <a:lnTo>
                    <a:pt x="2966" y="588"/>
                  </a:lnTo>
                  <a:close/>
                  <a:moveTo>
                    <a:pt x="2855" y="555"/>
                  </a:moveTo>
                  <a:lnTo>
                    <a:pt x="2855" y="534"/>
                  </a:lnTo>
                  <a:lnTo>
                    <a:pt x="2854" y="513"/>
                  </a:lnTo>
                  <a:lnTo>
                    <a:pt x="2851" y="495"/>
                  </a:lnTo>
                  <a:lnTo>
                    <a:pt x="2847" y="477"/>
                  </a:lnTo>
                  <a:lnTo>
                    <a:pt x="2842" y="460"/>
                  </a:lnTo>
                  <a:lnTo>
                    <a:pt x="2834" y="445"/>
                  </a:lnTo>
                  <a:lnTo>
                    <a:pt x="2826" y="430"/>
                  </a:lnTo>
                  <a:lnTo>
                    <a:pt x="2817" y="418"/>
                  </a:lnTo>
                  <a:lnTo>
                    <a:pt x="2806" y="407"/>
                  </a:lnTo>
                  <a:lnTo>
                    <a:pt x="2794" y="396"/>
                  </a:lnTo>
                  <a:lnTo>
                    <a:pt x="2781" y="388"/>
                  </a:lnTo>
                  <a:lnTo>
                    <a:pt x="2766" y="381"/>
                  </a:lnTo>
                  <a:lnTo>
                    <a:pt x="2751" y="376"/>
                  </a:lnTo>
                  <a:lnTo>
                    <a:pt x="2734" y="371"/>
                  </a:lnTo>
                  <a:lnTo>
                    <a:pt x="2717" y="369"/>
                  </a:lnTo>
                  <a:lnTo>
                    <a:pt x="2697" y="368"/>
                  </a:lnTo>
                  <a:lnTo>
                    <a:pt x="2677" y="369"/>
                  </a:lnTo>
                  <a:lnTo>
                    <a:pt x="2659" y="373"/>
                  </a:lnTo>
                  <a:lnTo>
                    <a:pt x="2649" y="375"/>
                  </a:lnTo>
                  <a:lnTo>
                    <a:pt x="2641" y="377"/>
                  </a:lnTo>
                  <a:lnTo>
                    <a:pt x="2633" y="380"/>
                  </a:lnTo>
                  <a:lnTo>
                    <a:pt x="2625" y="384"/>
                  </a:lnTo>
                  <a:lnTo>
                    <a:pt x="2610" y="392"/>
                  </a:lnTo>
                  <a:lnTo>
                    <a:pt x="2597" y="401"/>
                  </a:lnTo>
                  <a:lnTo>
                    <a:pt x="2584" y="413"/>
                  </a:lnTo>
                  <a:lnTo>
                    <a:pt x="2574" y="424"/>
                  </a:lnTo>
                  <a:lnTo>
                    <a:pt x="2564" y="438"/>
                  </a:lnTo>
                  <a:lnTo>
                    <a:pt x="2555" y="452"/>
                  </a:lnTo>
                  <a:lnTo>
                    <a:pt x="2547" y="468"/>
                  </a:lnTo>
                  <a:lnTo>
                    <a:pt x="2541" y="484"/>
                  </a:lnTo>
                  <a:lnTo>
                    <a:pt x="2537" y="501"/>
                  </a:lnTo>
                  <a:lnTo>
                    <a:pt x="2533" y="518"/>
                  </a:lnTo>
                  <a:lnTo>
                    <a:pt x="2530" y="536"/>
                  </a:lnTo>
                  <a:lnTo>
                    <a:pt x="2529" y="555"/>
                  </a:lnTo>
                  <a:lnTo>
                    <a:pt x="2855" y="555"/>
                  </a:lnTo>
                  <a:close/>
                  <a:moveTo>
                    <a:pt x="4026" y="915"/>
                  </a:moveTo>
                  <a:lnTo>
                    <a:pt x="4025" y="920"/>
                  </a:lnTo>
                  <a:lnTo>
                    <a:pt x="4023" y="924"/>
                  </a:lnTo>
                  <a:lnTo>
                    <a:pt x="4020" y="927"/>
                  </a:lnTo>
                  <a:lnTo>
                    <a:pt x="4015" y="930"/>
                  </a:lnTo>
                  <a:lnTo>
                    <a:pt x="4007" y="932"/>
                  </a:lnTo>
                  <a:lnTo>
                    <a:pt x="3998" y="934"/>
                  </a:lnTo>
                  <a:lnTo>
                    <a:pt x="3986" y="935"/>
                  </a:lnTo>
                  <a:lnTo>
                    <a:pt x="3971" y="935"/>
                  </a:lnTo>
                  <a:lnTo>
                    <a:pt x="3956" y="935"/>
                  </a:lnTo>
                  <a:lnTo>
                    <a:pt x="3943" y="934"/>
                  </a:lnTo>
                  <a:lnTo>
                    <a:pt x="3934" y="932"/>
                  </a:lnTo>
                  <a:lnTo>
                    <a:pt x="3927" y="930"/>
                  </a:lnTo>
                  <a:lnTo>
                    <a:pt x="3922" y="927"/>
                  </a:lnTo>
                  <a:lnTo>
                    <a:pt x="3918" y="924"/>
                  </a:lnTo>
                  <a:lnTo>
                    <a:pt x="3916" y="920"/>
                  </a:lnTo>
                  <a:lnTo>
                    <a:pt x="3916" y="915"/>
                  </a:lnTo>
                  <a:lnTo>
                    <a:pt x="3916" y="548"/>
                  </a:lnTo>
                  <a:lnTo>
                    <a:pt x="3914" y="530"/>
                  </a:lnTo>
                  <a:lnTo>
                    <a:pt x="3913" y="512"/>
                  </a:lnTo>
                  <a:lnTo>
                    <a:pt x="3911" y="495"/>
                  </a:lnTo>
                  <a:lnTo>
                    <a:pt x="3908" y="479"/>
                  </a:lnTo>
                  <a:lnTo>
                    <a:pt x="3904" y="464"/>
                  </a:lnTo>
                  <a:lnTo>
                    <a:pt x="3900" y="450"/>
                  </a:lnTo>
                  <a:lnTo>
                    <a:pt x="3894" y="437"/>
                  </a:lnTo>
                  <a:lnTo>
                    <a:pt x="3887" y="424"/>
                  </a:lnTo>
                  <a:lnTo>
                    <a:pt x="3879" y="414"/>
                  </a:lnTo>
                  <a:lnTo>
                    <a:pt x="3870" y="405"/>
                  </a:lnTo>
                  <a:lnTo>
                    <a:pt x="3861" y="396"/>
                  </a:lnTo>
                  <a:lnTo>
                    <a:pt x="3849" y="390"/>
                  </a:lnTo>
                  <a:lnTo>
                    <a:pt x="3838" y="385"/>
                  </a:lnTo>
                  <a:lnTo>
                    <a:pt x="3826" y="381"/>
                  </a:lnTo>
                  <a:lnTo>
                    <a:pt x="3811" y="379"/>
                  </a:lnTo>
                  <a:lnTo>
                    <a:pt x="3797" y="378"/>
                  </a:lnTo>
                  <a:lnTo>
                    <a:pt x="3787" y="379"/>
                  </a:lnTo>
                  <a:lnTo>
                    <a:pt x="3777" y="380"/>
                  </a:lnTo>
                  <a:lnTo>
                    <a:pt x="3768" y="382"/>
                  </a:lnTo>
                  <a:lnTo>
                    <a:pt x="3759" y="385"/>
                  </a:lnTo>
                  <a:lnTo>
                    <a:pt x="3749" y="389"/>
                  </a:lnTo>
                  <a:lnTo>
                    <a:pt x="3740" y="394"/>
                  </a:lnTo>
                  <a:lnTo>
                    <a:pt x="3730" y="400"/>
                  </a:lnTo>
                  <a:lnTo>
                    <a:pt x="3720" y="408"/>
                  </a:lnTo>
                  <a:lnTo>
                    <a:pt x="3701" y="424"/>
                  </a:lnTo>
                  <a:lnTo>
                    <a:pt x="3680" y="444"/>
                  </a:lnTo>
                  <a:lnTo>
                    <a:pt x="3658" y="467"/>
                  </a:lnTo>
                  <a:lnTo>
                    <a:pt x="3637" y="494"/>
                  </a:lnTo>
                  <a:lnTo>
                    <a:pt x="3637" y="915"/>
                  </a:lnTo>
                  <a:lnTo>
                    <a:pt x="3636" y="920"/>
                  </a:lnTo>
                  <a:lnTo>
                    <a:pt x="3634" y="924"/>
                  </a:lnTo>
                  <a:lnTo>
                    <a:pt x="3629" y="927"/>
                  </a:lnTo>
                  <a:lnTo>
                    <a:pt x="3624" y="930"/>
                  </a:lnTo>
                  <a:lnTo>
                    <a:pt x="3617" y="932"/>
                  </a:lnTo>
                  <a:lnTo>
                    <a:pt x="3608" y="934"/>
                  </a:lnTo>
                  <a:lnTo>
                    <a:pt x="3595" y="935"/>
                  </a:lnTo>
                  <a:lnTo>
                    <a:pt x="3581" y="935"/>
                  </a:lnTo>
                  <a:lnTo>
                    <a:pt x="3566" y="935"/>
                  </a:lnTo>
                  <a:lnTo>
                    <a:pt x="3554" y="934"/>
                  </a:lnTo>
                  <a:lnTo>
                    <a:pt x="3544" y="932"/>
                  </a:lnTo>
                  <a:lnTo>
                    <a:pt x="3537" y="930"/>
                  </a:lnTo>
                  <a:lnTo>
                    <a:pt x="3531" y="927"/>
                  </a:lnTo>
                  <a:lnTo>
                    <a:pt x="3528" y="924"/>
                  </a:lnTo>
                  <a:lnTo>
                    <a:pt x="3526" y="920"/>
                  </a:lnTo>
                  <a:lnTo>
                    <a:pt x="3525" y="915"/>
                  </a:lnTo>
                  <a:lnTo>
                    <a:pt x="3525" y="548"/>
                  </a:lnTo>
                  <a:lnTo>
                    <a:pt x="3525" y="530"/>
                  </a:lnTo>
                  <a:lnTo>
                    <a:pt x="3524" y="512"/>
                  </a:lnTo>
                  <a:lnTo>
                    <a:pt x="3521" y="495"/>
                  </a:lnTo>
                  <a:lnTo>
                    <a:pt x="3518" y="479"/>
                  </a:lnTo>
                  <a:lnTo>
                    <a:pt x="3514" y="464"/>
                  </a:lnTo>
                  <a:lnTo>
                    <a:pt x="3509" y="450"/>
                  </a:lnTo>
                  <a:lnTo>
                    <a:pt x="3503" y="437"/>
                  </a:lnTo>
                  <a:lnTo>
                    <a:pt x="3496" y="424"/>
                  </a:lnTo>
                  <a:lnTo>
                    <a:pt x="3488" y="414"/>
                  </a:lnTo>
                  <a:lnTo>
                    <a:pt x="3480" y="405"/>
                  </a:lnTo>
                  <a:lnTo>
                    <a:pt x="3470" y="396"/>
                  </a:lnTo>
                  <a:lnTo>
                    <a:pt x="3459" y="390"/>
                  </a:lnTo>
                  <a:lnTo>
                    <a:pt x="3448" y="385"/>
                  </a:lnTo>
                  <a:lnTo>
                    <a:pt x="3435" y="381"/>
                  </a:lnTo>
                  <a:lnTo>
                    <a:pt x="3421" y="379"/>
                  </a:lnTo>
                  <a:lnTo>
                    <a:pt x="3406" y="378"/>
                  </a:lnTo>
                  <a:lnTo>
                    <a:pt x="3397" y="379"/>
                  </a:lnTo>
                  <a:lnTo>
                    <a:pt x="3387" y="380"/>
                  </a:lnTo>
                  <a:lnTo>
                    <a:pt x="3377" y="382"/>
                  </a:lnTo>
                  <a:lnTo>
                    <a:pt x="3368" y="385"/>
                  </a:lnTo>
                  <a:lnTo>
                    <a:pt x="3359" y="389"/>
                  </a:lnTo>
                  <a:lnTo>
                    <a:pt x="3349" y="394"/>
                  </a:lnTo>
                  <a:lnTo>
                    <a:pt x="3339" y="400"/>
                  </a:lnTo>
                  <a:lnTo>
                    <a:pt x="3330" y="408"/>
                  </a:lnTo>
                  <a:lnTo>
                    <a:pt x="3309" y="424"/>
                  </a:lnTo>
                  <a:lnTo>
                    <a:pt x="3289" y="444"/>
                  </a:lnTo>
                  <a:lnTo>
                    <a:pt x="3268" y="467"/>
                  </a:lnTo>
                  <a:lnTo>
                    <a:pt x="3245" y="494"/>
                  </a:lnTo>
                  <a:lnTo>
                    <a:pt x="3245" y="915"/>
                  </a:lnTo>
                  <a:lnTo>
                    <a:pt x="3244" y="920"/>
                  </a:lnTo>
                  <a:lnTo>
                    <a:pt x="3243" y="924"/>
                  </a:lnTo>
                  <a:lnTo>
                    <a:pt x="3239" y="927"/>
                  </a:lnTo>
                  <a:lnTo>
                    <a:pt x="3234" y="930"/>
                  </a:lnTo>
                  <a:lnTo>
                    <a:pt x="3227" y="932"/>
                  </a:lnTo>
                  <a:lnTo>
                    <a:pt x="3217" y="934"/>
                  </a:lnTo>
                  <a:lnTo>
                    <a:pt x="3205" y="935"/>
                  </a:lnTo>
                  <a:lnTo>
                    <a:pt x="3190" y="935"/>
                  </a:lnTo>
                  <a:lnTo>
                    <a:pt x="3175" y="935"/>
                  </a:lnTo>
                  <a:lnTo>
                    <a:pt x="3163" y="934"/>
                  </a:lnTo>
                  <a:lnTo>
                    <a:pt x="3153" y="932"/>
                  </a:lnTo>
                  <a:lnTo>
                    <a:pt x="3146" y="930"/>
                  </a:lnTo>
                  <a:lnTo>
                    <a:pt x="3140" y="927"/>
                  </a:lnTo>
                  <a:lnTo>
                    <a:pt x="3137" y="924"/>
                  </a:lnTo>
                  <a:lnTo>
                    <a:pt x="3135" y="920"/>
                  </a:lnTo>
                  <a:lnTo>
                    <a:pt x="3135" y="915"/>
                  </a:lnTo>
                  <a:lnTo>
                    <a:pt x="3135" y="312"/>
                  </a:lnTo>
                  <a:lnTo>
                    <a:pt x="3135" y="307"/>
                  </a:lnTo>
                  <a:lnTo>
                    <a:pt x="3137" y="303"/>
                  </a:lnTo>
                  <a:lnTo>
                    <a:pt x="3140" y="300"/>
                  </a:lnTo>
                  <a:lnTo>
                    <a:pt x="3145" y="297"/>
                  </a:lnTo>
                  <a:lnTo>
                    <a:pt x="3151" y="294"/>
                  </a:lnTo>
                  <a:lnTo>
                    <a:pt x="3161" y="293"/>
                  </a:lnTo>
                  <a:lnTo>
                    <a:pt x="3171" y="292"/>
                  </a:lnTo>
                  <a:lnTo>
                    <a:pt x="3185" y="292"/>
                  </a:lnTo>
                  <a:lnTo>
                    <a:pt x="3199" y="292"/>
                  </a:lnTo>
                  <a:lnTo>
                    <a:pt x="3209" y="293"/>
                  </a:lnTo>
                  <a:lnTo>
                    <a:pt x="3218" y="294"/>
                  </a:lnTo>
                  <a:lnTo>
                    <a:pt x="3225" y="297"/>
                  </a:lnTo>
                  <a:lnTo>
                    <a:pt x="3229" y="300"/>
                  </a:lnTo>
                  <a:lnTo>
                    <a:pt x="3233" y="303"/>
                  </a:lnTo>
                  <a:lnTo>
                    <a:pt x="3234" y="307"/>
                  </a:lnTo>
                  <a:lnTo>
                    <a:pt x="3235" y="312"/>
                  </a:lnTo>
                  <a:lnTo>
                    <a:pt x="3235" y="392"/>
                  </a:lnTo>
                  <a:lnTo>
                    <a:pt x="3247" y="379"/>
                  </a:lnTo>
                  <a:lnTo>
                    <a:pt x="3260" y="365"/>
                  </a:lnTo>
                  <a:lnTo>
                    <a:pt x="3272" y="354"/>
                  </a:lnTo>
                  <a:lnTo>
                    <a:pt x="3285" y="342"/>
                  </a:lnTo>
                  <a:lnTo>
                    <a:pt x="3297" y="333"/>
                  </a:lnTo>
                  <a:lnTo>
                    <a:pt x="3309" y="324"/>
                  </a:lnTo>
                  <a:lnTo>
                    <a:pt x="3322" y="316"/>
                  </a:lnTo>
                  <a:lnTo>
                    <a:pt x="3333" y="308"/>
                  </a:lnTo>
                  <a:lnTo>
                    <a:pt x="3345" y="302"/>
                  </a:lnTo>
                  <a:lnTo>
                    <a:pt x="3357" y="297"/>
                  </a:lnTo>
                  <a:lnTo>
                    <a:pt x="3369" y="293"/>
                  </a:lnTo>
                  <a:lnTo>
                    <a:pt x="3382" y="289"/>
                  </a:lnTo>
                  <a:lnTo>
                    <a:pt x="3393" y="286"/>
                  </a:lnTo>
                  <a:lnTo>
                    <a:pt x="3405" y="284"/>
                  </a:lnTo>
                  <a:lnTo>
                    <a:pt x="3418" y="282"/>
                  </a:lnTo>
                  <a:lnTo>
                    <a:pt x="3430" y="282"/>
                  </a:lnTo>
                  <a:lnTo>
                    <a:pt x="3448" y="282"/>
                  </a:lnTo>
                  <a:lnTo>
                    <a:pt x="3465" y="285"/>
                  </a:lnTo>
                  <a:lnTo>
                    <a:pt x="3482" y="287"/>
                  </a:lnTo>
                  <a:lnTo>
                    <a:pt x="3497" y="291"/>
                  </a:lnTo>
                  <a:lnTo>
                    <a:pt x="3512" y="296"/>
                  </a:lnTo>
                  <a:lnTo>
                    <a:pt x="3525" y="301"/>
                  </a:lnTo>
                  <a:lnTo>
                    <a:pt x="3538" y="307"/>
                  </a:lnTo>
                  <a:lnTo>
                    <a:pt x="3549" y="316"/>
                  </a:lnTo>
                  <a:lnTo>
                    <a:pt x="3560" y="324"/>
                  </a:lnTo>
                  <a:lnTo>
                    <a:pt x="3571" y="332"/>
                  </a:lnTo>
                  <a:lnTo>
                    <a:pt x="3580" y="342"/>
                  </a:lnTo>
                  <a:lnTo>
                    <a:pt x="3588" y="353"/>
                  </a:lnTo>
                  <a:lnTo>
                    <a:pt x="3595" y="364"/>
                  </a:lnTo>
                  <a:lnTo>
                    <a:pt x="3603" y="376"/>
                  </a:lnTo>
                  <a:lnTo>
                    <a:pt x="3609" y="388"/>
                  </a:lnTo>
                  <a:lnTo>
                    <a:pt x="3615" y="401"/>
                  </a:lnTo>
                  <a:lnTo>
                    <a:pt x="3629" y="386"/>
                  </a:lnTo>
                  <a:lnTo>
                    <a:pt x="3644" y="371"/>
                  </a:lnTo>
                  <a:lnTo>
                    <a:pt x="3658" y="358"/>
                  </a:lnTo>
                  <a:lnTo>
                    <a:pt x="3672" y="346"/>
                  </a:lnTo>
                  <a:lnTo>
                    <a:pt x="3685" y="335"/>
                  </a:lnTo>
                  <a:lnTo>
                    <a:pt x="3699" y="325"/>
                  </a:lnTo>
                  <a:lnTo>
                    <a:pt x="3711" y="317"/>
                  </a:lnTo>
                  <a:lnTo>
                    <a:pt x="3723" y="308"/>
                  </a:lnTo>
                  <a:lnTo>
                    <a:pt x="3736" y="302"/>
                  </a:lnTo>
                  <a:lnTo>
                    <a:pt x="3748" y="297"/>
                  </a:lnTo>
                  <a:lnTo>
                    <a:pt x="3761" y="292"/>
                  </a:lnTo>
                  <a:lnTo>
                    <a:pt x="3772" y="289"/>
                  </a:lnTo>
                  <a:lnTo>
                    <a:pt x="3784" y="286"/>
                  </a:lnTo>
                  <a:lnTo>
                    <a:pt x="3796" y="284"/>
                  </a:lnTo>
                  <a:lnTo>
                    <a:pt x="3808" y="282"/>
                  </a:lnTo>
                  <a:lnTo>
                    <a:pt x="3819" y="282"/>
                  </a:lnTo>
                  <a:lnTo>
                    <a:pt x="3834" y="282"/>
                  </a:lnTo>
                  <a:lnTo>
                    <a:pt x="3847" y="284"/>
                  </a:lnTo>
                  <a:lnTo>
                    <a:pt x="3861" y="285"/>
                  </a:lnTo>
                  <a:lnTo>
                    <a:pt x="3873" y="288"/>
                  </a:lnTo>
                  <a:lnTo>
                    <a:pt x="3885" y="290"/>
                  </a:lnTo>
                  <a:lnTo>
                    <a:pt x="3896" y="294"/>
                  </a:lnTo>
                  <a:lnTo>
                    <a:pt x="3907" y="298"/>
                  </a:lnTo>
                  <a:lnTo>
                    <a:pt x="3918" y="302"/>
                  </a:lnTo>
                  <a:lnTo>
                    <a:pt x="3927" y="307"/>
                  </a:lnTo>
                  <a:lnTo>
                    <a:pt x="3936" y="314"/>
                  </a:lnTo>
                  <a:lnTo>
                    <a:pt x="3944" y="320"/>
                  </a:lnTo>
                  <a:lnTo>
                    <a:pt x="3953" y="326"/>
                  </a:lnTo>
                  <a:lnTo>
                    <a:pt x="3960" y="333"/>
                  </a:lnTo>
                  <a:lnTo>
                    <a:pt x="3968" y="340"/>
                  </a:lnTo>
                  <a:lnTo>
                    <a:pt x="3974" y="349"/>
                  </a:lnTo>
                  <a:lnTo>
                    <a:pt x="3981" y="357"/>
                  </a:lnTo>
                  <a:lnTo>
                    <a:pt x="3987" y="365"/>
                  </a:lnTo>
                  <a:lnTo>
                    <a:pt x="3992" y="375"/>
                  </a:lnTo>
                  <a:lnTo>
                    <a:pt x="3997" y="384"/>
                  </a:lnTo>
                  <a:lnTo>
                    <a:pt x="4001" y="394"/>
                  </a:lnTo>
                  <a:lnTo>
                    <a:pt x="4009" y="415"/>
                  </a:lnTo>
                  <a:lnTo>
                    <a:pt x="4016" y="437"/>
                  </a:lnTo>
                  <a:lnTo>
                    <a:pt x="4020" y="460"/>
                  </a:lnTo>
                  <a:lnTo>
                    <a:pt x="4023" y="484"/>
                  </a:lnTo>
                  <a:lnTo>
                    <a:pt x="4025" y="509"/>
                  </a:lnTo>
                  <a:lnTo>
                    <a:pt x="4026" y="534"/>
                  </a:lnTo>
                  <a:lnTo>
                    <a:pt x="4026" y="915"/>
                  </a:lnTo>
                  <a:close/>
                  <a:moveTo>
                    <a:pt x="4738" y="588"/>
                  </a:moveTo>
                  <a:lnTo>
                    <a:pt x="4736" y="599"/>
                  </a:lnTo>
                  <a:lnTo>
                    <a:pt x="4734" y="609"/>
                  </a:lnTo>
                  <a:lnTo>
                    <a:pt x="4732" y="614"/>
                  </a:lnTo>
                  <a:lnTo>
                    <a:pt x="4730" y="618"/>
                  </a:lnTo>
                  <a:lnTo>
                    <a:pt x="4727" y="622"/>
                  </a:lnTo>
                  <a:lnTo>
                    <a:pt x="4724" y="624"/>
                  </a:lnTo>
                  <a:lnTo>
                    <a:pt x="4718" y="629"/>
                  </a:lnTo>
                  <a:lnTo>
                    <a:pt x="4711" y="632"/>
                  </a:lnTo>
                  <a:lnTo>
                    <a:pt x="4702" y="634"/>
                  </a:lnTo>
                  <a:lnTo>
                    <a:pt x="4695" y="635"/>
                  </a:lnTo>
                  <a:lnTo>
                    <a:pt x="4301" y="635"/>
                  </a:lnTo>
                  <a:lnTo>
                    <a:pt x="4301" y="660"/>
                  </a:lnTo>
                  <a:lnTo>
                    <a:pt x="4303" y="683"/>
                  </a:lnTo>
                  <a:lnTo>
                    <a:pt x="4306" y="705"/>
                  </a:lnTo>
                  <a:lnTo>
                    <a:pt x="4310" y="725"/>
                  </a:lnTo>
                  <a:lnTo>
                    <a:pt x="4313" y="736"/>
                  </a:lnTo>
                  <a:lnTo>
                    <a:pt x="4316" y="745"/>
                  </a:lnTo>
                  <a:lnTo>
                    <a:pt x="4319" y="754"/>
                  </a:lnTo>
                  <a:lnTo>
                    <a:pt x="4323" y="764"/>
                  </a:lnTo>
                  <a:lnTo>
                    <a:pt x="4328" y="772"/>
                  </a:lnTo>
                  <a:lnTo>
                    <a:pt x="4333" y="780"/>
                  </a:lnTo>
                  <a:lnTo>
                    <a:pt x="4338" y="787"/>
                  </a:lnTo>
                  <a:lnTo>
                    <a:pt x="4344" y="795"/>
                  </a:lnTo>
                  <a:lnTo>
                    <a:pt x="4350" y="802"/>
                  </a:lnTo>
                  <a:lnTo>
                    <a:pt x="4356" y="808"/>
                  </a:lnTo>
                  <a:lnTo>
                    <a:pt x="4363" y="814"/>
                  </a:lnTo>
                  <a:lnTo>
                    <a:pt x="4371" y="821"/>
                  </a:lnTo>
                  <a:lnTo>
                    <a:pt x="4378" y="826"/>
                  </a:lnTo>
                  <a:lnTo>
                    <a:pt x="4386" y="831"/>
                  </a:lnTo>
                  <a:lnTo>
                    <a:pt x="4396" y="835"/>
                  </a:lnTo>
                  <a:lnTo>
                    <a:pt x="4404" y="839"/>
                  </a:lnTo>
                  <a:lnTo>
                    <a:pt x="4414" y="842"/>
                  </a:lnTo>
                  <a:lnTo>
                    <a:pt x="4424" y="845"/>
                  </a:lnTo>
                  <a:lnTo>
                    <a:pt x="4435" y="848"/>
                  </a:lnTo>
                  <a:lnTo>
                    <a:pt x="4446" y="851"/>
                  </a:lnTo>
                  <a:lnTo>
                    <a:pt x="4470" y="854"/>
                  </a:lnTo>
                  <a:lnTo>
                    <a:pt x="4496" y="855"/>
                  </a:lnTo>
                  <a:lnTo>
                    <a:pt x="4517" y="854"/>
                  </a:lnTo>
                  <a:lnTo>
                    <a:pt x="4536" y="853"/>
                  </a:lnTo>
                  <a:lnTo>
                    <a:pt x="4555" y="851"/>
                  </a:lnTo>
                  <a:lnTo>
                    <a:pt x="4572" y="847"/>
                  </a:lnTo>
                  <a:lnTo>
                    <a:pt x="4588" y="844"/>
                  </a:lnTo>
                  <a:lnTo>
                    <a:pt x="4603" y="840"/>
                  </a:lnTo>
                  <a:lnTo>
                    <a:pt x="4617" y="836"/>
                  </a:lnTo>
                  <a:lnTo>
                    <a:pt x="4630" y="832"/>
                  </a:lnTo>
                  <a:lnTo>
                    <a:pt x="4641" y="828"/>
                  </a:lnTo>
                  <a:lnTo>
                    <a:pt x="4652" y="824"/>
                  </a:lnTo>
                  <a:lnTo>
                    <a:pt x="4661" y="820"/>
                  </a:lnTo>
                  <a:lnTo>
                    <a:pt x="4669" y="816"/>
                  </a:lnTo>
                  <a:lnTo>
                    <a:pt x="4678" y="813"/>
                  </a:lnTo>
                  <a:lnTo>
                    <a:pt x="4684" y="811"/>
                  </a:lnTo>
                  <a:lnTo>
                    <a:pt x="4689" y="809"/>
                  </a:lnTo>
                  <a:lnTo>
                    <a:pt x="4693" y="809"/>
                  </a:lnTo>
                  <a:lnTo>
                    <a:pt x="4698" y="810"/>
                  </a:lnTo>
                  <a:lnTo>
                    <a:pt x="4702" y="811"/>
                  </a:lnTo>
                  <a:lnTo>
                    <a:pt x="4706" y="814"/>
                  </a:lnTo>
                  <a:lnTo>
                    <a:pt x="4708" y="818"/>
                  </a:lnTo>
                  <a:lnTo>
                    <a:pt x="4710" y="824"/>
                  </a:lnTo>
                  <a:lnTo>
                    <a:pt x="4711" y="832"/>
                  </a:lnTo>
                  <a:lnTo>
                    <a:pt x="4712" y="840"/>
                  </a:lnTo>
                  <a:lnTo>
                    <a:pt x="4712" y="852"/>
                  </a:lnTo>
                  <a:lnTo>
                    <a:pt x="4712" y="860"/>
                  </a:lnTo>
                  <a:lnTo>
                    <a:pt x="4711" y="867"/>
                  </a:lnTo>
                  <a:lnTo>
                    <a:pt x="4710" y="872"/>
                  </a:lnTo>
                  <a:lnTo>
                    <a:pt x="4710" y="878"/>
                  </a:lnTo>
                  <a:lnTo>
                    <a:pt x="4708" y="883"/>
                  </a:lnTo>
                  <a:lnTo>
                    <a:pt x="4706" y="887"/>
                  </a:lnTo>
                  <a:lnTo>
                    <a:pt x="4703" y="891"/>
                  </a:lnTo>
                  <a:lnTo>
                    <a:pt x="4700" y="895"/>
                  </a:lnTo>
                  <a:lnTo>
                    <a:pt x="4693" y="899"/>
                  </a:lnTo>
                  <a:lnTo>
                    <a:pt x="4679" y="906"/>
                  </a:lnTo>
                  <a:lnTo>
                    <a:pt x="4668" y="911"/>
                  </a:lnTo>
                  <a:lnTo>
                    <a:pt x="4658" y="915"/>
                  </a:lnTo>
                  <a:lnTo>
                    <a:pt x="4646" y="919"/>
                  </a:lnTo>
                  <a:lnTo>
                    <a:pt x="4631" y="923"/>
                  </a:lnTo>
                  <a:lnTo>
                    <a:pt x="4617" y="927"/>
                  </a:lnTo>
                  <a:lnTo>
                    <a:pt x="4601" y="930"/>
                  </a:lnTo>
                  <a:lnTo>
                    <a:pt x="4584" y="934"/>
                  </a:lnTo>
                  <a:lnTo>
                    <a:pt x="4565" y="937"/>
                  </a:lnTo>
                  <a:lnTo>
                    <a:pt x="4546" y="940"/>
                  </a:lnTo>
                  <a:lnTo>
                    <a:pt x="4527" y="942"/>
                  </a:lnTo>
                  <a:lnTo>
                    <a:pt x="4506" y="943"/>
                  </a:lnTo>
                  <a:lnTo>
                    <a:pt x="4486" y="944"/>
                  </a:lnTo>
                  <a:lnTo>
                    <a:pt x="4467" y="943"/>
                  </a:lnTo>
                  <a:lnTo>
                    <a:pt x="4449" y="943"/>
                  </a:lnTo>
                  <a:lnTo>
                    <a:pt x="4432" y="941"/>
                  </a:lnTo>
                  <a:lnTo>
                    <a:pt x="4415" y="938"/>
                  </a:lnTo>
                  <a:lnTo>
                    <a:pt x="4400" y="935"/>
                  </a:lnTo>
                  <a:lnTo>
                    <a:pt x="4384" y="932"/>
                  </a:lnTo>
                  <a:lnTo>
                    <a:pt x="4370" y="927"/>
                  </a:lnTo>
                  <a:lnTo>
                    <a:pt x="4355" y="923"/>
                  </a:lnTo>
                  <a:lnTo>
                    <a:pt x="4342" y="917"/>
                  </a:lnTo>
                  <a:lnTo>
                    <a:pt x="4329" y="912"/>
                  </a:lnTo>
                  <a:lnTo>
                    <a:pt x="4316" y="904"/>
                  </a:lnTo>
                  <a:lnTo>
                    <a:pt x="4304" y="897"/>
                  </a:lnTo>
                  <a:lnTo>
                    <a:pt x="4292" y="889"/>
                  </a:lnTo>
                  <a:lnTo>
                    <a:pt x="4282" y="881"/>
                  </a:lnTo>
                  <a:lnTo>
                    <a:pt x="4272" y="871"/>
                  </a:lnTo>
                  <a:lnTo>
                    <a:pt x="4261" y="861"/>
                  </a:lnTo>
                  <a:lnTo>
                    <a:pt x="4253" y="851"/>
                  </a:lnTo>
                  <a:lnTo>
                    <a:pt x="4244" y="839"/>
                  </a:lnTo>
                  <a:lnTo>
                    <a:pt x="4236" y="828"/>
                  </a:lnTo>
                  <a:lnTo>
                    <a:pt x="4228" y="815"/>
                  </a:lnTo>
                  <a:lnTo>
                    <a:pt x="4222" y="802"/>
                  </a:lnTo>
                  <a:lnTo>
                    <a:pt x="4216" y="788"/>
                  </a:lnTo>
                  <a:lnTo>
                    <a:pt x="4210" y="774"/>
                  </a:lnTo>
                  <a:lnTo>
                    <a:pt x="4205" y="758"/>
                  </a:lnTo>
                  <a:lnTo>
                    <a:pt x="4201" y="743"/>
                  </a:lnTo>
                  <a:lnTo>
                    <a:pt x="4196" y="727"/>
                  </a:lnTo>
                  <a:lnTo>
                    <a:pt x="4193" y="710"/>
                  </a:lnTo>
                  <a:lnTo>
                    <a:pt x="4190" y="692"/>
                  </a:lnTo>
                  <a:lnTo>
                    <a:pt x="4188" y="675"/>
                  </a:lnTo>
                  <a:lnTo>
                    <a:pt x="4187" y="655"/>
                  </a:lnTo>
                  <a:lnTo>
                    <a:pt x="4186" y="636"/>
                  </a:lnTo>
                  <a:lnTo>
                    <a:pt x="4185" y="616"/>
                  </a:lnTo>
                  <a:lnTo>
                    <a:pt x="4186" y="597"/>
                  </a:lnTo>
                  <a:lnTo>
                    <a:pt x="4187" y="578"/>
                  </a:lnTo>
                  <a:lnTo>
                    <a:pt x="4188" y="560"/>
                  </a:lnTo>
                  <a:lnTo>
                    <a:pt x="4190" y="542"/>
                  </a:lnTo>
                  <a:lnTo>
                    <a:pt x="4193" y="525"/>
                  </a:lnTo>
                  <a:lnTo>
                    <a:pt x="4196" y="508"/>
                  </a:lnTo>
                  <a:lnTo>
                    <a:pt x="4201" y="493"/>
                  </a:lnTo>
                  <a:lnTo>
                    <a:pt x="4206" y="476"/>
                  </a:lnTo>
                  <a:lnTo>
                    <a:pt x="4211" y="461"/>
                  </a:lnTo>
                  <a:lnTo>
                    <a:pt x="4216" y="447"/>
                  </a:lnTo>
                  <a:lnTo>
                    <a:pt x="4223" y="433"/>
                  </a:lnTo>
                  <a:lnTo>
                    <a:pt x="4229" y="419"/>
                  </a:lnTo>
                  <a:lnTo>
                    <a:pt x="4238" y="407"/>
                  </a:lnTo>
                  <a:lnTo>
                    <a:pt x="4245" y="394"/>
                  </a:lnTo>
                  <a:lnTo>
                    <a:pt x="4254" y="383"/>
                  </a:lnTo>
                  <a:lnTo>
                    <a:pt x="4264" y="371"/>
                  </a:lnTo>
                  <a:lnTo>
                    <a:pt x="4273" y="361"/>
                  </a:lnTo>
                  <a:lnTo>
                    <a:pt x="4283" y="351"/>
                  </a:lnTo>
                  <a:lnTo>
                    <a:pt x="4293" y="341"/>
                  </a:lnTo>
                  <a:lnTo>
                    <a:pt x="4305" y="333"/>
                  </a:lnTo>
                  <a:lnTo>
                    <a:pt x="4316" y="325"/>
                  </a:lnTo>
                  <a:lnTo>
                    <a:pt x="4329" y="318"/>
                  </a:lnTo>
                  <a:lnTo>
                    <a:pt x="4341" y="311"/>
                  </a:lnTo>
                  <a:lnTo>
                    <a:pt x="4354" y="305"/>
                  </a:lnTo>
                  <a:lnTo>
                    <a:pt x="4368" y="300"/>
                  </a:lnTo>
                  <a:lnTo>
                    <a:pt x="4381" y="295"/>
                  </a:lnTo>
                  <a:lnTo>
                    <a:pt x="4396" y="291"/>
                  </a:lnTo>
                  <a:lnTo>
                    <a:pt x="4411" y="288"/>
                  </a:lnTo>
                  <a:lnTo>
                    <a:pt x="4426" y="286"/>
                  </a:lnTo>
                  <a:lnTo>
                    <a:pt x="4441" y="284"/>
                  </a:lnTo>
                  <a:lnTo>
                    <a:pt x="4458" y="282"/>
                  </a:lnTo>
                  <a:lnTo>
                    <a:pt x="4473" y="282"/>
                  </a:lnTo>
                  <a:lnTo>
                    <a:pt x="4491" y="282"/>
                  </a:lnTo>
                  <a:lnTo>
                    <a:pt x="4507" y="284"/>
                  </a:lnTo>
                  <a:lnTo>
                    <a:pt x="4524" y="286"/>
                  </a:lnTo>
                  <a:lnTo>
                    <a:pt x="4539" y="288"/>
                  </a:lnTo>
                  <a:lnTo>
                    <a:pt x="4554" y="291"/>
                  </a:lnTo>
                  <a:lnTo>
                    <a:pt x="4568" y="295"/>
                  </a:lnTo>
                  <a:lnTo>
                    <a:pt x="4582" y="299"/>
                  </a:lnTo>
                  <a:lnTo>
                    <a:pt x="4594" y="305"/>
                  </a:lnTo>
                  <a:lnTo>
                    <a:pt x="4606" y="310"/>
                  </a:lnTo>
                  <a:lnTo>
                    <a:pt x="4618" y="318"/>
                  </a:lnTo>
                  <a:lnTo>
                    <a:pt x="4629" y="324"/>
                  </a:lnTo>
                  <a:lnTo>
                    <a:pt x="4639" y="331"/>
                  </a:lnTo>
                  <a:lnTo>
                    <a:pt x="4649" y="339"/>
                  </a:lnTo>
                  <a:lnTo>
                    <a:pt x="4658" y="348"/>
                  </a:lnTo>
                  <a:lnTo>
                    <a:pt x="4667" y="357"/>
                  </a:lnTo>
                  <a:lnTo>
                    <a:pt x="4676" y="366"/>
                  </a:lnTo>
                  <a:lnTo>
                    <a:pt x="4683" y="376"/>
                  </a:lnTo>
                  <a:lnTo>
                    <a:pt x="4690" y="386"/>
                  </a:lnTo>
                  <a:lnTo>
                    <a:pt x="4697" y="396"/>
                  </a:lnTo>
                  <a:lnTo>
                    <a:pt x="4703" y="408"/>
                  </a:lnTo>
                  <a:lnTo>
                    <a:pt x="4709" y="419"/>
                  </a:lnTo>
                  <a:lnTo>
                    <a:pt x="4714" y="431"/>
                  </a:lnTo>
                  <a:lnTo>
                    <a:pt x="4719" y="444"/>
                  </a:lnTo>
                  <a:lnTo>
                    <a:pt x="4722" y="456"/>
                  </a:lnTo>
                  <a:lnTo>
                    <a:pt x="4729" y="483"/>
                  </a:lnTo>
                  <a:lnTo>
                    <a:pt x="4733" y="510"/>
                  </a:lnTo>
                  <a:lnTo>
                    <a:pt x="4736" y="538"/>
                  </a:lnTo>
                  <a:lnTo>
                    <a:pt x="4738" y="567"/>
                  </a:lnTo>
                  <a:lnTo>
                    <a:pt x="4738" y="588"/>
                  </a:lnTo>
                  <a:close/>
                  <a:moveTo>
                    <a:pt x="4627" y="555"/>
                  </a:moveTo>
                  <a:lnTo>
                    <a:pt x="4627" y="534"/>
                  </a:lnTo>
                  <a:lnTo>
                    <a:pt x="4625" y="513"/>
                  </a:lnTo>
                  <a:lnTo>
                    <a:pt x="4622" y="495"/>
                  </a:lnTo>
                  <a:lnTo>
                    <a:pt x="4618" y="477"/>
                  </a:lnTo>
                  <a:lnTo>
                    <a:pt x="4613" y="460"/>
                  </a:lnTo>
                  <a:lnTo>
                    <a:pt x="4606" y="445"/>
                  </a:lnTo>
                  <a:lnTo>
                    <a:pt x="4598" y="430"/>
                  </a:lnTo>
                  <a:lnTo>
                    <a:pt x="4588" y="418"/>
                  </a:lnTo>
                  <a:lnTo>
                    <a:pt x="4577" y="407"/>
                  </a:lnTo>
                  <a:lnTo>
                    <a:pt x="4566" y="396"/>
                  </a:lnTo>
                  <a:lnTo>
                    <a:pt x="4553" y="388"/>
                  </a:lnTo>
                  <a:lnTo>
                    <a:pt x="4538" y="381"/>
                  </a:lnTo>
                  <a:lnTo>
                    <a:pt x="4523" y="376"/>
                  </a:lnTo>
                  <a:lnTo>
                    <a:pt x="4505" y="371"/>
                  </a:lnTo>
                  <a:lnTo>
                    <a:pt x="4488" y="369"/>
                  </a:lnTo>
                  <a:lnTo>
                    <a:pt x="4468" y="368"/>
                  </a:lnTo>
                  <a:lnTo>
                    <a:pt x="4448" y="369"/>
                  </a:lnTo>
                  <a:lnTo>
                    <a:pt x="4430" y="373"/>
                  </a:lnTo>
                  <a:lnTo>
                    <a:pt x="4422" y="375"/>
                  </a:lnTo>
                  <a:lnTo>
                    <a:pt x="4412" y="377"/>
                  </a:lnTo>
                  <a:lnTo>
                    <a:pt x="4404" y="380"/>
                  </a:lnTo>
                  <a:lnTo>
                    <a:pt x="4397" y="384"/>
                  </a:lnTo>
                  <a:lnTo>
                    <a:pt x="4382" y="392"/>
                  </a:lnTo>
                  <a:lnTo>
                    <a:pt x="4368" y="401"/>
                  </a:lnTo>
                  <a:lnTo>
                    <a:pt x="4356" y="413"/>
                  </a:lnTo>
                  <a:lnTo>
                    <a:pt x="4345" y="424"/>
                  </a:lnTo>
                  <a:lnTo>
                    <a:pt x="4335" y="438"/>
                  </a:lnTo>
                  <a:lnTo>
                    <a:pt x="4327" y="452"/>
                  </a:lnTo>
                  <a:lnTo>
                    <a:pt x="4319" y="468"/>
                  </a:lnTo>
                  <a:lnTo>
                    <a:pt x="4313" y="484"/>
                  </a:lnTo>
                  <a:lnTo>
                    <a:pt x="4308" y="501"/>
                  </a:lnTo>
                  <a:lnTo>
                    <a:pt x="4304" y="518"/>
                  </a:lnTo>
                  <a:lnTo>
                    <a:pt x="4302" y="536"/>
                  </a:lnTo>
                  <a:lnTo>
                    <a:pt x="4301" y="555"/>
                  </a:lnTo>
                  <a:lnTo>
                    <a:pt x="4627" y="555"/>
                  </a:lnTo>
                  <a:close/>
                  <a:moveTo>
                    <a:pt x="5423" y="915"/>
                  </a:moveTo>
                  <a:lnTo>
                    <a:pt x="5422" y="920"/>
                  </a:lnTo>
                  <a:lnTo>
                    <a:pt x="5420" y="924"/>
                  </a:lnTo>
                  <a:lnTo>
                    <a:pt x="5417" y="927"/>
                  </a:lnTo>
                  <a:lnTo>
                    <a:pt x="5412" y="930"/>
                  </a:lnTo>
                  <a:lnTo>
                    <a:pt x="5405" y="932"/>
                  </a:lnTo>
                  <a:lnTo>
                    <a:pt x="5394" y="934"/>
                  </a:lnTo>
                  <a:lnTo>
                    <a:pt x="5383" y="935"/>
                  </a:lnTo>
                  <a:lnTo>
                    <a:pt x="5367" y="935"/>
                  </a:lnTo>
                  <a:lnTo>
                    <a:pt x="5353" y="935"/>
                  </a:lnTo>
                  <a:lnTo>
                    <a:pt x="5341" y="934"/>
                  </a:lnTo>
                  <a:lnTo>
                    <a:pt x="5330" y="932"/>
                  </a:lnTo>
                  <a:lnTo>
                    <a:pt x="5323" y="930"/>
                  </a:lnTo>
                  <a:lnTo>
                    <a:pt x="5318" y="927"/>
                  </a:lnTo>
                  <a:lnTo>
                    <a:pt x="5315" y="924"/>
                  </a:lnTo>
                  <a:lnTo>
                    <a:pt x="5313" y="920"/>
                  </a:lnTo>
                  <a:lnTo>
                    <a:pt x="5312" y="915"/>
                  </a:lnTo>
                  <a:lnTo>
                    <a:pt x="5312" y="562"/>
                  </a:lnTo>
                  <a:lnTo>
                    <a:pt x="5312" y="537"/>
                  </a:lnTo>
                  <a:lnTo>
                    <a:pt x="5310" y="515"/>
                  </a:lnTo>
                  <a:lnTo>
                    <a:pt x="5308" y="496"/>
                  </a:lnTo>
                  <a:lnTo>
                    <a:pt x="5304" y="479"/>
                  </a:lnTo>
                  <a:lnTo>
                    <a:pt x="5299" y="464"/>
                  </a:lnTo>
                  <a:lnTo>
                    <a:pt x="5294" y="450"/>
                  </a:lnTo>
                  <a:lnTo>
                    <a:pt x="5288" y="437"/>
                  </a:lnTo>
                  <a:lnTo>
                    <a:pt x="5281" y="424"/>
                  </a:lnTo>
                  <a:lnTo>
                    <a:pt x="5272" y="414"/>
                  </a:lnTo>
                  <a:lnTo>
                    <a:pt x="5263" y="405"/>
                  </a:lnTo>
                  <a:lnTo>
                    <a:pt x="5253" y="396"/>
                  </a:lnTo>
                  <a:lnTo>
                    <a:pt x="5241" y="390"/>
                  </a:lnTo>
                  <a:lnTo>
                    <a:pt x="5229" y="385"/>
                  </a:lnTo>
                  <a:lnTo>
                    <a:pt x="5216" y="381"/>
                  </a:lnTo>
                  <a:lnTo>
                    <a:pt x="5201" y="379"/>
                  </a:lnTo>
                  <a:lnTo>
                    <a:pt x="5186" y="378"/>
                  </a:lnTo>
                  <a:lnTo>
                    <a:pt x="5175" y="379"/>
                  </a:lnTo>
                  <a:lnTo>
                    <a:pt x="5165" y="380"/>
                  </a:lnTo>
                  <a:lnTo>
                    <a:pt x="5155" y="382"/>
                  </a:lnTo>
                  <a:lnTo>
                    <a:pt x="5144" y="385"/>
                  </a:lnTo>
                  <a:lnTo>
                    <a:pt x="5134" y="389"/>
                  </a:lnTo>
                  <a:lnTo>
                    <a:pt x="5124" y="394"/>
                  </a:lnTo>
                  <a:lnTo>
                    <a:pt x="5113" y="400"/>
                  </a:lnTo>
                  <a:lnTo>
                    <a:pt x="5103" y="408"/>
                  </a:lnTo>
                  <a:lnTo>
                    <a:pt x="5093" y="415"/>
                  </a:lnTo>
                  <a:lnTo>
                    <a:pt x="5082" y="424"/>
                  </a:lnTo>
                  <a:lnTo>
                    <a:pt x="5072" y="434"/>
                  </a:lnTo>
                  <a:lnTo>
                    <a:pt x="5061" y="444"/>
                  </a:lnTo>
                  <a:lnTo>
                    <a:pt x="5039" y="467"/>
                  </a:lnTo>
                  <a:lnTo>
                    <a:pt x="5017" y="494"/>
                  </a:lnTo>
                  <a:lnTo>
                    <a:pt x="5017" y="915"/>
                  </a:lnTo>
                  <a:lnTo>
                    <a:pt x="5016" y="920"/>
                  </a:lnTo>
                  <a:lnTo>
                    <a:pt x="5014" y="924"/>
                  </a:lnTo>
                  <a:lnTo>
                    <a:pt x="5011" y="927"/>
                  </a:lnTo>
                  <a:lnTo>
                    <a:pt x="5006" y="930"/>
                  </a:lnTo>
                  <a:lnTo>
                    <a:pt x="4999" y="932"/>
                  </a:lnTo>
                  <a:lnTo>
                    <a:pt x="4988" y="934"/>
                  </a:lnTo>
                  <a:lnTo>
                    <a:pt x="4977" y="935"/>
                  </a:lnTo>
                  <a:lnTo>
                    <a:pt x="4962" y="935"/>
                  </a:lnTo>
                  <a:lnTo>
                    <a:pt x="4946" y="935"/>
                  </a:lnTo>
                  <a:lnTo>
                    <a:pt x="4935" y="934"/>
                  </a:lnTo>
                  <a:lnTo>
                    <a:pt x="4924" y="932"/>
                  </a:lnTo>
                  <a:lnTo>
                    <a:pt x="4917" y="930"/>
                  </a:lnTo>
                  <a:lnTo>
                    <a:pt x="4912" y="927"/>
                  </a:lnTo>
                  <a:lnTo>
                    <a:pt x="4909" y="924"/>
                  </a:lnTo>
                  <a:lnTo>
                    <a:pt x="4907" y="920"/>
                  </a:lnTo>
                  <a:lnTo>
                    <a:pt x="4906" y="915"/>
                  </a:lnTo>
                  <a:lnTo>
                    <a:pt x="4906" y="312"/>
                  </a:lnTo>
                  <a:lnTo>
                    <a:pt x="4907" y="307"/>
                  </a:lnTo>
                  <a:lnTo>
                    <a:pt x="4908" y="303"/>
                  </a:lnTo>
                  <a:lnTo>
                    <a:pt x="4911" y="300"/>
                  </a:lnTo>
                  <a:lnTo>
                    <a:pt x="4916" y="297"/>
                  </a:lnTo>
                  <a:lnTo>
                    <a:pt x="4923" y="294"/>
                  </a:lnTo>
                  <a:lnTo>
                    <a:pt x="4932" y="293"/>
                  </a:lnTo>
                  <a:lnTo>
                    <a:pt x="4943" y="292"/>
                  </a:lnTo>
                  <a:lnTo>
                    <a:pt x="4956" y="292"/>
                  </a:lnTo>
                  <a:lnTo>
                    <a:pt x="4970" y="292"/>
                  </a:lnTo>
                  <a:lnTo>
                    <a:pt x="4981" y="293"/>
                  </a:lnTo>
                  <a:lnTo>
                    <a:pt x="4990" y="294"/>
                  </a:lnTo>
                  <a:lnTo>
                    <a:pt x="4997" y="297"/>
                  </a:lnTo>
                  <a:lnTo>
                    <a:pt x="5001" y="300"/>
                  </a:lnTo>
                  <a:lnTo>
                    <a:pt x="5004" y="303"/>
                  </a:lnTo>
                  <a:lnTo>
                    <a:pt x="5006" y="307"/>
                  </a:lnTo>
                  <a:lnTo>
                    <a:pt x="5006" y="312"/>
                  </a:lnTo>
                  <a:lnTo>
                    <a:pt x="5006" y="392"/>
                  </a:lnTo>
                  <a:lnTo>
                    <a:pt x="5018" y="379"/>
                  </a:lnTo>
                  <a:lnTo>
                    <a:pt x="5032" y="365"/>
                  </a:lnTo>
                  <a:lnTo>
                    <a:pt x="5044" y="354"/>
                  </a:lnTo>
                  <a:lnTo>
                    <a:pt x="5057" y="342"/>
                  </a:lnTo>
                  <a:lnTo>
                    <a:pt x="5069" y="333"/>
                  </a:lnTo>
                  <a:lnTo>
                    <a:pt x="5081" y="324"/>
                  </a:lnTo>
                  <a:lnTo>
                    <a:pt x="5095" y="316"/>
                  </a:lnTo>
                  <a:lnTo>
                    <a:pt x="5107" y="308"/>
                  </a:lnTo>
                  <a:lnTo>
                    <a:pt x="5120" y="302"/>
                  </a:lnTo>
                  <a:lnTo>
                    <a:pt x="5132" y="297"/>
                  </a:lnTo>
                  <a:lnTo>
                    <a:pt x="5144" y="293"/>
                  </a:lnTo>
                  <a:lnTo>
                    <a:pt x="5158" y="289"/>
                  </a:lnTo>
                  <a:lnTo>
                    <a:pt x="5170" y="286"/>
                  </a:lnTo>
                  <a:lnTo>
                    <a:pt x="5183" y="284"/>
                  </a:lnTo>
                  <a:lnTo>
                    <a:pt x="5196" y="282"/>
                  </a:lnTo>
                  <a:lnTo>
                    <a:pt x="5208" y="282"/>
                  </a:lnTo>
                  <a:lnTo>
                    <a:pt x="5223" y="282"/>
                  </a:lnTo>
                  <a:lnTo>
                    <a:pt x="5237" y="284"/>
                  </a:lnTo>
                  <a:lnTo>
                    <a:pt x="5251" y="285"/>
                  </a:lnTo>
                  <a:lnTo>
                    <a:pt x="5263" y="288"/>
                  </a:lnTo>
                  <a:lnTo>
                    <a:pt x="5276" y="290"/>
                  </a:lnTo>
                  <a:lnTo>
                    <a:pt x="5288" y="294"/>
                  </a:lnTo>
                  <a:lnTo>
                    <a:pt x="5299" y="298"/>
                  </a:lnTo>
                  <a:lnTo>
                    <a:pt x="5310" y="302"/>
                  </a:lnTo>
                  <a:lnTo>
                    <a:pt x="5319" y="307"/>
                  </a:lnTo>
                  <a:lnTo>
                    <a:pt x="5329" y="314"/>
                  </a:lnTo>
                  <a:lnTo>
                    <a:pt x="5338" y="320"/>
                  </a:lnTo>
                  <a:lnTo>
                    <a:pt x="5347" y="326"/>
                  </a:lnTo>
                  <a:lnTo>
                    <a:pt x="5354" y="333"/>
                  </a:lnTo>
                  <a:lnTo>
                    <a:pt x="5362" y="340"/>
                  </a:lnTo>
                  <a:lnTo>
                    <a:pt x="5370" y="349"/>
                  </a:lnTo>
                  <a:lnTo>
                    <a:pt x="5376" y="357"/>
                  </a:lnTo>
                  <a:lnTo>
                    <a:pt x="5382" y="365"/>
                  </a:lnTo>
                  <a:lnTo>
                    <a:pt x="5387" y="375"/>
                  </a:lnTo>
                  <a:lnTo>
                    <a:pt x="5392" y="384"/>
                  </a:lnTo>
                  <a:lnTo>
                    <a:pt x="5397" y="394"/>
                  </a:lnTo>
                  <a:lnTo>
                    <a:pt x="5402" y="405"/>
                  </a:lnTo>
                  <a:lnTo>
                    <a:pt x="5406" y="415"/>
                  </a:lnTo>
                  <a:lnTo>
                    <a:pt x="5409" y="425"/>
                  </a:lnTo>
                  <a:lnTo>
                    <a:pt x="5412" y="437"/>
                  </a:lnTo>
                  <a:lnTo>
                    <a:pt x="5417" y="461"/>
                  </a:lnTo>
                  <a:lnTo>
                    <a:pt x="5420" y="487"/>
                  </a:lnTo>
                  <a:lnTo>
                    <a:pt x="5422" y="516"/>
                  </a:lnTo>
                  <a:lnTo>
                    <a:pt x="5423" y="547"/>
                  </a:lnTo>
                  <a:lnTo>
                    <a:pt x="5423" y="915"/>
                  </a:lnTo>
                  <a:close/>
                  <a:moveTo>
                    <a:pt x="5923" y="870"/>
                  </a:moveTo>
                  <a:lnTo>
                    <a:pt x="5922" y="887"/>
                  </a:lnTo>
                  <a:lnTo>
                    <a:pt x="5921" y="900"/>
                  </a:lnTo>
                  <a:lnTo>
                    <a:pt x="5919" y="905"/>
                  </a:lnTo>
                  <a:lnTo>
                    <a:pt x="5917" y="911"/>
                  </a:lnTo>
                  <a:lnTo>
                    <a:pt x="5915" y="915"/>
                  </a:lnTo>
                  <a:lnTo>
                    <a:pt x="5913" y="917"/>
                  </a:lnTo>
                  <a:lnTo>
                    <a:pt x="5905" y="923"/>
                  </a:lnTo>
                  <a:lnTo>
                    <a:pt x="5896" y="927"/>
                  </a:lnTo>
                  <a:lnTo>
                    <a:pt x="5885" y="931"/>
                  </a:lnTo>
                  <a:lnTo>
                    <a:pt x="5872" y="935"/>
                  </a:lnTo>
                  <a:lnTo>
                    <a:pt x="5858" y="937"/>
                  </a:lnTo>
                  <a:lnTo>
                    <a:pt x="5844" y="940"/>
                  </a:lnTo>
                  <a:lnTo>
                    <a:pt x="5828" y="942"/>
                  </a:lnTo>
                  <a:lnTo>
                    <a:pt x="5813" y="942"/>
                  </a:lnTo>
                  <a:lnTo>
                    <a:pt x="5790" y="942"/>
                  </a:lnTo>
                  <a:lnTo>
                    <a:pt x="5769" y="938"/>
                  </a:lnTo>
                  <a:lnTo>
                    <a:pt x="5751" y="935"/>
                  </a:lnTo>
                  <a:lnTo>
                    <a:pt x="5733" y="930"/>
                  </a:lnTo>
                  <a:lnTo>
                    <a:pt x="5717" y="923"/>
                  </a:lnTo>
                  <a:lnTo>
                    <a:pt x="5703" y="915"/>
                  </a:lnTo>
                  <a:lnTo>
                    <a:pt x="5696" y="910"/>
                  </a:lnTo>
                  <a:lnTo>
                    <a:pt x="5690" y="904"/>
                  </a:lnTo>
                  <a:lnTo>
                    <a:pt x="5683" y="898"/>
                  </a:lnTo>
                  <a:lnTo>
                    <a:pt x="5678" y="892"/>
                  </a:lnTo>
                  <a:lnTo>
                    <a:pt x="5673" y="886"/>
                  </a:lnTo>
                  <a:lnTo>
                    <a:pt x="5668" y="878"/>
                  </a:lnTo>
                  <a:lnTo>
                    <a:pt x="5664" y="871"/>
                  </a:lnTo>
                  <a:lnTo>
                    <a:pt x="5660" y="864"/>
                  </a:lnTo>
                  <a:lnTo>
                    <a:pt x="5652" y="847"/>
                  </a:lnTo>
                  <a:lnTo>
                    <a:pt x="5647" y="829"/>
                  </a:lnTo>
                  <a:lnTo>
                    <a:pt x="5643" y="809"/>
                  </a:lnTo>
                  <a:lnTo>
                    <a:pt x="5640" y="787"/>
                  </a:lnTo>
                  <a:lnTo>
                    <a:pt x="5638" y="764"/>
                  </a:lnTo>
                  <a:lnTo>
                    <a:pt x="5638" y="739"/>
                  </a:lnTo>
                  <a:lnTo>
                    <a:pt x="5638" y="387"/>
                  </a:lnTo>
                  <a:lnTo>
                    <a:pt x="5553" y="387"/>
                  </a:lnTo>
                  <a:lnTo>
                    <a:pt x="5548" y="387"/>
                  </a:lnTo>
                  <a:lnTo>
                    <a:pt x="5544" y="385"/>
                  </a:lnTo>
                  <a:lnTo>
                    <a:pt x="5540" y="382"/>
                  </a:lnTo>
                  <a:lnTo>
                    <a:pt x="5537" y="377"/>
                  </a:lnTo>
                  <a:lnTo>
                    <a:pt x="5535" y="370"/>
                  </a:lnTo>
                  <a:lnTo>
                    <a:pt x="5533" y="363"/>
                  </a:lnTo>
                  <a:lnTo>
                    <a:pt x="5532" y="353"/>
                  </a:lnTo>
                  <a:lnTo>
                    <a:pt x="5531" y="341"/>
                  </a:lnTo>
                  <a:lnTo>
                    <a:pt x="5532" y="330"/>
                  </a:lnTo>
                  <a:lnTo>
                    <a:pt x="5533" y="321"/>
                  </a:lnTo>
                  <a:lnTo>
                    <a:pt x="5535" y="312"/>
                  </a:lnTo>
                  <a:lnTo>
                    <a:pt x="5537" y="306"/>
                  </a:lnTo>
                  <a:lnTo>
                    <a:pt x="5540" y="301"/>
                  </a:lnTo>
                  <a:lnTo>
                    <a:pt x="5544" y="298"/>
                  </a:lnTo>
                  <a:lnTo>
                    <a:pt x="5548" y="296"/>
                  </a:lnTo>
                  <a:lnTo>
                    <a:pt x="5553" y="296"/>
                  </a:lnTo>
                  <a:lnTo>
                    <a:pt x="5638" y="296"/>
                  </a:lnTo>
                  <a:lnTo>
                    <a:pt x="5638" y="153"/>
                  </a:lnTo>
                  <a:lnTo>
                    <a:pt x="5638" y="148"/>
                  </a:lnTo>
                  <a:lnTo>
                    <a:pt x="5640" y="144"/>
                  </a:lnTo>
                  <a:lnTo>
                    <a:pt x="5643" y="141"/>
                  </a:lnTo>
                  <a:lnTo>
                    <a:pt x="5648" y="138"/>
                  </a:lnTo>
                  <a:lnTo>
                    <a:pt x="5656" y="135"/>
                  </a:lnTo>
                  <a:lnTo>
                    <a:pt x="5666" y="132"/>
                  </a:lnTo>
                  <a:lnTo>
                    <a:pt x="5678" y="131"/>
                  </a:lnTo>
                  <a:lnTo>
                    <a:pt x="5693" y="131"/>
                  </a:lnTo>
                  <a:lnTo>
                    <a:pt x="5708" y="131"/>
                  </a:lnTo>
                  <a:lnTo>
                    <a:pt x="5720" y="132"/>
                  </a:lnTo>
                  <a:lnTo>
                    <a:pt x="5730" y="135"/>
                  </a:lnTo>
                  <a:lnTo>
                    <a:pt x="5737" y="138"/>
                  </a:lnTo>
                  <a:lnTo>
                    <a:pt x="5742" y="141"/>
                  </a:lnTo>
                  <a:lnTo>
                    <a:pt x="5745" y="144"/>
                  </a:lnTo>
                  <a:lnTo>
                    <a:pt x="5747" y="148"/>
                  </a:lnTo>
                  <a:lnTo>
                    <a:pt x="5749" y="153"/>
                  </a:lnTo>
                  <a:lnTo>
                    <a:pt x="5749" y="296"/>
                  </a:lnTo>
                  <a:lnTo>
                    <a:pt x="5901" y="296"/>
                  </a:lnTo>
                  <a:lnTo>
                    <a:pt x="5907" y="296"/>
                  </a:lnTo>
                  <a:lnTo>
                    <a:pt x="5911" y="298"/>
                  </a:lnTo>
                  <a:lnTo>
                    <a:pt x="5915" y="301"/>
                  </a:lnTo>
                  <a:lnTo>
                    <a:pt x="5918" y="306"/>
                  </a:lnTo>
                  <a:lnTo>
                    <a:pt x="5920" y="312"/>
                  </a:lnTo>
                  <a:lnTo>
                    <a:pt x="5922" y="321"/>
                  </a:lnTo>
                  <a:lnTo>
                    <a:pt x="5923" y="330"/>
                  </a:lnTo>
                  <a:lnTo>
                    <a:pt x="5923" y="341"/>
                  </a:lnTo>
                  <a:lnTo>
                    <a:pt x="5923" y="353"/>
                  </a:lnTo>
                  <a:lnTo>
                    <a:pt x="5922" y="363"/>
                  </a:lnTo>
                  <a:lnTo>
                    <a:pt x="5920" y="370"/>
                  </a:lnTo>
                  <a:lnTo>
                    <a:pt x="5917" y="377"/>
                  </a:lnTo>
                  <a:lnTo>
                    <a:pt x="5914" y="382"/>
                  </a:lnTo>
                  <a:lnTo>
                    <a:pt x="5911" y="385"/>
                  </a:lnTo>
                  <a:lnTo>
                    <a:pt x="5907" y="387"/>
                  </a:lnTo>
                  <a:lnTo>
                    <a:pt x="5901" y="387"/>
                  </a:lnTo>
                  <a:lnTo>
                    <a:pt x="5749" y="387"/>
                  </a:lnTo>
                  <a:lnTo>
                    <a:pt x="5749" y="722"/>
                  </a:lnTo>
                  <a:lnTo>
                    <a:pt x="5749" y="738"/>
                  </a:lnTo>
                  <a:lnTo>
                    <a:pt x="5750" y="751"/>
                  </a:lnTo>
                  <a:lnTo>
                    <a:pt x="5751" y="765"/>
                  </a:lnTo>
                  <a:lnTo>
                    <a:pt x="5753" y="777"/>
                  </a:lnTo>
                  <a:lnTo>
                    <a:pt x="5756" y="787"/>
                  </a:lnTo>
                  <a:lnTo>
                    <a:pt x="5759" y="798"/>
                  </a:lnTo>
                  <a:lnTo>
                    <a:pt x="5762" y="807"/>
                  </a:lnTo>
                  <a:lnTo>
                    <a:pt x="5766" y="815"/>
                  </a:lnTo>
                  <a:lnTo>
                    <a:pt x="5771" y="824"/>
                  </a:lnTo>
                  <a:lnTo>
                    <a:pt x="5777" y="830"/>
                  </a:lnTo>
                  <a:lnTo>
                    <a:pt x="5785" y="835"/>
                  </a:lnTo>
                  <a:lnTo>
                    <a:pt x="5792" y="840"/>
                  </a:lnTo>
                  <a:lnTo>
                    <a:pt x="5800" y="843"/>
                  </a:lnTo>
                  <a:lnTo>
                    <a:pt x="5810" y="845"/>
                  </a:lnTo>
                  <a:lnTo>
                    <a:pt x="5821" y="847"/>
                  </a:lnTo>
                  <a:lnTo>
                    <a:pt x="5832" y="847"/>
                  </a:lnTo>
                  <a:lnTo>
                    <a:pt x="5847" y="846"/>
                  </a:lnTo>
                  <a:lnTo>
                    <a:pt x="5859" y="844"/>
                  </a:lnTo>
                  <a:lnTo>
                    <a:pt x="5870" y="841"/>
                  </a:lnTo>
                  <a:lnTo>
                    <a:pt x="5881" y="838"/>
                  </a:lnTo>
                  <a:lnTo>
                    <a:pt x="5889" y="835"/>
                  </a:lnTo>
                  <a:lnTo>
                    <a:pt x="5896" y="832"/>
                  </a:lnTo>
                  <a:lnTo>
                    <a:pt x="5902" y="830"/>
                  </a:lnTo>
                  <a:lnTo>
                    <a:pt x="5908" y="829"/>
                  </a:lnTo>
                  <a:lnTo>
                    <a:pt x="5912" y="829"/>
                  </a:lnTo>
                  <a:lnTo>
                    <a:pt x="5915" y="831"/>
                  </a:lnTo>
                  <a:lnTo>
                    <a:pt x="5917" y="833"/>
                  </a:lnTo>
                  <a:lnTo>
                    <a:pt x="5919" y="837"/>
                  </a:lnTo>
                  <a:lnTo>
                    <a:pt x="5921" y="842"/>
                  </a:lnTo>
                  <a:lnTo>
                    <a:pt x="5922" y="850"/>
                  </a:lnTo>
                  <a:lnTo>
                    <a:pt x="5923" y="859"/>
                  </a:lnTo>
                  <a:lnTo>
                    <a:pt x="5923" y="870"/>
                  </a:lnTo>
                  <a:close/>
                  <a:moveTo>
                    <a:pt x="6565" y="588"/>
                  </a:moveTo>
                  <a:lnTo>
                    <a:pt x="6565" y="599"/>
                  </a:lnTo>
                  <a:lnTo>
                    <a:pt x="6562" y="609"/>
                  </a:lnTo>
                  <a:lnTo>
                    <a:pt x="6560" y="614"/>
                  </a:lnTo>
                  <a:lnTo>
                    <a:pt x="6558" y="618"/>
                  </a:lnTo>
                  <a:lnTo>
                    <a:pt x="6556" y="622"/>
                  </a:lnTo>
                  <a:lnTo>
                    <a:pt x="6553" y="624"/>
                  </a:lnTo>
                  <a:lnTo>
                    <a:pt x="6546" y="629"/>
                  </a:lnTo>
                  <a:lnTo>
                    <a:pt x="6539" y="632"/>
                  </a:lnTo>
                  <a:lnTo>
                    <a:pt x="6531" y="634"/>
                  </a:lnTo>
                  <a:lnTo>
                    <a:pt x="6523" y="635"/>
                  </a:lnTo>
                  <a:lnTo>
                    <a:pt x="6129" y="635"/>
                  </a:lnTo>
                  <a:lnTo>
                    <a:pt x="6129" y="660"/>
                  </a:lnTo>
                  <a:lnTo>
                    <a:pt x="6131" y="683"/>
                  </a:lnTo>
                  <a:lnTo>
                    <a:pt x="6134" y="705"/>
                  </a:lnTo>
                  <a:lnTo>
                    <a:pt x="6139" y="725"/>
                  </a:lnTo>
                  <a:lnTo>
                    <a:pt x="6141" y="736"/>
                  </a:lnTo>
                  <a:lnTo>
                    <a:pt x="6144" y="745"/>
                  </a:lnTo>
                  <a:lnTo>
                    <a:pt x="6148" y="754"/>
                  </a:lnTo>
                  <a:lnTo>
                    <a:pt x="6151" y="764"/>
                  </a:lnTo>
                  <a:lnTo>
                    <a:pt x="6156" y="772"/>
                  </a:lnTo>
                  <a:lnTo>
                    <a:pt x="6161" y="780"/>
                  </a:lnTo>
                  <a:lnTo>
                    <a:pt x="6166" y="787"/>
                  </a:lnTo>
                  <a:lnTo>
                    <a:pt x="6172" y="795"/>
                  </a:lnTo>
                  <a:lnTo>
                    <a:pt x="6178" y="802"/>
                  </a:lnTo>
                  <a:lnTo>
                    <a:pt x="6184" y="808"/>
                  </a:lnTo>
                  <a:lnTo>
                    <a:pt x="6192" y="814"/>
                  </a:lnTo>
                  <a:lnTo>
                    <a:pt x="6199" y="821"/>
                  </a:lnTo>
                  <a:lnTo>
                    <a:pt x="6207" y="826"/>
                  </a:lnTo>
                  <a:lnTo>
                    <a:pt x="6214" y="831"/>
                  </a:lnTo>
                  <a:lnTo>
                    <a:pt x="6224" y="835"/>
                  </a:lnTo>
                  <a:lnTo>
                    <a:pt x="6233" y="839"/>
                  </a:lnTo>
                  <a:lnTo>
                    <a:pt x="6242" y="842"/>
                  </a:lnTo>
                  <a:lnTo>
                    <a:pt x="6252" y="845"/>
                  </a:lnTo>
                  <a:lnTo>
                    <a:pt x="6263" y="848"/>
                  </a:lnTo>
                  <a:lnTo>
                    <a:pt x="6274" y="851"/>
                  </a:lnTo>
                  <a:lnTo>
                    <a:pt x="6298" y="854"/>
                  </a:lnTo>
                  <a:lnTo>
                    <a:pt x="6324" y="855"/>
                  </a:lnTo>
                  <a:lnTo>
                    <a:pt x="6344" y="854"/>
                  </a:lnTo>
                  <a:lnTo>
                    <a:pt x="6364" y="853"/>
                  </a:lnTo>
                  <a:lnTo>
                    <a:pt x="6383" y="851"/>
                  </a:lnTo>
                  <a:lnTo>
                    <a:pt x="6400" y="847"/>
                  </a:lnTo>
                  <a:lnTo>
                    <a:pt x="6417" y="844"/>
                  </a:lnTo>
                  <a:lnTo>
                    <a:pt x="6431" y="840"/>
                  </a:lnTo>
                  <a:lnTo>
                    <a:pt x="6446" y="836"/>
                  </a:lnTo>
                  <a:lnTo>
                    <a:pt x="6458" y="832"/>
                  </a:lnTo>
                  <a:lnTo>
                    <a:pt x="6469" y="828"/>
                  </a:lnTo>
                  <a:lnTo>
                    <a:pt x="6480" y="824"/>
                  </a:lnTo>
                  <a:lnTo>
                    <a:pt x="6490" y="820"/>
                  </a:lnTo>
                  <a:lnTo>
                    <a:pt x="6498" y="816"/>
                  </a:lnTo>
                  <a:lnTo>
                    <a:pt x="6505" y="813"/>
                  </a:lnTo>
                  <a:lnTo>
                    <a:pt x="6512" y="811"/>
                  </a:lnTo>
                  <a:lnTo>
                    <a:pt x="6517" y="809"/>
                  </a:lnTo>
                  <a:lnTo>
                    <a:pt x="6522" y="809"/>
                  </a:lnTo>
                  <a:lnTo>
                    <a:pt x="6526" y="810"/>
                  </a:lnTo>
                  <a:lnTo>
                    <a:pt x="6530" y="811"/>
                  </a:lnTo>
                  <a:lnTo>
                    <a:pt x="6533" y="814"/>
                  </a:lnTo>
                  <a:lnTo>
                    <a:pt x="6535" y="818"/>
                  </a:lnTo>
                  <a:lnTo>
                    <a:pt x="6538" y="824"/>
                  </a:lnTo>
                  <a:lnTo>
                    <a:pt x="6539" y="832"/>
                  </a:lnTo>
                  <a:lnTo>
                    <a:pt x="6540" y="840"/>
                  </a:lnTo>
                  <a:lnTo>
                    <a:pt x="6540" y="852"/>
                  </a:lnTo>
                  <a:lnTo>
                    <a:pt x="6540" y="860"/>
                  </a:lnTo>
                  <a:lnTo>
                    <a:pt x="6540" y="867"/>
                  </a:lnTo>
                  <a:lnTo>
                    <a:pt x="6539" y="872"/>
                  </a:lnTo>
                  <a:lnTo>
                    <a:pt x="6538" y="878"/>
                  </a:lnTo>
                  <a:lnTo>
                    <a:pt x="6536" y="883"/>
                  </a:lnTo>
                  <a:lnTo>
                    <a:pt x="6534" y="887"/>
                  </a:lnTo>
                  <a:lnTo>
                    <a:pt x="6531" y="891"/>
                  </a:lnTo>
                  <a:lnTo>
                    <a:pt x="6528" y="895"/>
                  </a:lnTo>
                  <a:lnTo>
                    <a:pt x="6521" y="899"/>
                  </a:lnTo>
                  <a:lnTo>
                    <a:pt x="6507" y="906"/>
                  </a:lnTo>
                  <a:lnTo>
                    <a:pt x="6497" y="911"/>
                  </a:lnTo>
                  <a:lnTo>
                    <a:pt x="6486" y="915"/>
                  </a:lnTo>
                  <a:lnTo>
                    <a:pt x="6473" y="919"/>
                  </a:lnTo>
                  <a:lnTo>
                    <a:pt x="6460" y="923"/>
                  </a:lnTo>
                  <a:lnTo>
                    <a:pt x="6445" y="927"/>
                  </a:lnTo>
                  <a:lnTo>
                    <a:pt x="6429" y="930"/>
                  </a:lnTo>
                  <a:lnTo>
                    <a:pt x="6412" y="934"/>
                  </a:lnTo>
                  <a:lnTo>
                    <a:pt x="6394" y="937"/>
                  </a:lnTo>
                  <a:lnTo>
                    <a:pt x="6374" y="940"/>
                  </a:lnTo>
                  <a:lnTo>
                    <a:pt x="6355" y="942"/>
                  </a:lnTo>
                  <a:lnTo>
                    <a:pt x="6334" y="943"/>
                  </a:lnTo>
                  <a:lnTo>
                    <a:pt x="6313" y="944"/>
                  </a:lnTo>
                  <a:lnTo>
                    <a:pt x="6295" y="943"/>
                  </a:lnTo>
                  <a:lnTo>
                    <a:pt x="6277" y="943"/>
                  </a:lnTo>
                  <a:lnTo>
                    <a:pt x="6261" y="941"/>
                  </a:lnTo>
                  <a:lnTo>
                    <a:pt x="6244" y="938"/>
                  </a:lnTo>
                  <a:lnTo>
                    <a:pt x="6228" y="935"/>
                  </a:lnTo>
                  <a:lnTo>
                    <a:pt x="6213" y="932"/>
                  </a:lnTo>
                  <a:lnTo>
                    <a:pt x="6198" y="927"/>
                  </a:lnTo>
                  <a:lnTo>
                    <a:pt x="6183" y="923"/>
                  </a:lnTo>
                  <a:lnTo>
                    <a:pt x="6170" y="917"/>
                  </a:lnTo>
                  <a:lnTo>
                    <a:pt x="6157" y="912"/>
                  </a:lnTo>
                  <a:lnTo>
                    <a:pt x="6144" y="904"/>
                  </a:lnTo>
                  <a:lnTo>
                    <a:pt x="6133" y="897"/>
                  </a:lnTo>
                  <a:lnTo>
                    <a:pt x="6121" y="889"/>
                  </a:lnTo>
                  <a:lnTo>
                    <a:pt x="6110" y="881"/>
                  </a:lnTo>
                  <a:lnTo>
                    <a:pt x="6100" y="871"/>
                  </a:lnTo>
                  <a:lnTo>
                    <a:pt x="6090" y="861"/>
                  </a:lnTo>
                  <a:lnTo>
                    <a:pt x="6081" y="851"/>
                  </a:lnTo>
                  <a:lnTo>
                    <a:pt x="6073" y="839"/>
                  </a:lnTo>
                  <a:lnTo>
                    <a:pt x="6065" y="828"/>
                  </a:lnTo>
                  <a:lnTo>
                    <a:pt x="6057" y="815"/>
                  </a:lnTo>
                  <a:lnTo>
                    <a:pt x="6050" y="802"/>
                  </a:lnTo>
                  <a:lnTo>
                    <a:pt x="6044" y="788"/>
                  </a:lnTo>
                  <a:lnTo>
                    <a:pt x="6038" y="774"/>
                  </a:lnTo>
                  <a:lnTo>
                    <a:pt x="6033" y="758"/>
                  </a:lnTo>
                  <a:lnTo>
                    <a:pt x="6028" y="743"/>
                  </a:lnTo>
                  <a:lnTo>
                    <a:pt x="6024" y="727"/>
                  </a:lnTo>
                  <a:lnTo>
                    <a:pt x="6021" y="710"/>
                  </a:lnTo>
                  <a:lnTo>
                    <a:pt x="6018" y="692"/>
                  </a:lnTo>
                  <a:lnTo>
                    <a:pt x="6016" y="675"/>
                  </a:lnTo>
                  <a:lnTo>
                    <a:pt x="6015" y="655"/>
                  </a:lnTo>
                  <a:lnTo>
                    <a:pt x="6014" y="636"/>
                  </a:lnTo>
                  <a:lnTo>
                    <a:pt x="6014" y="616"/>
                  </a:lnTo>
                  <a:lnTo>
                    <a:pt x="6014" y="597"/>
                  </a:lnTo>
                  <a:lnTo>
                    <a:pt x="6015" y="578"/>
                  </a:lnTo>
                  <a:lnTo>
                    <a:pt x="6016" y="560"/>
                  </a:lnTo>
                  <a:lnTo>
                    <a:pt x="6019" y="542"/>
                  </a:lnTo>
                  <a:lnTo>
                    <a:pt x="6021" y="525"/>
                  </a:lnTo>
                  <a:lnTo>
                    <a:pt x="6025" y="508"/>
                  </a:lnTo>
                  <a:lnTo>
                    <a:pt x="6029" y="493"/>
                  </a:lnTo>
                  <a:lnTo>
                    <a:pt x="6034" y="476"/>
                  </a:lnTo>
                  <a:lnTo>
                    <a:pt x="6039" y="461"/>
                  </a:lnTo>
                  <a:lnTo>
                    <a:pt x="6045" y="447"/>
                  </a:lnTo>
                  <a:lnTo>
                    <a:pt x="6051" y="433"/>
                  </a:lnTo>
                  <a:lnTo>
                    <a:pt x="6058" y="419"/>
                  </a:lnTo>
                  <a:lnTo>
                    <a:pt x="6066" y="407"/>
                  </a:lnTo>
                  <a:lnTo>
                    <a:pt x="6074" y="394"/>
                  </a:lnTo>
                  <a:lnTo>
                    <a:pt x="6082" y="383"/>
                  </a:lnTo>
                  <a:lnTo>
                    <a:pt x="6091" y="371"/>
                  </a:lnTo>
                  <a:lnTo>
                    <a:pt x="6101" y="361"/>
                  </a:lnTo>
                  <a:lnTo>
                    <a:pt x="6111" y="351"/>
                  </a:lnTo>
                  <a:lnTo>
                    <a:pt x="6121" y="341"/>
                  </a:lnTo>
                  <a:lnTo>
                    <a:pt x="6133" y="333"/>
                  </a:lnTo>
                  <a:lnTo>
                    <a:pt x="6145" y="325"/>
                  </a:lnTo>
                  <a:lnTo>
                    <a:pt x="6156" y="318"/>
                  </a:lnTo>
                  <a:lnTo>
                    <a:pt x="6169" y="311"/>
                  </a:lnTo>
                  <a:lnTo>
                    <a:pt x="6182" y="305"/>
                  </a:lnTo>
                  <a:lnTo>
                    <a:pt x="6196" y="300"/>
                  </a:lnTo>
                  <a:lnTo>
                    <a:pt x="6210" y="295"/>
                  </a:lnTo>
                  <a:lnTo>
                    <a:pt x="6225" y="291"/>
                  </a:lnTo>
                  <a:lnTo>
                    <a:pt x="6239" y="288"/>
                  </a:lnTo>
                  <a:lnTo>
                    <a:pt x="6254" y="286"/>
                  </a:lnTo>
                  <a:lnTo>
                    <a:pt x="6269" y="284"/>
                  </a:lnTo>
                  <a:lnTo>
                    <a:pt x="6286" y="282"/>
                  </a:lnTo>
                  <a:lnTo>
                    <a:pt x="6302" y="282"/>
                  </a:lnTo>
                  <a:lnTo>
                    <a:pt x="6319" y="282"/>
                  </a:lnTo>
                  <a:lnTo>
                    <a:pt x="6336" y="284"/>
                  </a:lnTo>
                  <a:lnTo>
                    <a:pt x="6352" y="286"/>
                  </a:lnTo>
                  <a:lnTo>
                    <a:pt x="6367" y="288"/>
                  </a:lnTo>
                  <a:lnTo>
                    <a:pt x="6382" y="291"/>
                  </a:lnTo>
                  <a:lnTo>
                    <a:pt x="6396" y="295"/>
                  </a:lnTo>
                  <a:lnTo>
                    <a:pt x="6409" y="299"/>
                  </a:lnTo>
                  <a:lnTo>
                    <a:pt x="6422" y="305"/>
                  </a:lnTo>
                  <a:lnTo>
                    <a:pt x="6434" y="310"/>
                  </a:lnTo>
                  <a:lnTo>
                    <a:pt x="6446" y="318"/>
                  </a:lnTo>
                  <a:lnTo>
                    <a:pt x="6457" y="324"/>
                  </a:lnTo>
                  <a:lnTo>
                    <a:pt x="6467" y="331"/>
                  </a:lnTo>
                  <a:lnTo>
                    <a:pt x="6478" y="339"/>
                  </a:lnTo>
                  <a:lnTo>
                    <a:pt x="6487" y="348"/>
                  </a:lnTo>
                  <a:lnTo>
                    <a:pt x="6495" y="357"/>
                  </a:lnTo>
                  <a:lnTo>
                    <a:pt x="6503" y="366"/>
                  </a:lnTo>
                  <a:lnTo>
                    <a:pt x="6512" y="376"/>
                  </a:lnTo>
                  <a:lnTo>
                    <a:pt x="6519" y="386"/>
                  </a:lnTo>
                  <a:lnTo>
                    <a:pt x="6525" y="396"/>
                  </a:lnTo>
                  <a:lnTo>
                    <a:pt x="6531" y="408"/>
                  </a:lnTo>
                  <a:lnTo>
                    <a:pt x="6538" y="419"/>
                  </a:lnTo>
                  <a:lnTo>
                    <a:pt x="6542" y="431"/>
                  </a:lnTo>
                  <a:lnTo>
                    <a:pt x="6547" y="444"/>
                  </a:lnTo>
                  <a:lnTo>
                    <a:pt x="6551" y="456"/>
                  </a:lnTo>
                  <a:lnTo>
                    <a:pt x="6557" y="483"/>
                  </a:lnTo>
                  <a:lnTo>
                    <a:pt x="6562" y="510"/>
                  </a:lnTo>
                  <a:lnTo>
                    <a:pt x="6564" y="538"/>
                  </a:lnTo>
                  <a:lnTo>
                    <a:pt x="6565" y="567"/>
                  </a:lnTo>
                  <a:lnTo>
                    <a:pt x="6565" y="588"/>
                  </a:lnTo>
                  <a:close/>
                  <a:moveTo>
                    <a:pt x="6455" y="555"/>
                  </a:moveTo>
                  <a:lnTo>
                    <a:pt x="6455" y="534"/>
                  </a:lnTo>
                  <a:lnTo>
                    <a:pt x="6454" y="513"/>
                  </a:lnTo>
                  <a:lnTo>
                    <a:pt x="6451" y="495"/>
                  </a:lnTo>
                  <a:lnTo>
                    <a:pt x="6447" y="477"/>
                  </a:lnTo>
                  <a:lnTo>
                    <a:pt x="6441" y="460"/>
                  </a:lnTo>
                  <a:lnTo>
                    <a:pt x="6434" y="445"/>
                  </a:lnTo>
                  <a:lnTo>
                    <a:pt x="6426" y="430"/>
                  </a:lnTo>
                  <a:lnTo>
                    <a:pt x="6417" y="418"/>
                  </a:lnTo>
                  <a:lnTo>
                    <a:pt x="6405" y="407"/>
                  </a:lnTo>
                  <a:lnTo>
                    <a:pt x="6394" y="396"/>
                  </a:lnTo>
                  <a:lnTo>
                    <a:pt x="6381" y="388"/>
                  </a:lnTo>
                  <a:lnTo>
                    <a:pt x="6366" y="381"/>
                  </a:lnTo>
                  <a:lnTo>
                    <a:pt x="6351" y="376"/>
                  </a:lnTo>
                  <a:lnTo>
                    <a:pt x="6334" y="371"/>
                  </a:lnTo>
                  <a:lnTo>
                    <a:pt x="6315" y="369"/>
                  </a:lnTo>
                  <a:lnTo>
                    <a:pt x="6297" y="368"/>
                  </a:lnTo>
                  <a:lnTo>
                    <a:pt x="6276" y="369"/>
                  </a:lnTo>
                  <a:lnTo>
                    <a:pt x="6258" y="373"/>
                  </a:lnTo>
                  <a:lnTo>
                    <a:pt x="6249" y="375"/>
                  </a:lnTo>
                  <a:lnTo>
                    <a:pt x="6241" y="377"/>
                  </a:lnTo>
                  <a:lnTo>
                    <a:pt x="6233" y="380"/>
                  </a:lnTo>
                  <a:lnTo>
                    <a:pt x="6225" y="384"/>
                  </a:lnTo>
                  <a:lnTo>
                    <a:pt x="6210" y="392"/>
                  </a:lnTo>
                  <a:lnTo>
                    <a:pt x="6197" y="401"/>
                  </a:lnTo>
                  <a:lnTo>
                    <a:pt x="6184" y="413"/>
                  </a:lnTo>
                  <a:lnTo>
                    <a:pt x="6173" y="424"/>
                  </a:lnTo>
                  <a:lnTo>
                    <a:pt x="6164" y="438"/>
                  </a:lnTo>
                  <a:lnTo>
                    <a:pt x="6154" y="452"/>
                  </a:lnTo>
                  <a:lnTo>
                    <a:pt x="6147" y="468"/>
                  </a:lnTo>
                  <a:lnTo>
                    <a:pt x="6141" y="484"/>
                  </a:lnTo>
                  <a:lnTo>
                    <a:pt x="6136" y="501"/>
                  </a:lnTo>
                  <a:lnTo>
                    <a:pt x="6133" y="518"/>
                  </a:lnTo>
                  <a:lnTo>
                    <a:pt x="6130" y="536"/>
                  </a:lnTo>
                  <a:lnTo>
                    <a:pt x="6129" y="555"/>
                  </a:lnTo>
                  <a:lnTo>
                    <a:pt x="6455" y="555"/>
                  </a:lnTo>
                  <a:close/>
                  <a:moveTo>
                    <a:pt x="7248" y="915"/>
                  </a:moveTo>
                  <a:lnTo>
                    <a:pt x="7248" y="920"/>
                  </a:lnTo>
                  <a:lnTo>
                    <a:pt x="7246" y="924"/>
                  </a:lnTo>
                  <a:lnTo>
                    <a:pt x="7243" y="927"/>
                  </a:lnTo>
                  <a:lnTo>
                    <a:pt x="7238" y="930"/>
                  </a:lnTo>
                  <a:lnTo>
                    <a:pt x="7231" y="932"/>
                  </a:lnTo>
                  <a:lnTo>
                    <a:pt x="7223" y="934"/>
                  </a:lnTo>
                  <a:lnTo>
                    <a:pt x="7213" y="935"/>
                  </a:lnTo>
                  <a:lnTo>
                    <a:pt x="7200" y="935"/>
                  </a:lnTo>
                  <a:lnTo>
                    <a:pt x="7187" y="935"/>
                  </a:lnTo>
                  <a:lnTo>
                    <a:pt x="7177" y="934"/>
                  </a:lnTo>
                  <a:lnTo>
                    <a:pt x="7168" y="932"/>
                  </a:lnTo>
                  <a:lnTo>
                    <a:pt x="7161" y="930"/>
                  </a:lnTo>
                  <a:lnTo>
                    <a:pt x="7156" y="927"/>
                  </a:lnTo>
                  <a:lnTo>
                    <a:pt x="7153" y="924"/>
                  </a:lnTo>
                  <a:lnTo>
                    <a:pt x="7151" y="920"/>
                  </a:lnTo>
                  <a:lnTo>
                    <a:pt x="7150" y="915"/>
                  </a:lnTo>
                  <a:lnTo>
                    <a:pt x="7150" y="834"/>
                  </a:lnTo>
                  <a:lnTo>
                    <a:pt x="7139" y="847"/>
                  </a:lnTo>
                  <a:lnTo>
                    <a:pt x="7126" y="859"/>
                  </a:lnTo>
                  <a:lnTo>
                    <a:pt x="7114" y="870"/>
                  </a:lnTo>
                  <a:lnTo>
                    <a:pt x="7102" y="881"/>
                  </a:lnTo>
                  <a:lnTo>
                    <a:pt x="7090" y="890"/>
                  </a:lnTo>
                  <a:lnTo>
                    <a:pt x="7078" y="899"/>
                  </a:lnTo>
                  <a:lnTo>
                    <a:pt x="7064" y="907"/>
                  </a:lnTo>
                  <a:lnTo>
                    <a:pt x="7052" y="915"/>
                  </a:lnTo>
                  <a:lnTo>
                    <a:pt x="7039" y="922"/>
                  </a:lnTo>
                  <a:lnTo>
                    <a:pt x="7026" y="927"/>
                  </a:lnTo>
                  <a:lnTo>
                    <a:pt x="7013" y="932"/>
                  </a:lnTo>
                  <a:lnTo>
                    <a:pt x="6998" y="936"/>
                  </a:lnTo>
                  <a:lnTo>
                    <a:pt x="6985" y="940"/>
                  </a:lnTo>
                  <a:lnTo>
                    <a:pt x="6970" y="942"/>
                  </a:lnTo>
                  <a:lnTo>
                    <a:pt x="6955" y="943"/>
                  </a:lnTo>
                  <a:lnTo>
                    <a:pt x="6940" y="944"/>
                  </a:lnTo>
                  <a:lnTo>
                    <a:pt x="6924" y="943"/>
                  </a:lnTo>
                  <a:lnTo>
                    <a:pt x="6908" y="942"/>
                  </a:lnTo>
                  <a:lnTo>
                    <a:pt x="6894" y="940"/>
                  </a:lnTo>
                  <a:lnTo>
                    <a:pt x="6879" y="936"/>
                  </a:lnTo>
                  <a:lnTo>
                    <a:pt x="6865" y="933"/>
                  </a:lnTo>
                  <a:lnTo>
                    <a:pt x="6852" y="929"/>
                  </a:lnTo>
                  <a:lnTo>
                    <a:pt x="6839" y="924"/>
                  </a:lnTo>
                  <a:lnTo>
                    <a:pt x="6828" y="918"/>
                  </a:lnTo>
                  <a:lnTo>
                    <a:pt x="6816" y="911"/>
                  </a:lnTo>
                  <a:lnTo>
                    <a:pt x="6805" y="903"/>
                  </a:lnTo>
                  <a:lnTo>
                    <a:pt x="6795" y="896"/>
                  </a:lnTo>
                  <a:lnTo>
                    <a:pt x="6785" y="888"/>
                  </a:lnTo>
                  <a:lnTo>
                    <a:pt x="6776" y="878"/>
                  </a:lnTo>
                  <a:lnTo>
                    <a:pt x="6768" y="869"/>
                  </a:lnTo>
                  <a:lnTo>
                    <a:pt x="6760" y="859"/>
                  </a:lnTo>
                  <a:lnTo>
                    <a:pt x="6751" y="848"/>
                  </a:lnTo>
                  <a:lnTo>
                    <a:pt x="6745" y="837"/>
                  </a:lnTo>
                  <a:lnTo>
                    <a:pt x="6739" y="825"/>
                  </a:lnTo>
                  <a:lnTo>
                    <a:pt x="6733" y="813"/>
                  </a:lnTo>
                  <a:lnTo>
                    <a:pt x="6726" y="801"/>
                  </a:lnTo>
                  <a:lnTo>
                    <a:pt x="6722" y="787"/>
                  </a:lnTo>
                  <a:lnTo>
                    <a:pt x="6717" y="774"/>
                  </a:lnTo>
                  <a:lnTo>
                    <a:pt x="6713" y="759"/>
                  </a:lnTo>
                  <a:lnTo>
                    <a:pt x="6710" y="745"/>
                  </a:lnTo>
                  <a:lnTo>
                    <a:pt x="6704" y="715"/>
                  </a:lnTo>
                  <a:lnTo>
                    <a:pt x="6700" y="684"/>
                  </a:lnTo>
                  <a:lnTo>
                    <a:pt x="6698" y="653"/>
                  </a:lnTo>
                  <a:lnTo>
                    <a:pt x="6697" y="621"/>
                  </a:lnTo>
                  <a:lnTo>
                    <a:pt x="6697" y="601"/>
                  </a:lnTo>
                  <a:lnTo>
                    <a:pt x="6698" y="583"/>
                  </a:lnTo>
                  <a:lnTo>
                    <a:pt x="6699" y="564"/>
                  </a:lnTo>
                  <a:lnTo>
                    <a:pt x="6701" y="546"/>
                  </a:lnTo>
                  <a:lnTo>
                    <a:pt x="6703" y="530"/>
                  </a:lnTo>
                  <a:lnTo>
                    <a:pt x="6706" y="512"/>
                  </a:lnTo>
                  <a:lnTo>
                    <a:pt x="6709" y="497"/>
                  </a:lnTo>
                  <a:lnTo>
                    <a:pt x="6713" y="480"/>
                  </a:lnTo>
                  <a:lnTo>
                    <a:pt x="6717" y="465"/>
                  </a:lnTo>
                  <a:lnTo>
                    <a:pt x="6722" y="450"/>
                  </a:lnTo>
                  <a:lnTo>
                    <a:pt x="6728" y="436"/>
                  </a:lnTo>
                  <a:lnTo>
                    <a:pt x="6734" y="422"/>
                  </a:lnTo>
                  <a:lnTo>
                    <a:pt x="6740" y="410"/>
                  </a:lnTo>
                  <a:lnTo>
                    <a:pt x="6747" y="397"/>
                  </a:lnTo>
                  <a:lnTo>
                    <a:pt x="6754" y="385"/>
                  </a:lnTo>
                  <a:lnTo>
                    <a:pt x="6763" y="374"/>
                  </a:lnTo>
                  <a:lnTo>
                    <a:pt x="6771" y="363"/>
                  </a:lnTo>
                  <a:lnTo>
                    <a:pt x="6779" y="353"/>
                  </a:lnTo>
                  <a:lnTo>
                    <a:pt x="6788" y="344"/>
                  </a:lnTo>
                  <a:lnTo>
                    <a:pt x="6799" y="334"/>
                  </a:lnTo>
                  <a:lnTo>
                    <a:pt x="6809" y="326"/>
                  </a:lnTo>
                  <a:lnTo>
                    <a:pt x="6820" y="319"/>
                  </a:lnTo>
                  <a:lnTo>
                    <a:pt x="6832" y="312"/>
                  </a:lnTo>
                  <a:lnTo>
                    <a:pt x="6843" y="306"/>
                  </a:lnTo>
                  <a:lnTo>
                    <a:pt x="6856" y="300"/>
                  </a:lnTo>
                  <a:lnTo>
                    <a:pt x="6868" y="296"/>
                  </a:lnTo>
                  <a:lnTo>
                    <a:pt x="6881" y="292"/>
                  </a:lnTo>
                  <a:lnTo>
                    <a:pt x="6895" y="288"/>
                  </a:lnTo>
                  <a:lnTo>
                    <a:pt x="6909" y="286"/>
                  </a:lnTo>
                  <a:lnTo>
                    <a:pt x="6924" y="284"/>
                  </a:lnTo>
                  <a:lnTo>
                    <a:pt x="6939" y="282"/>
                  </a:lnTo>
                  <a:lnTo>
                    <a:pt x="6955" y="282"/>
                  </a:lnTo>
                  <a:lnTo>
                    <a:pt x="6968" y="282"/>
                  </a:lnTo>
                  <a:lnTo>
                    <a:pt x="6981" y="284"/>
                  </a:lnTo>
                  <a:lnTo>
                    <a:pt x="6993" y="286"/>
                  </a:lnTo>
                  <a:lnTo>
                    <a:pt x="7005" y="288"/>
                  </a:lnTo>
                  <a:lnTo>
                    <a:pt x="7018" y="291"/>
                  </a:lnTo>
                  <a:lnTo>
                    <a:pt x="7029" y="295"/>
                  </a:lnTo>
                  <a:lnTo>
                    <a:pt x="7040" y="300"/>
                  </a:lnTo>
                  <a:lnTo>
                    <a:pt x="7051" y="305"/>
                  </a:lnTo>
                  <a:lnTo>
                    <a:pt x="7062" y="311"/>
                  </a:lnTo>
                  <a:lnTo>
                    <a:pt x="7073" y="318"/>
                  </a:lnTo>
                  <a:lnTo>
                    <a:pt x="7084" y="326"/>
                  </a:lnTo>
                  <a:lnTo>
                    <a:pt x="7095" y="334"/>
                  </a:lnTo>
                  <a:lnTo>
                    <a:pt x="7116" y="352"/>
                  </a:lnTo>
                  <a:lnTo>
                    <a:pt x="7137" y="374"/>
                  </a:lnTo>
                  <a:lnTo>
                    <a:pt x="7137" y="24"/>
                  </a:lnTo>
                  <a:lnTo>
                    <a:pt x="7139" y="20"/>
                  </a:lnTo>
                  <a:lnTo>
                    <a:pt x="7140" y="16"/>
                  </a:lnTo>
                  <a:lnTo>
                    <a:pt x="7142" y="13"/>
                  </a:lnTo>
                  <a:lnTo>
                    <a:pt x="7144" y="11"/>
                  </a:lnTo>
                  <a:lnTo>
                    <a:pt x="7146" y="9"/>
                  </a:lnTo>
                  <a:lnTo>
                    <a:pt x="7149" y="8"/>
                  </a:lnTo>
                  <a:lnTo>
                    <a:pt x="7156" y="6"/>
                  </a:lnTo>
                  <a:lnTo>
                    <a:pt x="7165" y="4"/>
                  </a:lnTo>
                  <a:lnTo>
                    <a:pt x="7178" y="3"/>
                  </a:lnTo>
                  <a:lnTo>
                    <a:pt x="7192" y="3"/>
                  </a:lnTo>
                  <a:lnTo>
                    <a:pt x="7208" y="3"/>
                  </a:lnTo>
                  <a:lnTo>
                    <a:pt x="7220" y="4"/>
                  </a:lnTo>
                  <a:lnTo>
                    <a:pt x="7229" y="6"/>
                  </a:lnTo>
                  <a:lnTo>
                    <a:pt x="7237" y="8"/>
                  </a:lnTo>
                  <a:lnTo>
                    <a:pt x="7242" y="11"/>
                  </a:lnTo>
                  <a:lnTo>
                    <a:pt x="7245" y="16"/>
                  </a:lnTo>
                  <a:lnTo>
                    <a:pt x="7248" y="20"/>
                  </a:lnTo>
                  <a:lnTo>
                    <a:pt x="7248" y="24"/>
                  </a:lnTo>
                  <a:lnTo>
                    <a:pt x="7248" y="915"/>
                  </a:lnTo>
                  <a:close/>
                  <a:moveTo>
                    <a:pt x="7137" y="490"/>
                  </a:moveTo>
                  <a:lnTo>
                    <a:pt x="7116" y="465"/>
                  </a:lnTo>
                  <a:lnTo>
                    <a:pt x="7094" y="442"/>
                  </a:lnTo>
                  <a:lnTo>
                    <a:pt x="7083" y="431"/>
                  </a:lnTo>
                  <a:lnTo>
                    <a:pt x="7072" y="422"/>
                  </a:lnTo>
                  <a:lnTo>
                    <a:pt x="7062" y="414"/>
                  </a:lnTo>
                  <a:lnTo>
                    <a:pt x="7052" y="406"/>
                  </a:lnTo>
                  <a:lnTo>
                    <a:pt x="7041" y="399"/>
                  </a:lnTo>
                  <a:lnTo>
                    <a:pt x="7030" y="393"/>
                  </a:lnTo>
                  <a:lnTo>
                    <a:pt x="7020" y="388"/>
                  </a:lnTo>
                  <a:lnTo>
                    <a:pt x="7009" y="384"/>
                  </a:lnTo>
                  <a:lnTo>
                    <a:pt x="6998" y="381"/>
                  </a:lnTo>
                  <a:lnTo>
                    <a:pt x="6987" y="379"/>
                  </a:lnTo>
                  <a:lnTo>
                    <a:pt x="6976" y="377"/>
                  </a:lnTo>
                  <a:lnTo>
                    <a:pt x="6965" y="377"/>
                  </a:lnTo>
                  <a:lnTo>
                    <a:pt x="6955" y="377"/>
                  </a:lnTo>
                  <a:lnTo>
                    <a:pt x="6944" y="378"/>
                  </a:lnTo>
                  <a:lnTo>
                    <a:pt x="6935" y="380"/>
                  </a:lnTo>
                  <a:lnTo>
                    <a:pt x="6926" y="382"/>
                  </a:lnTo>
                  <a:lnTo>
                    <a:pt x="6918" y="384"/>
                  </a:lnTo>
                  <a:lnTo>
                    <a:pt x="6909" y="388"/>
                  </a:lnTo>
                  <a:lnTo>
                    <a:pt x="6901" y="392"/>
                  </a:lnTo>
                  <a:lnTo>
                    <a:pt x="6894" y="396"/>
                  </a:lnTo>
                  <a:lnTo>
                    <a:pt x="6887" y="401"/>
                  </a:lnTo>
                  <a:lnTo>
                    <a:pt x="6879" y="408"/>
                  </a:lnTo>
                  <a:lnTo>
                    <a:pt x="6873" y="414"/>
                  </a:lnTo>
                  <a:lnTo>
                    <a:pt x="6867" y="420"/>
                  </a:lnTo>
                  <a:lnTo>
                    <a:pt x="6856" y="434"/>
                  </a:lnTo>
                  <a:lnTo>
                    <a:pt x="6846" y="450"/>
                  </a:lnTo>
                  <a:lnTo>
                    <a:pt x="6837" y="467"/>
                  </a:lnTo>
                  <a:lnTo>
                    <a:pt x="6830" y="484"/>
                  </a:lnTo>
                  <a:lnTo>
                    <a:pt x="6825" y="504"/>
                  </a:lnTo>
                  <a:lnTo>
                    <a:pt x="6819" y="524"/>
                  </a:lnTo>
                  <a:lnTo>
                    <a:pt x="6815" y="544"/>
                  </a:lnTo>
                  <a:lnTo>
                    <a:pt x="6813" y="566"/>
                  </a:lnTo>
                  <a:lnTo>
                    <a:pt x="6811" y="587"/>
                  </a:lnTo>
                  <a:lnTo>
                    <a:pt x="6811" y="608"/>
                  </a:lnTo>
                  <a:lnTo>
                    <a:pt x="6811" y="630"/>
                  </a:lnTo>
                  <a:lnTo>
                    <a:pt x="6813" y="653"/>
                  </a:lnTo>
                  <a:lnTo>
                    <a:pt x="6815" y="675"/>
                  </a:lnTo>
                  <a:lnTo>
                    <a:pt x="6818" y="697"/>
                  </a:lnTo>
                  <a:lnTo>
                    <a:pt x="6823" y="718"/>
                  </a:lnTo>
                  <a:lnTo>
                    <a:pt x="6828" y="738"/>
                  </a:lnTo>
                  <a:lnTo>
                    <a:pt x="6834" y="756"/>
                  </a:lnTo>
                  <a:lnTo>
                    <a:pt x="6842" y="774"/>
                  </a:lnTo>
                  <a:lnTo>
                    <a:pt x="6846" y="782"/>
                  </a:lnTo>
                  <a:lnTo>
                    <a:pt x="6851" y="791"/>
                  </a:lnTo>
                  <a:lnTo>
                    <a:pt x="6857" y="798"/>
                  </a:lnTo>
                  <a:lnTo>
                    <a:pt x="6863" y="805"/>
                  </a:lnTo>
                  <a:lnTo>
                    <a:pt x="6868" y="811"/>
                  </a:lnTo>
                  <a:lnTo>
                    <a:pt x="6874" y="817"/>
                  </a:lnTo>
                  <a:lnTo>
                    <a:pt x="6881" y="824"/>
                  </a:lnTo>
                  <a:lnTo>
                    <a:pt x="6889" y="829"/>
                  </a:lnTo>
                  <a:lnTo>
                    <a:pt x="6896" y="833"/>
                  </a:lnTo>
                  <a:lnTo>
                    <a:pt x="6903" y="837"/>
                  </a:lnTo>
                  <a:lnTo>
                    <a:pt x="6911" y="841"/>
                  </a:lnTo>
                  <a:lnTo>
                    <a:pt x="6921" y="844"/>
                  </a:lnTo>
                  <a:lnTo>
                    <a:pt x="6930" y="846"/>
                  </a:lnTo>
                  <a:lnTo>
                    <a:pt x="6939" y="847"/>
                  </a:lnTo>
                  <a:lnTo>
                    <a:pt x="6950" y="848"/>
                  </a:lnTo>
                  <a:lnTo>
                    <a:pt x="6960" y="848"/>
                  </a:lnTo>
                  <a:lnTo>
                    <a:pt x="6971" y="848"/>
                  </a:lnTo>
                  <a:lnTo>
                    <a:pt x="6982" y="847"/>
                  </a:lnTo>
                  <a:lnTo>
                    <a:pt x="6992" y="845"/>
                  </a:lnTo>
                  <a:lnTo>
                    <a:pt x="7002" y="843"/>
                  </a:lnTo>
                  <a:lnTo>
                    <a:pt x="7013" y="839"/>
                  </a:lnTo>
                  <a:lnTo>
                    <a:pt x="7023" y="835"/>
                  </a:lnTo>
                  <a:lnTo>
                    <a:pt x="7033" y="830"/>
                  </a:lnTo>
                  <a:lnTo>
                    <a:pt x="7044" y="823"/>
                  </a:lnTo>
                  <a:lnTo>
                    <a:pt x="7055" y="815"/>
                  </a:lnTo>
                  <a:lnTo>
                    <a:pt x="7065" y="807"/>
                  </a:lnTo>
                  <a:lnTo>
                    <a:pt x="7077" y="797"/>
                  </a:lnTo>
                  <a:lnTo>
                    <a:pt x="7088" y="786"/>
                  </a:lnTo>
                  <a:lnTo>
                    <a:pt x="7100" y="775"/>
                  </a:lnTo>
                  <a:lnTo>
                    <a:pt x="7113" y="762"/>
                  </a:lnTo>
                  <a:lnTo>
                    <a:pt x="7125" y="747"/>
                  </a:lnTo>
                  <a:lnTo>
                    <a:pt x="7137" y="732"/>
                  </a:lnTo>
                  <a:lnTo>
                    <a:pt x="7137" y="490"/>
                  </a:lnTo>
                  <a:close/>
                  <a:moveTo>
                    <a:pt x="8314" y="605"/>
                  </a:moveTo>
                  <a:lnTo>
                    <a:pt x="8313" y="624"/>
                  </a:lnTo>
                  <a:lnTo>
                    <a:pt x="8313" y="644"/>
                  </a:lnTo>
                  <a:lnTo>
                    <a:pt x="8311" y="661"/>
                  </a:lnTo>
                  <a:lnTo>
                    <a:pt x="8309" y="680"/>
                  </a:lnTo>
                  <a:lnTo>
                    <a:pt x="8306" y="696"/>
                  </a:lnTo>
                  <a:lnTo>
                    <a:pt x="8303" y="714"/>
                  </a:lnTo>
                  <a:lnTo>
                    <a:pt x="8300" y="729"/>
                  </a:lnTo>
                  <a:lnTo>
                    <a:pt x="8296" y="746"/>
                  </a:lnTo>
                  <a:lnTo>
                    <a:pt x="8292" y="762"/>
                  </a:lnTo>
                  <a:lnTo>
                    <a:pt x="8287" y="776"/>
                  </a:lnTo>
                  <a:lnTo>
                    <a:pt x="8282" y="791"/>
                  </a:lnTo>
                  <a:lnTo>
                    <a:pt x="8276" y="804"/>
                  </a:lnTo>
                  <a:lnTo>
                    <a:pt x="8269" y="816"/>
                  </a:lnTo>
                  <a:lnTo>
                    <a:pt x="8262" y="829"/>
                  </a:lnTo>
                  <a:lnTo>
                    <a:pt x="8255" y="841"/>
                  </a:lnTo>
                  <a:lnTo>
                    <a:pt x="8247" y="853"/>
                  </a:lnTo>
                  <a:lnTo>
                    <a:pt x="8238" y="863"/>
                  </a:lnTo>
                  <a:lnTo>
                    <a:pt x="8229" y="873"/>
                  </a:lnTo>
                  <a:lnTo>
                    <a:pt x="8220" y="883"/>
                  </a:lnTo>
                  <a:lnTo>
                    <a:pt x="8209" y="891"/>
                  </a:lnTo>
                  <a:lnTo>
                    <a:pt x="8199" y="899"/>
                  </a:lnTo>
                  <a:lnTo>
                    <a:pt x="8189" y="907"/>
                  </a:lnTo>
                  <a:lnTo>
                    <a:pt x="8177" y="914"/>
                  </a:lnTo>
                  <a:lnTo>
                    <a:pt x="8165" y="920"/>
                  </a:lnTo>
                  <a:lnTo>
                    <a:pt x="8154" y="925"/>
                  </a:lnTo>
                  <a:lnTo>
                    <a:pt x="8140" y="930"/>
                  </a:lnTo>
                  <a:lnTo>
                    <a:pt x="8128" y="934"/>
                  </a:lnTo>
                  <a:lnTo>
                    <a:pt x="8114" y="937"/>
                  </a:lnTo>
                  <a:lnTo>
                    <a:pt x="8100" y="941"/>
                  </a:lnTo>
                  <a:lnTo>
                    <a:pt x="8086" y="942"/>
                  </a:lnTo>
                  <a:lnTo>
                    <a:pt x="8071" y="943"/>
                  </a:lnTo>
                  <a:lnTo>
                    <a:pt x="8056" y="944"/>
                  </a:lnTo>
                  <a:lnTo>
                    <a:pt x="8042" y="943"/>
                  </a:lnTo>
                  <a:lnTo>
                    <a:pt x="8028" y="942"/>
                  </a:lnTo>
                  <a:lnTo>
                    <a:pt x="8015" y="941"/>
                  </a:lnTo>
                  <a:lnTo>
                    <a:pt x="8003" y="937"/>
                  </a:lnTo>
                  <a:lnTo>
                    <a:pt x="7990" y="934"/>
                  </a:lnTo>
                  <a:lnTo>
                    <a:pt x="7978" y="930"/>
                  </a:lnTo>
                  <a:lnTo>
                    <a:pt x="7967" y="925"/>
                  </a:lnTo>
                  <a:lnTo>
                    <a:pt x="7955" y="920"/>
                  </a:lnTo>
                  <a:lnTo>
                    <a:pt x="7943" y="913"/>
                  </a:lnTo>
                  <a:lnTo>
                    <a:pt x="7932" y="905"/>
                  </a:lnTo>
                  <a:lnTo>
                    <a:pt x="7920" y="897"/>
                  </a:lnTo>
                  <a:lnTo>
                    <a:pt x="7909" y="888"/>
                  </a:lnTo>
                  <a:lnTo>
                    <a:pt x="7897" y="877"/>
                  </a:lnTo>
                  <a:lnTo>
                    <a:pt x="7884" y="866"/>
                  </a:lnTo>
                  <a:lnTo>
                    <a:pt x="7872" y="854"/>
                  </a:lnTo>
                  <a:lnTo>
                    <a:pt x="7859" y="840"/>
                  </a:lnTo>
                  <a:lnTo>
                    <a:pt x="7859" y="915"/>
                  </a:lnTo>
                  <a:lnTo>
                    <a:pt x="7858" y="920"/>
                  </a:lnTo>
                  <a:lnTo>
                    <a:pt x="7856" y="924"/>
                  </a:lnTo>
                  <a:lnTo>
                    <a:pt x="7853" y="927"/>
                  </a:lnTo>
                  <a:lnTo>
                    <a:pt x="7848" y="930"/>
                  </a:lnTo>
                  <a:lnTo>
                    <a:pt x="7841" y="932"/>
                  </a:lnTo>
                  <a:lnTo>
                    <a:pt x="7832" y="934"/>
                  </a:lnTo>
                  <a:lnTo>
                    <a:pt x="7822" y="935"/>
                  </a:lnTo>
                  <a:lnTo>
                    <a:pt x="7810" y="935"/>
                  </a:lnTo>
                  <a:lnTo>
                    <a:pt x="7797" y="935"/>
                  </a:lnTo>
                  <a:lnTo>
                    <a:pt x="7787" y="934"/>
                  </a:lnTo>
                  <a:lnTo>
                    <a:pt x="7778" y="932"/>
                  </a:lnTo>
                  <a:lnTo>
                    <a:pt x="7772" y="930"/>
                  </a:lnTo>
                  <a:lnTo>
                    <a:pt x="7766" y="927"/>
                  </a:lnTo>
                  <a:lnTo>
                    <a:pt x="7763" y="924"/>
                  </a:lnTo>
                  <a:lnTo>
                    <a:pt x="7762" y="920"/>
                  </a:lnTo>
                  <a:lnTo>
                    <a:pt x="7761" y="915"/>
                  </a:lnTo>
                  <a:lnTo>
                    <a:pt x="7761" y="22"/>
                  </a:lnTo>
                  <a:lnTo>
                    <a:pt x="7762" y="17"/>
                  </a:lnTo>
                  <a:lnTo>
                    <a:pt x="7763" y="12"/>
                  </a:lnTo>
                  <a:lnTo>
                    <a:pt x="7767" y="8"/>
                  </a:lnTo>
                  <a:lnTo>
                    <a:pt x="7773" y="5"/>
                  </a:lnTo>
                  <a:lnTo>
                    <a:pt x="7780" y="3"/>
                  </a:lnTo>
                  <a:lnTo>
                    <a:pt x="7789" y="1"/>
                  </a:lnTo>
                  <a:lnTo>
                    <a:pt x="7802" y="0"/>
                  </a:lnTo>
                  <a:lnTo>
                    <a:pt x="7816" y="0"/>
                  </a:lnTo>
                  <a:lnTo>
                    <a:pt x="7831" y="0"/>
                  </a:lnTo>
                  <a:lnTo>
                    <a:pt x="7844" y="1"/>
                  </a:lnTo>
                  <a:lnTo>
                    <a:pt x="7853" y="3"/>
                  </a:lnTo>
                  <a:lnTo>
                    <a:pt x="7860" y="5"/>
                  </a:lnTo>
                  <a:lnTo>
                    <a:pt x="7866" y="8"/>
                  </a:lnTo>
                  <a:lnTo>
                    <a:pt x="7870" y="12"/>
                  </a:lnTo>
                  <a:lnTo>
                    <a:pt x="7872" y="17"/>
                  </a:lnTo>
                  <a:lnTo>
                    <a:pt x="7872" y="22"/>
                  </a:lnTo>
                  <a:lnTo>
                    <a:pt x="7872" y="381"/>
                  </a:lnTo>
                  <a:lnTo>
                    <a:pt x="7885" y="368"/>
                  </a:lnTo>
                  <a:lnTo>
                    <a:pt x="7899" y="356"/>
                  </a:lnTo>
                  <a:lnTo>
                    <a:pt x="7911" y="345"/>
                  </a:lnTo>
                  <a:lnTo>
                    <a:pt x="7923" y="335"/>
                  </a:lnTo>
                  <a:lnTo>
                    <a:pt x="7936" y="326"/>
                  </a:lnTo>
                  <a:lnTo>
                    <a:pt x="7948" y="318"/>
                  </a:lnTo>
                  <a:lnTo>
                    <a:pt x="7961" y="310"/>
                  </a:lnTo>
                  <a:lnTo>
                    <a:pt x="7972" y="304"/>
                  </a:lnTo>
                  <a:lnTo>
                    <a:pt x="7984" y="299"/>
                  </a:lnTo>
                  <a:lnTo>
                    <a:pt x="7997" y="294"/>
                  </a:lnTo>
                  <a:lnTo>
                    <a:pt x="8008" y="291"/>
                  </a:lnTo>
                  <a:lnTo>
                    <a:pt x="8020" y="288"/>
                  </a:lnTo>
                  <a:lnTo>
                    <a:pt x="8033" y="286"/>
                  </a:lnTo>
                  <a:lnTo>
                    <a:pt x="8045" y="284"/>
                  </a:lnTo>
                  <a:lnTo>
                    <a:pt x="8058" y="282"/>
                  </a:lnTo>
                  <a:lnTo>
                    <a:pt x="8071" y="282"/>
                  </a:lnTo>
                  <a:lnTo>
                    <a:pt x="8087" y="282"/>
                  </a:lnTo>
                  <a:lnTo>
                    <a:pt x="8102" y="284"/>
                  </a:lnTo>
                  <a:lnTo>
                    <a:pt x="8118" y="286"/>
                  </a:lnTo>
                  <a:lnTo>
                    <a:pt x="8132" y="289"/>
                  </a:lnTo>
                  <a:lnTo>
                    <a:pt x="8145" y="292"/>
                  </a:lnTo>
                  <a:lnTo>
                    <a:pt x="8158" y="297"/>
                  </a:lnTo>
                  <a:lnTo>
                    <a:pt x="8170" y="302"/>
                  </a:lnTo>
                  <a:lnTo>
                    <a:pt x="8183" y="308"/>
                  </a:lnTo>
                  <a:lnTo>
                    <a:pt x="8194" y="315"/>
                  </a:lnTo>
                  <a:lnTo>
                    <a:pt x="8204" y="322"/>
                  </a:lnTo>
                  <a:lnTo>
                    <a:pt x="8215" y="330"/>
                  </a:lnTo>
                  <a:lnTo>
                    <a:pt x="8225" y="338"/>
                  </a:lnTo>
                  <a:lnTo>
                    <a:pt x="8233" y="348"/>
                  </a:lnTo>
                  <a:lnTo>
                    <a:pt x="8242" y="357"/>
                  </a:lnTo>
                  <a:lnTo>
                    <a:pt x="8250" y="367"/>
                  </a:lnTo>
                  <a:lnTo>
                    <a:pt x="8258" y="378"/>
                  </a:lnTo>
                  <a:lnTo>
                    <a:pt x="8265" y="389"/>
                  </a:lnTo>
                  <a:lnTo>
                    <a:pt x="8271" y="400"/>
                  </a:lnTo>
                  <a:lnTo>
                    <a:pt x="8278" y="413"/>
                  </a:lnTo>
                  <a:lnTo>
                    <a:pt x="8283" y="425"/>
                  </a:lnTo>
                  <a:lnTo>
                    <a:pt x="8288" y="439"/>
                  </a:lnTo>
                  <a:lnTo>
                    <a:pt x="8292" y="452"/>
                  </a:lnTo>
                  <a:lnTo>
                    <a:pt x="8296" y="467"/>
                  </a:lnTo>
                  <a:lnTo>
                    <a:pt x="8300" y="481"/>
                  </a:lnTo>
                  <a:lnTo>
                    <a:pt x="8305" y="510"/>
                  </a:lnTo>
                  <a:lnTo>
                    <a:pt x="8310" y="541"/>
                  </a:lnTo>
                  <a:lnTo>
                    <a:pt x="8313" y="573"/>
                  </a:lnTo>
                  <a:lnTo>
                    <a:pt x="8314" y="605"/>
                  </a:lnTo>
                  <a:close/>
                  <a:moveTo>
                    <a:pt x="8198" y="618"/>
                  </a:moveTo>
                  <a:lnTo>
                    <a:pt x="8198" y="595"/>
                  </a:lnTo>
                  <a:lnTo>
                    <a:pt x="8197" y="572"/>
                  </a:lnTo>
                  <a:lnTo>
                    <a:pt x="8195" y="550"/>
                  </a:lnTo>
                  <a:lnTo>
                    <a:pt x="8192" y="528"/>
                  </a:lnTo>
                  <a:lnTo>
                    <a:pt x="8188" y="507"/>
                  </a:lnTo>
                  <a:lnTo>
                    <a:pt x="8182" y="487"/>
                  </a:lnTo>
                  <a:lnTo>
                    <a:pt x="8175" y="469"/>
                  </a:lnTo>
                  <a:lnTo>
                    <a:pt x="8167" y="451"/>
                  </a:lnTo>
                  <a:lnTo>
                    <a:pt x="8158" y="435"/>
                  </a:lnTo>
                  <a:lnTo>
                    <a:pt x="8146" y="421"/>
                  </a:lnTo>
                  <a:lnTo>
                    <a:pt x="8141" y="414"/>
                  </a:lnTo>
                  <a:lnTo>
                    <a:pt x="8135" y="408"/>
                  </a:lnTo>
                  <a:lnTo>
                    <a:pt x="8128" y="403"/>
                  </a:lnTo>
                  <a:lnTo>
                    <a:pt x="8121" y="397"/>
                  </a:lnTo>
                  <a:lnTo>
                    <a:pt x="8113" y="392"/>
                  </a:lnTo>
                  <a:lnTo>
                    <a:pt x="8106" y="388"/>
                  </a:lnTo>
                  <a:lnTo>
                    <a:pt x="8098" y="385"/>
                  </a:lnTo>
                  <a:lnTo>
                    <a:pt x="8089" y="382"/>
                  </a:lnTo>
                  <a:lnTo>
                    <a:pt x="8079" y="380"/>
                  </a:lnTo>
                  <a:lnTo>
                    <a:pt x="8070" y="378"/>
                  </a:lnTo>
                  <a:lnTo>
                    <a:pt x="8060" y="377"/>
                  </a:lnTo>
                  <a:lnTo>
                    <a:pt x="8049" y="377"/>
                  </a:lnTo>
                  <a:lnTo>
                    <a:pt x="8039" y="377"/>
                  </a:lnTo>
                  <a:lnTo>
                    <a:pt x="8029" y="378"/>
                  </a:lnTo>
                  <a:lnTo>
                    <a:pt x="8018" y="380"/>
                  </a:lnTo>
                  <a:lnTo>
                    <a:pt x="8007" y="383"/>
                  </a:lnTo>
                  <a:lnTo>
                    <a:pt x="7997" y="386"/>
                  </a:lnTo>
                  <a:lnTo>
                    <a:pt x="7986" y="391"/>
                  </a:lnTo>
                  <a:lnTo>
                    <a:pt x="7976" y="396"/>
                  </a:lnTo>
                  <a:lnTo>
                    <a:pt x="7966" y="403"/>
                  </a:lnTo>
                  <a:lnTo>
                    <a:pt x="7954" y="411"/>
                  </a:lnTo>
                  <a:lnTo>
                    <a:pt x="7944" y="419"/>
                  </a:lnTo>
                  <a:lnTo>
                    <a:pt x="7933" y="428"/>
                  </a:lnTo>
                  <a:lnTo>
                    <a:pt x="7921" y="439"/>
                  </a:lnTo>
                  <a:lnTo>
                    <a:pt x="7909" y="451"/>
                  </a:lnTo>
                  <a:lnTo>
                    <a:pt x="7898" y="464"/>
                  </a:lnTo>
                  <a:lnTo>
                    <a:pt x="7885" y="479"/>
                  </a:lnTo>
                  <a:lnTo>
                    <a:pt x="7872" y="495"/>
                  </a:lnTo>
                  <a:lnTo>
                    <a:pt x="7872" y="735"/>
                  </a:lnTo>
                  <a:lnTo>
                    <a:pt x="7894" y="762"/>
                  </a:lnTo>
                  <a:lnTo>
                    <a:pt x="7916" y="784"/>
                  </a:lnTo>
                  <a:lnTo>
                    <a:pt x="7927" y="795"/>
                  </a:lnTo>
                  <a:lnTo>
                    <a:pt x="7938" y="804"/>
                  </a:lnTo>
                  <a:lnTo>
                    <a:pt x="7948" y="812"/>
                  </a:lnTo>
                  <a:lnTo>
                    <a:pt x="7958" y="820"/>
                  </a:lnTo>
                  <a:lnTo>
                    <a:pt x="7969" y="827"/>
                  </a:lnTo>
                  <a:lnTo>
                    <a:pt x="7979" y="833"/>
                  </a:lnTo>
                  <a:lnTo>
                    <a:pt x="7990" y="837"/>
                  </a:lnTo>
                  <a:lnTo>
                    <a:pt x="8001" y="841"/>
                  </a:lnTo>
                  <a:lnTo>
                    <a:pt x="8012" y="844"/>
                  </a:lnTo>
                  <a:lnTo>
                    <a:pt x="8023" y="847"/>
                  </a:lnTo>
                  <a:lnTo>
                    <a:pt x="8034" y="848"/>
                  </a:lnTo>
                  <a:lnTo>
                    <a:pt x="8045" y="848"/>
                  </a:lnTo>
                  <a:lnTo>
                    <a:pt x="8056" y="848"/>
                  </a:lnTo>
                  <a:lnTo>
                    <a:pt x="8065" y="847"/>
                  </a:lnTo>
                  <a:lnTo>
                    <a:pt x="8074" y="846"/>
                  </a:lnTo>
                  <a:lnTo>
                    <a:pt x="8083" y="844"/>
                  </a:lnTo>
                  <a:lnTo>
                    <a:pt x="8092" y="841"/>
                  </a:lnTo>
                  <a:lnTo>
                    <a:pt x="8100" y="838"/>
                  </a:lnTo>
                  <a:lnTo>
                    <a:pt x="8108" y="834"/>
                  </a:lnTo>
                  <a:lnTo>
                    <a:pt x="8115" y="829"/>
                  </a:lnTo>
                  <a:lnTo>
                    <a:pt x="8123" y="824"/>
                  </a:lnTo>
                  <a:lnTo>
                    <a:pt x="8130" y="818"/>
                  </a:lnTo>
                  <a:lnTo>
                    <a:pt x="8136" y="812"/>
                  </a:lnTo>
                  <a:lnTo>
                    <a:pt x="8142" y="805"/>
                  </a:lnTo>
                  <a:lnTo>
                    <a:pt x="8154" y="792"/>
                  </a:lnTo>
                  <a:lnTo>
                    <a:pt x="8164" y="775"/>
                  </a:lnTo>
                  <a:lnTo>
                    <a:pt x="8172" y="758"/>
                  </a:lnTo>
                  <a:lnTo>
                    <a:pt x="8179" y="741"/>
                  </a:lnTo>
                  <a:lnTo>
                    <a:pt x="8186" y="721"/>
                  </a:lnTo>
                  <a:lnTo>
                    <a:pt x="8190" y="702"/>
                  </a:lnTo>
                  <a:lnTo>
                    <a:pt x="8194" y="681"/>
                  </a:lnTo>
                  <a:lnTo>
                    <a:pt x="8196" y="660"/>
                  </a:lnTo>
                  <a:lnTo>
                    <a:pt x="8198" y="638"/>
                  </a:lnTo>
                  <a:lnTo>
                    <a:pt x="8198" y="618"/>
                  </a:ln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FD0FDBE-4944-4FC5-9B90-9770BC126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655"/>
              <a:ext cx="44" cy="68"/>
            </a:xfrm>
            <a:custGeom>
              <a:avLst/>
              <a:gdLst>
                <a:gd name="T0" fmla="*/ 273 w 572"/>
                <a:gd name="T1" fmla="*/ 861 h 882"/>
                <a:gd name="T2" fmla="*/ 266 w 572"/>
                <a:gd name="T3" fmla="*/ 870 h 882"/>
                <a:gd name="T4" fmla="*/ 252 w 572"/>
                <a:gd name="T5" fmla="*/ 877 h 882"/>
                <a:gd name="T6" fmla="*/ 232 w 572"/>
                <a:gd name="T7" fmla="*/ 881 h 882"/>
                <a:gd name="T8" fmla="*/ 203 w 572"/>
                <a:gd name="T9" fmla="*/ 882 h 882"/>
                <a:gd name="T10" fmla="*/ 175 w 572"/>
                <a:gd name="T11" fmla="*/ 881 h 882"/>
                <a:gd name="T12" fmla="*/ 158 w 572"/>
                <a:gd name="T13" fmla="*/ 875 h 882"/>
                <a:gd name="T14" fmla="*/ 154 w 572"/>
                <a:gd name="T15" fmla="*/ 871 h 882"/>
                <a:gd name="T16" fmla="*/ 152 w 572"/>
                <a:gd name="T17" fmla="*/ 865 h 882"/>
                <a:gd name="T18" fmla="*/ 155 w 572"/>
                <a:gd name="T19" fmla="*/ 848 h 882"/>
                <a:gd name="T20" fmla="*/ 233 w 572"/>
                <a:gd name="T21" fmla="*/ 635 h 882"/>
                <a:gd name="T22" fmla="*/ 222 w 572"/>
                <a:gd name="T23" fmla="*/ 624 h 882"/>
                <a:gd name="T24" fmla="*/ 5 w 572"/>
                <a:gd name="T25" fmla="*/ 42 h 882"/>
                <a:gd name="T26" fmla="*/ 0 w 572"/>
                <a:gd name="T27" fmla="*/ 20 h 882"/>
                <a:gd name="T28" fmla="*/ 1 w 572"/>
                <a:gd name="T29" fmla="*/ 13 h 882"/>
                <a:gd name="T30" fmla="*/ 5 w 572"/>
                <a:gd name="T31" fmla="*/ 8 h 882"/>
                <a:gd name="T32" fmla="*/ 12 w 572"/>
                <a:gd name="T33" fmla="*/ 4 h 882"/>
                <a:gd name="T34" fmla="*/ 22 w 572"/>
                <a:gd name="T35" fmla="*/ 1 h 882"/>
                <a:gd name="T36" fmla="*/ 36 w 572"/>
                <a:gd name="T37" fmla="*/ 0 h 882"/>
                <a:gd name="T38" fmla="*/ 55 w 572"/>
                <a:gd name="T39" fmla="*/ 0 h 882"/>
                <a:gd name="T40" fmla="*/ 73 w 572"/>
                <a:gd name="T41" fmla="*/ 0 h 882"/>
                <a:gd name="T42" fmla="*/ 86 w 572"/>
                <a:gd name="T43" fmla="*/ 1 h 882"/>
                <a:gd name="T44" fmla="*/ 104 w 572"/>
                <a:gd name="T45" fmla="*/ 5 h 882"/>
                <a:gd name="T46" fmla="*/ 114 w 572"/>
                <a:gd name="T47" fmla="*/ 12 h 882"/>
                <a:gd name="T48" fmla="*/ 120 w 572"/>
                <a:gd name="T49" fmla="*/ 26 h 882"/>
                <a:gd name="T50" fmla="*/ 294 w 572"/>
                <a:gd name="T51" fmla="*/ 509 h 882"/>
                <a:gd name="T52" fmla="*/ 461 w 572"/>
                <a:gd name="T53" fmla="*/ 17 h 882"/>
                <a:gd name="T54" fmla="*/ 466 w 572"/>
                <a:gd name="T55" fmla="*/ 9 h 882"/>
                <a:gd name="T56" fmla="*/ 475 w 572"/>
                <a:gd name="T57" fmla="*/ 4 h 882"/>
                <a:gd name="T58" fmla="*/ 492 w 572"/>
                <a:gd name="T59" fmla="*/ 1 h 882"/>
                <a:gd name="T60" fmla="*/ 508 w 572"/>
                <a:gd name="T61" fmla="*/ 0 h 882"/>
                <a:gd name="T62" fmla="*/ 535 w 572"/>
                <a:gd name="T63" fmla="*/ 0 h 882"/>
                <a:gd name="T64" fmla="*/ 555 w 572"/>
                <a:gd name="T65" fmla="*/ 2 h 882"/>
                <a:gd name="T66" fmla="*/ 563 w 572"/>
                <a:gd name="T67" fmla="*/ 5 h 882"/>
                <a:gd name="T68" fmla="*/ 569 w 572"/>
                <a:gd name="T69" fmla="*/ 10 h 882"/>
                <a:gd name="T70" fmla="*/ 572 w 572"/>
                <a:gd name="T71" fmla="*/ 16 h 882"/>
                <a:gd name="T72" fmla="*/ 571 w 572"/>
                <a:gd name="T73" fmla="*/ 30 h 882"/>
                <a:gd name="T74" fmla="*/ 352 w 572"/>
                <a:gd name="T75" fmla="*/ 639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2" h="882">
                  <a:moveTo>
                    <a:pt x="352" y="639"/>
                  </a:moveTo>
                  <a:lnTo>
                    <a:pt x="273" y="861"/>
                  </a:lnTo>
                  <a:lnTo>
                    <a:pt x="270" y="866"/>
                  </a:lnTo>
                  <a:lnTo>
                    <a:pt x="266" y="870"/>
                  </a:lnTo>
                  <a:lnTo>
                    <a:pt x="259" y="874"/>
                  </a:lnTo>
                  <a:lnTo>
                    <a:pt x="252" y="877"/>
                  </a:lnTo>
                  <a:lnTo>
                    <a:pt x="243" y="879"/>
                  </a:lnTo>
                  <a:lnTo>
                    <a:pt x="232" y="881"/>
                  </a:lnTo>
                  <a:lnTo>
                    <a:pt x="218" y="882"/>
                  </a:lnTo>
                  <a:lnTo>
                    <a:pt x="203" y="882"/>
                  </a:lnTo>
                  <a:lnTo>
                    <a:pt x="187" y="882"/>
                  </a:lnTo>
                  <a:lnTo>
                    <a:pt x="175" y="881"/>
                  </a:lnTo>
                  <a:lnTo>
                    <a:pt x="165" y="879"/>
                  </a:lnTo>
                  <a:lnTo>
                    <a:pt x="158" y="875"/>
                  </a:lnTo>
                  <a:lnTo>
                    <a:pt x="156" y="873"/>
                  </a:lnTo>
                  <a:lnTo>
                    <a:pt x="154" y="871"/>
                  </a:lnTo>
                  <a:lnTo>
                    <a:pt x="153" y="868"/>
                  </a:lnTo>
                  <a:lnTo>
                    <a:pt x="152" y="865"/>
                  </a:lnTo>
                  <a:lnTo>
                    <a:pt x="152" y="858"/>
                  </a:lnTo>
                  <a:lnTo>
                    <a:pt x="155" y="848"/>
                  </a:lnTo>
                  <a:lnTo>
                    <a:pt x="238" y="639"/>
                  </a:lnTo>
                  <a:lnTo>
                    <a:pt x="233" y="635"/>
                  </a:lnTo>
                  <a:lnTo>
                    <a:pt x="226" y="631"/>
                  </a:lnTo>
                  <a:lnTo>
                    <a:pt x="222" y="624"/>
                  </a:lnTo>
                  <a:lnTo>
                    <a:pt x="219" y="618"/>
                  </a:lnTo>
                  <a:lnTo>
                    <a:pt x="5" y="42"/>
                  </a:lnTo>
                  <a:lnTo>
                    <a:pt x="1" y="3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5" y="8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6" y="1"/>
                  </a:lnTo>
                  <a:lnTo>
                    <a:pt x="96" y="2"/>
                  </a:lnTo>
                  <a:lnTo>
                    <a:pt x="104" y="5"/>
                  </a:lnTo>
                  <a:lnTo>
                    <a:pt x="110" y="8"/>
                  </a:lnTo>
                  <a:lnTo>
                    <a:pt x="114" y="12"/>
                  </a:lnTo>
                  <a:lnTo>
                    <a:pt x="117" y="18"/>
                  </a:lnTo>
                  <a:lnTo>
                    <a:pt x="120" y="26"/>
                  </a:lnTo>
                  <a:lnTo>
                    <a:pt x="291" y="509"/>
                  </a:lnTo>
                  <a:lnTo>
                    <a:pt x="294" y="509"/>
                  </a:lnTo>
                  <a:lnTo>
                    <a:pt x="459" y="24"/>
                  </a:lnTo>
                  <a:lnTo>
                    <a:pt x="461" y="17"/>
                  </a:lnTo>
                  <a:lnTo>
                    <a:pt x="463" y="12"/>
                  </a:lnTo>
                  <a:lnTo>
                    <a:pt x="466" y="9"/>
                  </a:lnTo>
                  <a:lnTo>
                    <a:pt x="469" y="7"/>
                  </a:lnTo>
                  <a:lnTo>
                    <a:pt x="475" y="4"/>
                  </a:lnTo>
                  <a:lnTo>
                    <a:pt x="486" y="1"/>
                  </a:lnTo>
                  <a:lnTo>
                    <a:pt x="492" y="1"/>
                  </a:lnTo>
                  <a:lnTo>
                    <a:pt x="499" y="0"/>
                  </a:lnTo>
                  <a:lnTo>
                    <a:pt x="508" y="0"/>
                  </a:lnTo>
                  <a:lnTo>
                    <a:pt x="519" y="0"/>
                  </a:lnTo>
                  <a:lnTo>
                    <a:pt x="535" y="0"/>
                  </a:lnTo>
                  <a:lnTo>
                    <a:pt x="549" y="1"/>
                  </a:lnTo>
                  <a:lnTo>
                    <a:pt x="555" y="2"/>
                  </a:lnTo>
                  <a:lnTo>
                    <a:pt x="559" y="4"/>
                  </a:lnTo>
                  <a:lnTo>
                    <a:pt x="563" y="5"/>
                  </a:lnTo>
                  <a:lnTo>
                    <a:pt x="566" y="8"/>
                  </a:lnTo>
                  <a:lnTo>
                    <a:pt x="569" y="10"/>
                  </a:lnTo>
                  <a:lnTo>
                    <a:pt x="570" y="13"/>
                  </a:lnTo>
                  <a:lnTo>
                    <a:pt x="572" y="16"/>
                  </a:lnTo>
                  <a:lnTo>
                    <a:pt x="572" y="20"/>
                  </a:lnTo>
                  <a:lnTo>
                    <a:pt x="571" y="30"/>
                  </a:lnTo>
                  <a:lnTo>
                    <a:pt x="568" y="40"/>
                  </a:lnTo>
                  <a:lnTo>
                    <a:pt x="352" y="639"/>
                  </a:ln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Bildschirmpräsentation (4:3)</PresentationFormat>
  <Paragraphs>64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Larissa</vt:lpstr>
      <vt:lpstr>PowerPoint-Präsentation</vt:lpstr>
      <vt:lpstr>Growing importance of the ICT sector …</vt:lpstr>
      <vt:lpstr>…driven by high export-orientation</vt:lpstr>
      <vt:lpstr>The Hi-Tech Park: A success story so far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GET_BLR_WA_12_en</dc:title>
  <dc:creator>Dmitry Chervyakov</dc:creator>
  <cp:lastModifiedBy>Robert Kirchner</cp:lastModifiedBy>
  <cp:revision>358</cp:revision>
  <cp:lastPrinted>2020-06-11T11:34:37Z</cp:lastPrinted>
  <dcterms:modified xsi:type="dcterms:W3CDTF">2020-10-07T08:44:39Z</dcterms:modified>
</cp:coreProperties>
</file>