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6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ustomXml" Target="../customXml/item1.xml"/><Relationship Id="rId8" Type="http://schemas.openxmlformats.org/officeDocument/2006/relationships/customXmlProps" Target="../customXml/itemProps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8" name="表格 17"/>
          <p:cNvGraphicFramePr/>
          <p:nvPr/>
        </p:nvGraphicFramePr>
        <p:xfrm>
          <a:off x="4323080" y="1343660"/>
          <a:ext cx="3484880" cy="336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800"/>
                <a:gridCol w="838800"/>
                <a:gridCol w="838835"/>
                <a:gridCol w="838765"/>
              </a:tblGrid>
              <a:tr h="840105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0105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0105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0105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2" name="直接箭头连接符 11"/>
          <p:cNvCxnSpPr/>
          <p:nvPr/>
        </p:nvCxnSpPr>
        <p:spPr>
          <a:xfrm>
            <a:off x="4323080" y="4704080"/>
            <a:ext cx="36461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4323080" y="1148080"/>
            <a:ext cx="0" cy="3556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334E55B0-647D-440b-865C-3EC943EB4CBC-2" descr="/private/var/folders/81/8tdhjkl50lz1b2b3n_f4rw3m0000gn/T/com.kingsoft.wpsoffice.mac/wpsoffice.BvznUl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5550" y="4842828"/>
            <a:ext cx="250190" cy="166370"/>
          </a:xfrm>
          <a:prstGeom prst="rect">
            <a:avLst/>
          </a:prstGeom>
        </p:spPr>
      </p:pic>
      <p:pic>
        <p:nvPicPr>
          <p:cNvPr id="21" name="334E55B0-647D-440b-865C-3EC943EB4CBC-3" descr="/private/var/folders/81/8tdhjkl50lz1b2b3n_f4rw3m0000gn/T/com.kingsoft.wpsoffice.mac/wpsoffice.QTLCIN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655" y="4840923"/>
            <a:ext cx="250190" cy="170180"/>
          </a:xfrm>
          <a:prstGeom prst="rect">
            <a:avLst/>
          </a:prstGeom>
        </p:spPr>
      </p:pic>
      <p:pic>
        <p:nvPicPr>
          <p:cNvPr id="22" name="334E55B0-647D-440b-865C-3EC943EB4CBC-4" descr="/private/var/folders/81/8tdhjkl50lz1b2b3n_f4rw3m0000gn/T/com.kingsoft.wpsoffice.mac/wpsoffice.ZsdaZL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045" y="4845686"/>
            <a:ext cx="250190" cy="164465"/>
          </a:xfrm>
          <a:prstGeom prst="rect">
            <a:avLst/>
          </a:prstGeom>
        </p:spPr>
      </p:pic>
      <p:pic>
        <p:nvPicPr>
          <p:cNvPr id="23" name="334E55B0-647D-440b-865C-3EC943EB4CBC-5" descr="/private/var/folders/81/8tdhjkl50lz1b2b3n_f4rw3m0000gn/T/com.kingsoft.wpsoffice.mac/wpsoffice.flvbfz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865" y="4848861"/>
            <a:ext cx="241300" cy="164465"/>
          </a:xfrm>
          <a:prstGeom prst="rect">
            <a:avLst/>
          </a:prstGeom>
        </p:spPr>
      </p:pic>
      <p:pic>
        <p:nvPicPr>
          <p:cNvPr id="24" name="334E55B0-647D-440b-865C-3EC943EB4CBC-6" descr="wpsoffi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1790" y="4725670"/>
            <a:ext cx="107315" cy="169545"/>
          </a:xfrm>
          <a:prstGeom prst="rect">
            <a:avLst/>
          </a:prstGeom>
        </p:spPr>
      </p:pic>
      <p:pic>
        <p:nvPicPr>
          <p:cNvPr id="25" name="334E55B0-647D-440b-865C-3EC943EB4CBC-7" descr="/private/var/folders/81/8tdhjkl50lz1b2b3n_f4rw3m0000gn/T/com.kingsoft.wpsoffice.mac/wpsoffice.Dyfnpswpsoffic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1298" y="3772218"/>
            <a:ext cx="216535" cy="168910"/>
          </a:xfrm>
          <a:prstGeom prst="rect">
            <a:avLst/>
          </a:prstGeom>
        </p:spPr>
      </p:pic>
      <p:pic>
        <p:nvPicPr>
          <p:cNvPr id="26" name="334E55B0-647D-440b-865C-3EC943EB4CBC-8" descr="/private/var/folders/81/8tdhjkl50lz1b2b3n_f4rw3m0000gn/T/com.kingsoft.wpsoffice.mac/wpsoffice.ljrIpKwpsoffic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1933" y="2939733"/>
            <a:ext cx="215265" cy="168910"/>
          </a:xfrm>
          <a:prstGeom prst="rect">
            <a:avLst/>
          </a:prstGeom>
        </p:spPr>
      </p:pic>
      <p:pic>
        <p:nvPicPr>
          <p:cNvPr id="27" name="334E55B0-647D-440b-865C-3EC943EB4CBC-9" descr="/private/var/folders/81/8tdhjkl50lz1b2b3n_f4rw3m0000gn/T/com.kingsoft.wpsoffice.mac/wpsoffice.fFwGgdwpsoffic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1933" y="2108836"/>
            <a:ext cx="215265" cy="165735"/>
          </a:xfrm>
          <a:prstGeom prst="rect">
            <a:avLst/>
          </a:prstGeom>
        </p:spPr>
      </p:pic>
      <p:pic>
        <p:nvPicPr>
          <p:cNvPr id="28" name="334E55B0-647D-440b-865C-3EC943EB4CBC-10" descr="/private/var/folders/81/8tdhjkl50lz1b2b3n_f4rw3m0000gn/T/com.kingsoft.wpsoffice.mac/wpsoffice.IqOaTkwpsoffic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34473" y="1276350"/>
            <a:ext cx="211455" cy="165735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 flipV="1">
            <a:off x="4323080" y="3855720"/>
            <a:ext cx="0" cy="8356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 flipV="1">
            <a:off x="4740910" y="3439160"/>
            <a:ext cx="0" cy="8356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5158105" y="2186305"/>
            <a:ext cx="835660" cy="83566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5400000" flipV="1">
            <a:off x="6422390" y="1757680"/>
            <a:ext cx="0" cy="8356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6840220" y="1339850"/>
            <a:ext cx="0" cy="8356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5400000" flipV="1">
            <a:off x="7260590" y="930910"/>
            <a:ext cx="0" cy="8356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4291330" y="3825875"/>
            <a:ext cx="75565" cy="75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5963285" y="2143125"/>
            <a:ext cx="75565" cy="75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807835" y="2138045"/>
            <a:ext cx="75565" cy="75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799580" y="1310640"/>
            <a:ext cx="75565" cy="75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7635240" y="1310640"/>
            <a:ext cx="75565" cy="75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2" name="334E55B0-647D-440b-865C-3EC943EB4CBC-11" descr="wpsoffic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22725" y="4119880"/>
            <a:ext cx="234950" cy="307975"/>
          </a:xfrm>
          <a:prstGeom prst="rect">
            <a:avLst/>
          </a:prstGeom>
        </p:spPr>
      </p:pic>
      <p:pic>
        <p:nvPicPr>
          <p:cNvPr id="45" name="334E55B0-647D-440b-865C-3EC943EB4CBC-14" descr="/private/var/folders/81/8tdhjkl50lz1b2b3n_f4rw3m0000gn/T/com.kingsoft.wpsoffice.mac/wpsoffice.TjQUrvwpsoffic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23435" y="4736148"/>
            <a:ext cx="234950" cy="307340"/>
          </a:xfrm>
          <a:prstGeom prst="rect">
            <a:avLst/>
          </a:prstGeom>
        </p:spPr>
      </p:pic>
      <p:cxnSp>
        <p:nvCxnSpPr>
          <p:cNvPr id="46" name="直接连接符 45"/>
          <p:cNvCxnSpPr/>
          <p:nvPr/>
        </p:nvCxnSpPr>
        <p:spPr>
          <a:xfrm flipV="1">
            <a:off x="5163820" y="3021965"/>
            <a:ext cx="0" cy="8356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5122545" y="3818890"/>
            <a:ext cx="75565" cy="75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5122545" y="2989580"/>
            <a:ext cx="75565" cy="75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4290695" y="4660900"/>
            <a:ext cx="75565" cy="75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2">
      <extobjdata type="334E55B0-647D-440b-865C-3EC943EB4CBC" data="ewogICAiSW1nU2V0dGluZ0pzb24iIDogIntcImRwaVwiOlwiNjAwXCIsXCJmb3JtYXRcIjpcIlBOR1wiLFwidHJhbnNwYXJlbnRcIjp0cnVlLFwiYXV0b1wiOmZhbHNlfSIsCiAgICJMYXRleCIgOiAiWEZzZ2VGOHlJRnhkIiwKICAgIkxhdGV4SW1nQmFzZTY0IiA6ICJpVkJPUncwS0dnb0FBQUFOU1VoRVVnQUFBRXNBQUFBeUJBTUFBQURtVFR2UUFBQUFNRkJNVkVYLy8vOEFBQUFBQUFBQUFBQUFBQUFBQUFBQUFBQUFBQUFBQUFBQUFBQUFBQUFBQUFBQUFBQUFBQUFBQUFBQUFBQXYzYUI3QUFBQUQzUlNUbE1BSW9tNzNXYXJWREx2ZGhDWlJNMzc1blg5QUFBQUNYQklXWE1BQUE3RUFBQU94QUdWS3c0YkFBQUN2VWxFUVZRNEVYMVZzVzRUUVJCZE95UTI1eEFzbElZQ09RVXRjZ3FvS093bVVoUWtMaElTVWlURXVhT2dJQklJaWNxUitJQkFFQkpVbHo4NEYvU21wRE9JQWlHQjRnNmxRREhrc0RnZ2ViemQyVDJmbll1bnVKMTU4MloyZDNaMlR5a2pGNjdHMTBUeDQzc0M1WHlmQWlIKzBGRkVJa29PU2MxaXBWcnBZVm1weHN1TytvaTNlU1NsZXIrSWV4aXF1V01xZC9FN2wxWk1xaG9Qc1Zudkt6VVAvTXlsQmM4TjNNTXF5RytEYVhPa2dQY0dqWkQ4bzlJNEpkdUNuU01BZnBBV0FrYzV5VlR3VE5BSWVxODZXeXVQRnE0TDJvT1pmUkY2NmhOU1NpekVORWI3VkQzQklURGp0Zy9vcW1YbHl6NXVYckhBZWIxdVNnSG11TVF3M3cxbzJla1lZMzVKUEtYSkhTNWk3Y09seTRBK29wR3crb09ScFZRWnE5cmsvbHRaK0F6UXo5b1hEODFzNVlsRDZRSkxXZHFCRGRvRDFqTjRXOHJta0JKazZXb08rT3RBanF4dXhsSXpyc2dURmZESHk5YkZqbzA2UUR5S3IwdzB4amF3Szk0NjNQeTBKOHZHbGZlRkZrQzNvUldXTGJ0U1ZaTitvWGRzYnl4YjA0WG9rZmFtMk15MkpScS9YYmdMTmR2U1lLR3hvZ2NLejJFMEtWUGI2TzVBM083YmdHczFJaXhiUnh4UjN4RmtoT25UeWxkaitXbDEvTjB4bWlkWHBJNVhoSG5DaCtJOWw5aXNsbnpXTExvb1RjdDYyTk5aMEc5SlJnS3p0QnJNV1RMR3VvTm1obU9hV3QvMkFHWlJVV2l6dWN2dHVBdFNOZTZRYVFxNGJkZjJ4dDBneSt2SjVXYnhsbm05aHV3WHZmU0szM0o1ek9naDJkSktEV3Y4UG1peTJDMHFuKzErcVJvSmNNT01IcjRwOVNqdThLRWNkaW9QeHh1ZEQ2UUxlNExFeDMyR2JDQU84VjJTdUc4d0NudThINzh6OEszd2hTaU94R1JIcVQ1RkNlTHFGSzl6ZWJodTFEdlR5WkY5WGYycE5NK3RmK3htdXFuU01iS1BUUGs0aFhJVXp6N2RxcGo3c3J1SVNQNERxckkzMFZxT1lFYWU1bXN0YkxScHhhdlRiOFcrcDJOWnJNR3VUbVdRUnhCc095VUJ6ZE5wN1F5dHBmNERNTTk1K0xQbU9HOEFBQUFBU1VWT1JLNUNZSUk9Igp9Cg=="/>
    </extobj>
    <extobj name="334E55B0-647D-440b-865C-3EC943EB4CBC-3">
      <extobjdata type="334E55B0-647D-440b-865C-3EC943EB4CBC" data="ewogICAiSW1nU2V0dGluZ0pzb24iIDogIntcImRwaVwiOlwiNjAwXCIsXCJmb3JtYXRcIjpcIlBOR1wiLFwidHJhbnNwYXJlbnRcIjp0cnVlLFwiYXV0b1wiOmZhbHNlfSIsCiAgICJMYXRleCIgOiAiWEZzZ2VGOHpJRnhkIiwKICAgIkxhdGV4SW1nQmFzZTY0IiA6ICJpVkJPUncwS0dnb0FBQUFOU1VoRVVnQUFBRXNBQUFBekJBTUFBQUF0RWVoMUFBQUFNRkJNVkVYLy8vOEFBQUFBQUFBQUFBQUFBQUFBQUFBQUFBQUFBQUFBQUFBQUFBQUFBQUFBQUFBQUFBQUFBQUFBQUFBQUFBQXYzYUI3QUFBQUQzUlNUbE1BSW9tNzNXYXJWREx2ZGhDWlJNMzc1blg5QUFBQUNYQklXWE1BQUE3RUFBQU94QUdWS3c0YkFBQUMya2xFUVZRNEVYVlZ2NHNUUVJTZUpIZVg4L1p5QnJHL1dGcElUdFRXcEJGRWl3MElnaUFtRmlKb2tRUGx3TVlFckxTNlF3V3ZjZk1mYklwckJPV3V0TnVnaUZpSTZTU0ZuSm8xdVA2NHp6ZHZaamN6bTNXS3lmZSs5ODNNbS9mbWJZVGdjZVIwZUVZQk43eXBxSXo1QWVEaEZ6bnlpQlRJRUlsNW5DczdBZGFFcUQzdGk3Zll5eElKRWZ3Z2Zna1RzWEJBNEJwK1pzcnlVVm55SHRhclF5R1dnZStac3VZVzB3SE9nL1FkMExZWkk0Y0JzejZpUHdScS85bHRSWi9SQkw2UnpBUCtabXdtbXB1SzlTSHZLbmRyWmNtOGhtSUQ4T2xISVkrZUdjVklVN1FOby9mbEdRMFJoZmo2Z015YU9kNk04T1NXWG5SWXhrMGpCeTZYTW5nK2p2Q1VoNE1CRzhzVjVTbW1iL2dRcjJseGdIRmZDZFJNMmY5cTJpWGNsbVlKdUdqU2M4RFF0Ri9vbUgwNzVGMmdZc3FxWVk5TjR0Y052cVBTbGpEeHUxdXhUNkhzSmhJSjR2d3MyREc3ZGd3a0MzbVpMWFBTRDZPdDAxZ0E2cXpuYVNadEw3Y3I3S0FNdEJqd1JHbjdQYlVNUkRkVmRXQ09GdFVONXhSV01aNGFnaGJ0S1hPK1pkREM4YXdPb3JUcExPNWFOYU9MbXRtbHRQWFZMdjdRM0MzUVQ5NzV5S3lyMHlTRTJ6Tms5ekV1czFuRk0vcGRSQnhwS2RLN0NyRngxc1dreTZxOEtncmxRN2ZBaXZ5V3FORUdPWTh4WGlWSTRGRHlkcHQxcGVIWmVlVGh1a1JOVlR2ZjA3dkZ6UjFyNlpnR1lib2huWkxEWlIzYlR0eEJzUzdnVDRyUFRWeVlVTWZJMEIyM0ZmdjFMNVduSjhRcUxwRGRyZ3VmSy96QnJBd0w2VTNRaDJ3Sm40VzRHL2JwUXpucE8zZnNoODQ2bFlwN2lGeHVvaXNJUFh4aGp6WFZnQzRSRzZPUUdwTEdKZSt4QW13bFV6WFZTNG1Ed2J1dXR0VWxiV2RpN2NSVmtaa2RKblFhVUQ0SGlpUFpXdHFiMlB0SlJCUmJLNkhUZ0dROXhiWHRoMmtMeVNtclFzTkw5YmxpOWR5SlRpcEVMM0g2dEN5Sk5PYmlQd2U3bmRPNnhialJPb2pLYWFkaGZ3b2IwcUxLYnhuc0RNenRSeWY2NGxVdCs2OXBLaTlTVHJhcGs3cFRLaFBscm83dy9BYW41UjhXQlhWc1R3ZzRGd0FBQUFCSlJVNUVya0pnZ2c9PSIKfQo="/>
    </extobj>
    <extobj name="334E55B0-647D-440b-865C-3EC943EB4CBC-4">
      <extobjdata type="334E55B0-647D-440b-865C-3EC943EB4CBC" data="ewogICAiSW1nU2V0dGluZ0pzb24iIDogIntcImRwaVwiOlwiNjAwXCIsXCJmb3JtYXRcIjpcIlBOR1wiLFwidHJhbnNwYXJlbnRcIjp0cnVlLFwiYXV0b1wiOmZhbHNlfSIsCiAgICJMYXRleCIgOiAiWEZzZ2VGODBJRnhkIiwKICAgIkxhdGV4SW1nQmFzZTY0IiA6ICJpVkJPUncwS0dnb0FBQUFOU1VoRVVnQUFBRXdBQUFBeUJBTUFBQUFFa1NDcEFBQUFNRkJNVkVYLy8vOEFBQUFBQUFBQUFBQUFBQUFBQUFBQUFBQUFBQUFBQUFBQUFBQUFBQUFBQUFBQUFBQUFBQUFBQUFBQUFBQXYzYUI3QUFBQUQzUlNUbE1BSW9tNzNXYXJWREx2ZGhDWlJNMzc1blg5QUFBQUNYQklXWE1BQUE3RUFBQU94QUdWS3c0YkFBQUNmMGxFUVZRNEVjV1V2MjhUTVJUSGZVbERTaTRORVdKalNQNkRkSUE1R1lxRXVsd2xKQ1FXTGhzRFF5cUJrSmd5TURFQkFpUVFnenV5WFpCWXFnN055SlpLU0NBR1JEYkV3SStXSS9TQTlzdXovWnhUSEVkaTR3M084M3VmUE52ZmU3WVEyazZmUzg4YkowcXZtWkJudkFOSS9LSkVBWmx4UEpBbzRVSTlIR0ZWaVBiamdYaU5vUThTWXZTRDRoVk14SWxqY3E3aTBJc1ZzcnFLUzJ5MnhrSlVnUU12RmovUTRSRXVndmcrcUt6SEF1enBhSUxzRHpudEJkVnF2RVlNN0JNbWdTTlBNUkhmTjlFRTZxeXFXdGVIeVEwVEhVR3ZmZ1pxNlRrclp4eWlNdHA3VzU5aDdqN1QwNkk5UHFCVWN5MlVSc1ZUYXQ5a0FmVG5NcE44TFBLQnFrMFRLL3RQR0R2bkp2Vy81VVdzUjJ2TXlyTUVqRzB5LzYyNTJDN1F6TlBXYTBWT3RiNlJ6ZWJONzNMV2R6QlNkeFpScyszRER3NFcrV1RyTlIwczlEVkcrVmc0bUZlMnhyNkxrV3kvNS9iMmRjUEZTTGFPaTFXb2paMUZTYmFod1VwZGk5K2o1bkF3a20zVHBIZW4zeXphbThOSXRvSEJrakZYcTZvV3M5WEM5em9hSWVWc3RNVk92ME9PeFZwNFFyTmw0THZKcm1SY05aVDFIQ3VZcGlVOStBclUxRnVpcktqZUFsdXRBZjB0VDA1N04rNm9MRm15cWtaZU5JYmVWQ0s1bXIzY0lqQ0xNMFlucEZVQ1hPYTl2YlEzYU9sSUZiUFZFbjJKaTVQQUNCSkdYWjJsWjJxb0hhN1d3RHBOZXgyUjZNditqczhyVmxnZnhpcjRLTVROZEVBUDVXUVEzcGcyK2pZL2NveUoyOGdpWEtlS1Y1QktmTllycWZwYnhyT1l1UFVwZmFWRGwrUkQ0OUNzWkYrQUtXYis1WXhGa2pNM3UyRUhvaytRTStRdHhNSWR0alora2pkWHhnMzBuQXZvNW5uK1g3RDJ2KzB0Z3U3T0JUczM0WjBYYjREcytWbHUrMFdzWkpGdER5N2daUFpvN2N2YVUzbndGeFVMZWQ1V0dLbGVBQUFBQUVsRlRrU3VRbUNDIgp9Cg=="/>
    </extobj>
    <extobj name="334E55B0-647D-440b-865C-3EC943EB4CBC-5">
      <extobjdata type="334E55B0-647D-440b-865C-3EC943EB4CBC" data="ewogICAiSW1nU2V0dGluZ0pzb24iIDogIntcImRwaVwiOlwiNjAwXCIsXCJmb3JtYXRcIjpcIlBOR1wiLFwidHJhbnNwYXJlbnRcIjp0cnVlLFwiYXV0b1wiOmZhbHNlfSIsCiAgICJMYXRleCIgOiAiWEZzZ2VGODFJRnhkIiwKICAgIkxhdGV4SW1nQmFzZTY0IiA6ICJpVkJPUncwS0dnb0FBQUFOU1VoRVVnQUFBRXNBQUFBekJBTUFBQUF0RWVoMUFBQUFNRkJNVkVYLy8vOEFBQUFBQUFBQUFBQUFBQUFBQUFBQUFBQUFBQUFBQUFBQUFBQUFBQUFBQUFBQUFBQUFBQUFBQUFBQUFBQXYzYUI3QUFBQUQzUlNUbE1BSW9tNzNXYXJWREx2ZGhDWlJNMzc1blg5QUFBQUNYQklXWE1BQUE3RUFBQU94QUdWS3c0YkFBQUN2MGxFUVZRNEVZMVZ2NHNUUVJTZUpKN1I3T1VNWWlQbzVYckZxR2lkTklJS3NnZUNJSWdiYkN4RVBGQU9SVEFSN1QwUndXNFAvQU4yQzBFc0pHbEUwU0lIRm1JaEJndkZRdTcwMXVqNDYvUE52TmxOZGpNUlg3SHZ2ZTk5ZVRQdnpadUpFRnEySG9nT3N1RkdaeG15Zkc4QVBuNVFJQS9KaG9Va3BuQ280dlN3VjRqNjNWQzhSTmRHRXFMM2xmQVNCbUxqSHpKTzQ3dVZscGNWaGZ0WXFQV0ZtQWErV0duZWJRMzNjQmpFYjRIU1dpU0hGWTBHa0wvSXFFL0lObVBXOElEUFJQT0IzNVprd2x0aU5JQ3FWV1ZyMm1qK1BLTTk2TlczUVMwOUprVnBJRXFqclZlVk1RNEJoYmg4UUhWdEtQdmJiSmZQS0wxRjdac2tCMzFjN05EWGdYeHlQWFIyM21kNGVvNGp4VXlGRG1KUmhTVkMzVjlMSERJU1dycWlEVURmUnBPbUVTYldBZVlzTkxsckZOUm51VEtLT0RpMUN2a3VoVkdjdWp2S29yMmwzTmh4TTIyejA2aXd1TS84UXpzdDI3WUppMUxiZnNicmEyM1BSbTFyL0FlTjJ0WmwybFJUYTN1MkZyREF0TTVhUW51NCsvbFZCdU12dFMxa08raHJUZG11cWNQL3dLanpSbXNYRWZ2Q1hkYUdnMW41Tkh6Y3d6N3QxbkNQOUNaZ1hidWlMRGtyTlhKWkJYelpKcFhub2FWK21JR1pVVzhKaVdNdVdGWGZ0eW90VCtEbVpIYTloaUtSb0sxVlNlL0dnMWFCYjdMRmwxdUl5NXBGV2RXQVVZVzBTZzRuek40ZXBFK1dxSFYxUElHK3hJVUIzUmkxZGNkdDBqY2xOWlduaXFNRVhtZ1F2MG5HYTFQdkNORlRFMVpTL2JzVWhWVHlJSFF1cGdkZGsxdTZ4aXVRTHM0UmNCS1JqMDhqYVl6NUZ1bzlFNHNmbzJjYU9lN2ZZVU43ZTE0WTJpMStXNHlYVVRQSjRWRzJkaVk0ZEljNWFHOXFVYnRRY0o0alpOa3BDcVZzSmtjUUQ0V04zTUV4QTllaC9nOG1TT0ZiSEFDV1luTmNGK01wTFNYVFAwNGlaTFhMOEtOL2JVMkk3V1pNNituM0xKdXl6SmRnRnV0aE5wVHliK0o4S0hid2pVZ0ZNazVOL2NzaVB0cE1jT2c2aTBma2U3N09md0VGa0c4UnVESE5oQUFBQUFCSlJVNUVya0pnZ2c9PSIKfQo="/>
    </extobj>
    <extobj name="334E55B0-647D-440b-865C-3EC943EB4CBC-6">
      <extobjdata type="334E55B0-647D-440b-865C-3EC943EB4CBC" data="ewogICAiSW1nU2V0dGluZ0pzb24iIDogIntcImRwaVwiOlwiNjAwXCIsXCJmb3JtYXRcIjpcIlBOR1wiLFwidHJhbnNwYXJlbnRcIjp0cnVlLFwiYXV0b1wiOmZhbHNlfSIsCiAgICJMYXRleCIgOiAiWEZzZ01DQmNYUT09IiwKICAgIkxhdGV4SW1nQmFzZTY0IiA6ICJpVkJPUncwS0dnb0FBQUFOU1VoRVVnQUFBQ1FBQUFBNUJBTUFBQUNzWnBUdUFBQUFNRkJNVkVYLy8vOEFBQUFBQUFBQUFBQUFBQUFBQUFBQUFBQUFBQUFBQUFBQUFBQUFBQUFBQUFBQUFBQUFBQUFBQUFBQUFBQXYzYUI3QUFBQUQzUlNUbE1BRUdhWnU5M3Z6WFl5cTFRaVJJbHlOdlg2QUFBQUNYQklXWE1BQUE3RUFBQU94QUdWS3c0YkFBQUJxMGxFUVZRNEVZMVRPMDRDVVJTOXhQaEJpUkpMRzNVRld0aGphYVhzQUR2TFlRZTRBQk1zaksxMGxsQkpxWEVEVXRqakRnUU5nLy9qdWZkOWhrRmpuRXplM0p4NzN2MmVFYkZuZGFkMnRIZnFiSGVlQVNPK0d4bTJodEdtRkxvWVIxNHB3Ykg2ci9BVWFPZDROek80UkFxZUpITGhmVEtQc2VjdkFDNWFFNThoUklLNm1RbXFBV3E2bTh0dytSUytRNnFmdVJDQTlpelE0NmNQcU1lZUdhQkZveDBUaWpEbGdCRHdaZ3c5bHFBTjhIeU9VTkg4VFBnVm9RSTA1VHp3RWlGR1FWbFdFQnBUQjZFZXE4djZFVW1BQnkzck5idFkwOEsyZ0k4Y3RDdk5hYWdxbFdub2tQMU1YbXhvUndmL2dJYktHbVlaZVhFb2RrVHNkK2hEV1JPbEd1dEhSZ3YvTjZ1bXBlYXJONmd5UFp5QlRpSS9yNnJPS3cvVmRhcFJPRGJvRm1VMnRZNEgzVkJVcUcyb2s5OGpWNHNieVcyYkFxQ01xSW1jVEtoYmNvTjZUVXlxaG9ZVG8wMlJrdE1ac1B4eW1DcUZXYWU5RG5RQ3hJbzJhSHQ5R3RwM04wcE9ud2ExdmRZZVkvbk1YalhYTEZJZmY5SEpYb1QvWE10OG5FclE2SVVYTU52WmRqNHBKczY4bnREMkd0SVRrUzdTbmlmeGM4L2ZQMEY2bkNFaXQ1ZkowYjduZkFOY3EwdXd1UlZzVFFBQUFBQkpSVTVFcmtKZ2dnPT0iCn0K"/>
    </extobj>
    <extobj name="334E55B0-647D-440b-865C-3EC943EB4CBC-7">
      <extobjdata type="334E55B0-647D-440b-865C-3EC943EB4CBC" data="ewogICAiSW1nU2V0dGluZ0pzb24iIDogIntcImRwaVwiOlwiNjAwXCIsXCJmb3JtYXRcIjpcIlBOR1wiLFwidHJhbnNwYXJlbnRcIjp0cnVlLFwiYXV0b1wiOmZhbHNlfSIsCiAgICJMYXRleCIgOiAiWEZzZ2VWOHlJRnhkIiwKICAgIkxhdGV4SW1nQmFzZTY0IiA6ICJpVkJPUncwS0dnb0FBQUFOU1VoRVVnQUFBRVVBQUFBMkJBTUFBQUJqRlVsMUFBQUFNRkJNVkVYLy8vOEFBQUFBQUFBQUFBQUFBQUFBQUFBQUFBQUFBQUFBQUFBQUFBQUFBQUFBQUFBQUFBQUFBQUFBQUFBQUFBQXYzYUI3QUFBQUQzUlNUbE1BWnJ2dnEwUXl6ZDEybVNLSlZCQmh6TXI3QUFBQUNYQklXWE1BQUE3RUFBQU94QUdWS3c0YkFBQUM3a2xFUVZRNEVYMVVPMDlVVVJBZUVCYVd4MTJpbllXN2liMlFxQWxCNHRKYkxMSFVncTIwWEJON1FVMDBOTzRtL29DbHQyQVRZcUtKQ1NUR3hHNzVCMnhoWlFPQ0Q4REg1emRuenB6TEVzSVU5Mzd6T0hQT2ZEUG5pRkF1Vm04czZ2OGNlWWhaZkUvKzEvc0o1bUFZYjZTTXRXaVlBRnE1ejFIanIwZ0pQNk42QVNuY0EwU3k2cmJJS0h5SFRXQXFkMFkwZEV4UXdrRlV5MEE5d3Z6WCtFZk0xVDB6MVlEYzUyaDZpMmdwZWFwcFZ3OFFLYUJEWmQzM0dnZU9jbWRFWStHd2FmVUFVb1Y1YUltVnl6Q2dQOG9Rc0dmb3hMZWhwckhrSVQwVjg5NTdqSmVmREhiWCtLZG53VlFXMkFyb0VsVG1lNnJjMVNNdkFZdXFDSnRpOUx6RDZ2MjNuNEZ2WnVhMzVtVVJCWG9LZUtIT2Rzb3ZBdnlKOGJIQWpmMmVHZ3BJQXpHWkNuWjZsaC9aR2g1aXloQUxYakVVNlpuMHp0Q2pyYUtVZ0swQW5KNUI3Yk9LNXhYWlNiMk85T3hpM21Ka0dZZUdwbE5abTBaUHcxbVNyZzhFNExsalJoNDFIcnFNMEhPdE1IYUwvUS8wTUYzRnR1Q2l3RzR4SFY2YU5qMmp3TGJGTUU5ZEVRdWNNVXNXcDJkOCtxa1psT21PUXE1YU1GTk9wdWtpWGc0TGJwa3RueEdQOFhKSTRaVFptTEhpM3ZEblVYOEh3Smh0OCt5bWpER1NXNndGU0xCb05wNndiaWgreTg3dWlPZkpxdWtLV1F6YmRjdFFlZ1lHY2VweWNYWGRZc2h6SmFEdTZjdTFqaDhXb2lTRUlXRVIvWmVyaUlPNngyeUVpY3hxcytrS21hZU1WeDRpaFNydXlQakh3dzNmMUR3RGZhZjdBajUzYUczMjAxUDI2YlFsSDY3aTJaVjB1VHhOT25EYU1XK2dtY3FIblJNK2gvazFvNldJYThGK3VTK3lmekxhOFRsdWFrejJJT1loelpVSU5jMlc0VEM4NjNoaVdpTXhUNzBkWDRQQ0x5cWMxSGdyYWlmNEtQb29UT2lXTzRDR2hnZmdkZ0Q2YWNkK1owdjZQTmE4MldsRWFHU25ycXV3ZzByU3N0K3V0dTlKSXlmQVJXZTFHY2VSRTdKQU5RZ25Lc2tlTFRXc0JyczEzMkpZWVpJVm1uWm1nbjI0Nm9Tb0xVVlk4aEY3MXJxNEdXTFAvR1RObzQ0VXVqanVuZWsyNDFjY1BBZm16Z3NSZWMvaGlTLzZtYW4rQTMzdHpiZE5Ta2VVQUFBQUFFbEZUa1N1UW1DQyIKfQo="/>
    </extobj>
    <extobj name="334E55B0-647D-440b-865C-3EC943EB4CBC-8">
      <extobjdata type="334E55B0-647D-440b-865C-3EC943EB4CBC" data="ewogICAiSW1nU2V0dGluZ0pzb24iIDogIntcImRwaVwiOlwiNjAwXCIsXCJmb3JtYXRcIjpcIlBOR1wiLFwidHJhbnNwYXJlbnRcIjp0cnVlLFwiYXV0b1wiOmZhbHNlfSIsCiAgICJMYXRleCIgOiAiWEZzZ2VWOHpJRnhkIiwKICAgIkxhdGV4SW1nQmFzZTY0IiA6ICJpVkJPUncwS0dnb0FBQUFOU1VoRVVnQUFBRVVBQUFBMkJBTUFBQUJqRlVsMUFBQUFNRkJNVkVYLy8vOEFBQUFBQUFBQUFBQUFBQUFBQUFBQUFBQUFBQUFBQUFBQUFBQUFBQUFBQUFBQUFBQUFBQUFBQUFBQUFBQXYzYUI3QUFBQUQzUlNUbE1BWnJ2dnEwUXl6ZDEybVNLSlZCQmh6TXI3QUFBQUNYQklXWE1BQUE3RUFBQU94QUdWS3c0YkFBQURBMGxFUVZRNEVYMVZ2MnRUVVJTK2FwUFd4cjRVUndjYmRIQndTS0dLUmNGWFJ4Rk1kUllhRUJTbkNOMnQ2T1JpQXY0QjZlVGlrRUFuUVdpaGRISklCOEV4QVJXa2k5SlVteGIxODd2MzNITmVrNkYzZVBjN1ArNlA4NTF6N25PTzQyeDZaZEhQeDR6SG1NZWUyZC9zR3N4QUR1L2NERmFqNGd6UXlHeUthbitkSytKM0ZFL0IzTlhCdVNUZGRtNENlc0k2TUowWkl4bzdKQ2lpSDhVWm9CcGhOdFgrRVhOMVQxUVZJTE1wS204UUxaa2x0VlBWd2JrODJoUmFlbFlCT01pTUVVMkd5OXJxRTdBSU05Y2lJM2M1d0U4Y1k4QlBRVWUrTmErYU5BdnBLWW4xd1RMbWIvdDdPTmRaNVllV0JVNGNETEFSd0NZR0YxTHNMM3Jodm5kbFdFRndUSXJROHhCdm5TdTBzTnZ6VG41VU5DeWlRRThPZDcyZTkzenRaeitBUHdKY0RQQkxsSnZZajRZcEMxanA2UXprVmorQWJYRml3TThGS1QxcFpISWNlQ3FXSXJBaFNPbEJQRU5sNTdxV2E2VUhHSVJGbVUvWndsSjZLdkdzazNZTHdOZVFIN3JqenR4R2tDZVUzTHhsaS9rZnJoN0dKZVNlQm55ZCtWRWZxWjZPeXJ6WXJMZ2tJOVdUcEZvcGRxakx5SlExWEIwcFpNQU4wV1UxSW5JTHZ3U3dLYlJkdUdNcEt2MzBHYnZ0S05JbjdzZ3c0bzdPZmJwVXgxNDF1dmdLV3hUY05NSjl2VEFoSDlXSGlaTjlHTVpSZXBJbktlNUVKM3NHeUx5MnRKZ1l3N1FnOGx3S3FETkNqKzg3TGI2eThFeStsVEpaN044S0RXSXRQRkZKWmQ1YVNIMHlVdlArYm9YTndab2VxaTYrMHJXZ3Y0TFBIUnJydHJNNWxUTTJQbHpFaS9QV1hPYkJGclV5anNxc0h1OVZvNm81ZXJ5MTJYY3J6QmxyREZtVUJkR3k3TkNuUkd2eUtPNUxtcjNNc1dLMzRIMFdxR2pobWRjN1Y3TVk2QlB6WHdtNVpLM0ZycWhZdG1qcGhXWHNmNS9scnRMRXROMFVnK3YyTHd1aXpqK1BYQ1BKdGhKaG12VDNFWHVRWjh0YjJOUXovV083S3Z0MDBXOFQxU0VLYnJzZ0JuNlhCcUZ1eU1ZTnI2dmdWVEJKOGdQa0s3ZlMzK3E1YitYNHorck9CbjB1MWZjbGlGTzh3aHh2V2czU3VEeUxIVndOb240SzU1Wng3VlpQeEtSKzBIYjVEZzZqckU1RDh3NzZMNEhyeDdrNDk1N0ZzelcwYkZqNEQ0WHp4NSt1Z05qZEFBQUFBRWxGVGtTdVFtQ0MiCn0K"/>
    </extobj>
    <extobj name="334E55B0-647D-440b-865C-3EC943EB4CBC-9">
      <extobjdata type="334E55B0-647D-440b-865C-3EC943EB4CBC" data="ewogICAiSW1nU2V0dGluZ0pzb24iIDogIntcImRwaVwiOlwiNjAwXCIsXCJmb3JtYXRcIjpcIlBOR1wiLFwidHJhbnNwYXJlbnRcIjp0cnVlLFwiYXV0b1wiOmZhbHNlfSIsCiAgICJMYXRleCIgOiAiWEZzZ2VWODBJRnhkIiwKICAgIkxhdGV4SW1nQmFzZTY0IiA6ICJpVkJPUncwS0dnb0FBQUFOU1VoRVVnQUFBRVlBQUFBMkJBTUFBQUNJSXZKMkFBQUFNRkJNVkVYLy8vOEFBQUFBQUFBQUFBQUFBQUFBQUFBQUFBQUFBQUFBQUFBQUFBQUFBQUFBQUFBQUFBQUFBQUFBQUFBQUFBQXYzYUI3QUFBQUQzUlNUbE1BWnJ2dnEwUXl6ZDEybVNLSlZCQmh6TXI3QUFBQUNYQklXWE1BQUE3RUFBQU94QUdWS3c0YkFBQUN3RWxFUVZRNEVYMVZ6MnRUUVJDZTFpWk5XL3RTL0FOTXdEOGdCUldLaDc3ZVBid2kzaXNJZXN6Um15MTZxYWNFQksvdDNVTUxQUW5TQnNSeitoOGtVRThLVlJ2dEw2MmZzenM3cy9zSWRBL1oyWmx2Wjk1OE03TWg0blVydjdmcTltdldjeXpobDluZm5wZ1loUXJlVXdQYlFYRVQ2RWFiU3Uwcm9qcE93L0VHREs0QW9pdy9KS3BCSXh3QUM5RVlwS2xMRnVvWWhXTURlQkxFdUxYL3NjeTNoNklxZ0doVHFkVmphYzBzdVVWVkFGRVZ1M3pZMFZoendFVTBCbW5XZjZ6ZG5vQmxHS0YxenB3cWdOdDRUUUUvUlBLL1Q1ZmQxbmFxV2JNd1BVMm5scFhsbnJiK05oL1pzaUphVHJBcmt2dWR4RyszUFhLZnpHbXR1Z054VVZKNkdvTHhsa0xUb2hJOW5LVDM0ekhBWDc4VFdZTHVQSjFnNWkzaE1qMzlUdlREQ1crSW54STkxZEVnWXVwQVR6QWxlbzVPMXlKbVlNbVU2Q2w2Q2FabGFhWDB6Sjh4SjVZWDRIcklyZWlSKytWUGdxbGF0Ymorc1h2V0Z4TE1ET0Q2eksxTzdKNFpIcFVZaTVOWkZFaVdkRStiU3g0eE5hdG9KSk5kY2dVamhoUHVpcC9ZSXpUcnFoTXhUT0dDWU5oalV5UWFiTEJRd2h5SzVidDV6UExkRW9aanJRcG15d2lmL09rMDBRKzNnUGpKY3FObnExbkcyRE13Q2FWbmJqUXNZNWhuZjR2NlJrOU42aFJqVVV0NFpyNTF1SGEyblp2a2UyalBQMUZac2FRalZEbjNrQlJUemZHUTVqNmQ3Mm5Rby9BYUpiSG9DL2k1US9kQTZTbTZZMzZJUHQ3QnE5czJYQk5uQWtsakJRMS91N3hVekVHeTlJVVRsSTdaTlJqcmpPdzRyQmF1V0dJSDJiTVFpNjgzZ3hpMlFudCtCeTlGMWJhS0tsSXgzS2xoS2dxdGxrTDRoWkNhREFCSmxjdTJiRllSRkZOb3NhMUZJckFWL0t6cmRHMXB6SWpwd0xjYWo1VDhRWENvbFdobDZmamJZMkQwYm45SS9GMXZ2RW1LbjZEeXdEVVB5R0RSNnl1NXZpOEt5MGRMbXk4MjcrYU1tVDRaT20wZjk5VTR2bWVkaTEycTluRTVITGVaNWl0R3I0RUgxMEdJUG5EemZMWXI0OEovU3l2RDk0VnB4WThBQUFBQVNVVk9SSzVDWUlJPSIKfQo="/>
    </extobj>
    <extobj name="334E55B0-647D-440b-865C-3EC943EB4CBC-10">
      <extobjdata type="334E55B0-647D-440b-865C-3EC943EB4CBC" data="ewogICAiSW1nU2V0dGluZ0pzb24iIDogIntcImRwaVwiOlwiNjAwXCIsXCJmb3JtYXRcIjpcIlBOR1wiLFwidHJhbnNwYXJlbnRcIjp0cnVlLFwiYXV0b1wiOmZhbHNlfSIsCiAgICJMYXRleCIgOiAiWEZzZ2VWODFJRnhkIiwKICAgIkxhdGV4SW1nQmFzZTY0IiA6ICJpVkJPUncwS0dnb0FBQUFOU1VoRVVnQUFBRVVBQUFBMkJBTUFBQUJqRlVsMUFBQUFNRkJNVkVYLy8vOEFBQUFBQUFBQUFBQUFBQUFBQUFBQUFBQUFBQUFBQUFBQUFBQUFBQUFBQUFBQUFBQUFBQUFBQUFBQUFBQXYzYUI3QUFBQUQzUlNUbE1BWnJ2dnEwUXl6ZDEybVNLSlZCQmh6TXI3QUFBQUNYQklXWE1BQUE3RUFBQU94QUdWS3c0YkFBQUM3MGxFUVZRNEVYMVZPMnRVUVJRZVkzYnpNclBCMHNJc1dDcHNDb1ZnNFUxanBiREJQNUN0VkxCWUMwczFZckN3eXFJL0lFa3BvaHRZSkNqQ0JrUUVDemVGYUpjc3FJMGcwVndmU1h4OG5wbnp1Rmt1WklxWmI4NzU1bkcrYytaZTU2Z2RUazVPaDNHZmRnbVQrRzcrKzFzR00xREFRemVPUlRFY0FocVpUMUg5cjNNbC9KVHBRUmhkQ2M3NVpNMjVRZWdKYldBc2N3cnEzeVZRUWlyVGNhQW1NQnZxL3dqVDZpNmJxa0RtVTFSWkpUUmpuc1JPVllKelJTelRwS2xualFBN21WUFFjTHlzclQ0QWl6Q2psaWh5VndEQ1FLMGYrTXBvVDE4UHBtSHprRHpsNEQxUkN6MnRQazlkWjVFNjhrelJRSTBDYk5EZ2tTNWQ2Zm9uOStMdExvUXJVMWpUZ2VFb0tWRWVEMjNsYUthdXFtRVJpdklZSndqTURmZ2pTQUpVVGpxbWxGRUxXT1VSVHZwR0tTSGdXenhSZVR5T3pDSzlMcGNNdmhLd3loeVZ4K2VTdG1HNVZubnluSXFGMVpZcXpITUFEVkYzekhHS2xpM0tQMThreHhrQ1FwMkZOaS9WaytOUU1CTk1JVm00ZW5LY1FjdW9pUms0WDE0L1dPZWwxRlBBRFo1WWpSRG5mY2pxRFNXUmhKSVcyckVjclI0cjZhUHVweWFPQzRrNGF3dzNkVWU2V05pNm1LUTE5dEJaMDR3V1ZIQ1BIOUhTeG0vMkRPZytQckVuSkE5eENOdk1zYzlBSCt4eHZXTVhuYmthRWVsY2pxQ2o4c1JaN0NvcXJ3RFNPL2U0T2lLcWE4VlBsSzlPMmhPeWpjYnhpM0V4d1RrMzhtSzdwWWNheFcxWUZCOUJuenMwMmlwUHhwbEIvQjRFdy9OanVIMVVIeGZOWHowV1d0MjBFNFBWNDRES0VsNW5UYnc4MkRQTFZ0TjlsdmR5ckRMQ1RjZllReWdBZjFHSUpIT1pJZTBqcXhkWStTWnVtcWZHYUJOM0dMZ0t2aEdpU3BWWFViVnM5Y2tYeXprdVl6cVJwYVMwblpIVm81SnRSK2xaSTF0VmsyMGxRc2JaUldaLzRLMW45WFV0Nkpua2JzbnhGVndONUhuNVFkQlJVMkVlVzRFTGVRVmIzVEN2NG00MGMvSWpwTzR5em5iZE04M2Z4a1MwRnhMOXZqQ3RBeVNBcEcyQXQrdmdsTzRSUi85MkxyMjJMaVkvdjdQc2loM3NkbnM0dlpQUFNPZUEwL3RSbkh0S3hmT3lkMTNQN0Q4aEM4ZkkwejkySmdBQUFBQkpSVTVFcmtKZ2dnPT0iCn0K"/>
    </extobj>
    <extobj name="334E55B0-647D-440b-865C-3EC943EB4CBC-11">
      <extobjdata type="334E55B0-647D-440b-865C-3EC943EB4CBC" data="ewogICAiSW1nU2V0dGluZ0pzb24iIDogIntcImRwaVwiOlwiNjAwXCIsXCJmb3JtYXRcIjpcIlBOR1wiLFwidHJhbnNwYXJlbnRcIjp0cnVlLFwiYXV0b1wiOmZhbHNlfSIsCiAgICJMYXRleCIgOiAiWEZzZ1hHWnlZV043TVgxN2JWNHJmU0JjWFE9PSIsCiAgICJMYXRleEltZ0Jhc2U2NCIgOiAiaVZCT1J3MEtHZ29BQUFBTlNVaEVVZ0FBQUlFQUFBQ3BCQU1BQUFEK2NVTTRBQUFBTUZCTVZFWC8vLzhBQUFBQUFBQUFBQUFBQUFBQUFBQUFBQUFBQUFBQUFBQUFBQUFBQUFBQUFBQUFBQUFBQUFBQUFBQUFBQUF2M2FCN0FBQUFEM1JTVGxNQU11OGlSRlFRbVhabXU5Mkp6YXRwRlM4NUFBQUFDWEJJV1hNQUFBN0VBQUFPeEFHVkt3NGJBQUFENjBsRVFWUm9CZTFhejA4VFFSUWVTb0VDeFRiK0F5VTFTb3pHY3ZWZ3l0bUROVjVNdUxBWDQwVURlakV4a1RiOEErQkZqM0QyMHVyUlJwZWI4VlFTVFRnWVU2OWVoTlNmV09INVpuYmV6Q3c3YTF1V1JCTm5EOTIzNzhlM085OThNenNNeTFpUDQrU3BIZ205d21uNDJpdmx6L0hSYWtLRTBSVklobkN4RGtrUXJ0LzNzVDRKUWhXcnoxOUtnbkMzdWYyUVRTVkJFSjNrRUFLdE9oNGNEK2FzNWZUZzlPRDBZRExnOUdDeTRlWUhwd2VuQjVNQnBZZTlxSGNRenlUQWowSHlvN2s1Z085Ujd3Q2VJZjdud2FNQkNrS3B0MTR0UHlraEFNRHpUL2RlaDBKOVhpeUthdm56czgraVVOcGk1OXlMOThIUkxCNEpJUVRuTGh3RGpnSEhnR1BBTWVBWWNBd2NKd1BtV3VjbzlpNDdTcFZaODI4Z0hDZW5Ec3N4NEJqNHZ4bkluazNhL3RSK1VvUmMxeUZ3Qmh3UGdRNGNENDZIZ0lHL3pVTW0yS0V6bDRFQXA4MW42MlhqUG1YMEdHaXJiZnhkVXg0K2tOVjhxKzg3WDl6T2k2c2JEMHJkajlMLytGbm5wV1ZyMGpxeXhxQUlCN3p1SmtCWGJxdml4eGZnQTlRa25ENVpFYXBQV1FzMkdNdkFUSjZsUzl4azYzREhZOWNnMmxRYndrakhZeW0rb2Jzak5uWExmR2QyVE54OUdHQkozejJ3YkFpVCtMWEpCQUNiMkovbFNTY0FabG45amNpdncrZWdUdi9hRUJZYS9KNncxdDRRZVNONDR3bjU5QXZSbldJYlFyc21icndzcTRZQUd0VUFqQldnSTFDTkh3dkNNSGlNZjYwQlcwSGVLTUFldlJ2THdJT2h3NEtRNGZkT0lZSmdnVEdrVDdXK29Md0t4WUl3eFRmbThXYTBQNTlHaEpvc1dPanJHWEtjYmt5VmpXRGpLQ3NKd0ZheGl3NGRsbWVvVEdOT0ZTQXZVN0ZiMU1kRU94cU1nQ3dJclUwTStxQ1dKamdNcHluZGo0clNnbkFaR1VUK2YxRVY3cll2U2R0MFU5aUN3RU9vb2krVVVnRzRLbTNUVGVFWUJHejdMcVcwTlArbW04SXhDTmoyTFVwcGEvWlFKUnZrcG5NTUFyWjlrMUtNLzVxVXRUSW9HcmVHUVRuTXlSd1VsT3BNYkZCZWxVb2paajJKY3FETURNQTNzbjNkSUhLeG1EV3RJUWVjS1JveUhVZXA2bU9GWURmTWZzOXBPV1QxRUxQWGFhL1o3d1djYTJRRXU0SWVSK2ZhTGJQZlYvV0FSckNhdlNEaXhmbGxpNXgxUFMwaHY3UG92dUpSTFA0Y2xvTjRkZkRrVWpEYy9IeDhKVVVxV2c3SXZ6SFY4T2wvT0RKVlVwbHhidW1oZ0hLZ0NSN1o0Y3JJcW1jeUtnNmJ4bEJBT1V6THNCd1ZrMnJVSGk0enJvMmhrQVA0SUNQbG9GL0ZIR1lrMjB4ektCaHlRSFk4VEcrdjJXckNQdFNlR2dxcldnNFYwYS9wZm9oRU9UUUkwNUJEUVhRbWY2djJQTER0UzVSVUNsWVMvRElsVEhvQlVvTDFqRzJma3dGOFlaRWNXSlpQMU5tdVo2MEpPOWUxSEhDTUtVcndGWkFmcXA4SjU5cXZLbm9hUUVtcUJySGJ1Q1k2OE93MVlXKzJ1S2tjS3pQS1pHeStkR0hPdUxTYnZ3RzZub3ZIQk5Bbzh3QUFBQUJKUlU1RXJrSmdnZz09Igp9Cg=="/>
    </extobj>
    <extobj name="334E55B0-647D-440b-865C-3EC943EB4CBC-14">
      <extobjdata type="334E55B0-647D-440b-865C-3EC943EB4CBC" data="ewogICAiSW1nU2V0dGluZ0pzb24iIDogIntcImRwaVwiOlwiNjAwXCIsXCJmb3JtYXRcIjpcIlBOR1wiLFwidHJhbnNwYXJlbnRcIjp0cnVlLFwiYXV0b1wiOmZhbHNlfSIsCiAgICJMYXRleCIgOiAiWEZzZ1hHWnlZV043TVgxN2JWNHRmU0JjWFE9PSIsCiAgICJMYXRleEltZ0Jhc2U2NCIgOiAiaVZCT1J3MEtHZ29BQUFBTlNVaEVVZ0FBQUlFQUFBQ3BCQU1BQUFEK2NVTTRBQUFBTUZCTVZFWC8vLzhBQUFBQUFBQUFBQUFBQUFBQUFBQUFBQUFBQUFBQUFBQUFBQUFBQUFBQUFBQUFBQUFBQUFBQUFBQUFBQUF2M2FCN0FBQUFEM1JTVGxNQU11OGlSRlFRbVhabXU5Mkp6YXRwRlM4NUFBQUFDWEJJV1hNQUFBN0VBQUFPeEFHVkt3NGJBQUFEb0VsRVFWUm9CZTFhdTI0VFFSUzlqbU1uSkE1eFRlUElCU21Rc1AvQXFTa3dva3lUYlJBMGlGQkZTSUF0ZmlDcFFLS0pSUnNKTzJrajRraTBTRWFpb0VESWRBaWFST1laVEhJNXM3dnpjT1Qxck5jTnhVeVJtYm12bVRuMzNOblZ4a1NXbGlxV0xSWTJkWlZ2MkV4RzYyL3poQkh1bENhTGtIN09hSWxQa2RuWUVmNFRSSmlCYys5MWQ1SUlWMTQ5eU5Na0VZSWN1UWdPQjdOYUhSOGNIeHdmVEFRY0gwdzAzUDNnK09ENFlDTGcrR0NpZ2Z0aHk1eVBQMjR6MThmM01qMlllZDJjanoyK2hBZ24zdGh1Z1VQMnpjYlhGd2pBM0gvNStXRVNNTEsrdC96VFNMQ1BMQmYzUHdidHcxNHBTWVFFaXpvWGg0QkR3Q0hnRUhBSU9BUWNBdkVRa0s4NVNmdGpTdW9wL2Y2UENQSFFjbFlPQVllQVE4QWg0QkJ3Q0RnRUhBSUpFY2kwNWV1ZjZ2dmxzV0pkVkk1NlVCOHJRbXBuLzN3NzhIU0UxZUw3dkQrNzlhalUveExLbiszMURwNXFtNUdqR1M3eW1iREFEeTc2ekwvRk1GdGpic2Yrd2xyYnBRNDNpR1o1T1UvVEpUR2tiYjd2MFUzK2c2RzlaWG9lVFltVmovelZLL3lMYU1iL3ZwdU8rWkYyL2dmUkhEUE5uZnJwQWVwbGFyN3pWMjd5Ti9zT2lOWmFZazNlNmpaODZ3d1duZ3QzdnliMlkyL2RPaEVXZmh4NnBaaGJ0VWJnVnVDZTNaL1M3QkV0Z0NkdkEyTjg0VDNwaDM0VkZrcGJteFZyVHlHQ2p3SWhJcXZURjVSMFZKU0ZFMml4bU9oRW0wYUV1ajhDUkxIMnNDamdobWw0Q0xvQVdvVUJhQk1wc3JmcUVteHF6UG5RRkdsQmVvTjJwSU5KMFpDK2N3aGhtMCtsYXA1NVNZN2JzVWg1RFFnQy83L1M2NTRtb2ltVzZvZ2VMUG91VlZYOU94NVRMTlVSUGM1K0xGVWRqYjhwbHVxSUhtZVhxY0F2Z1ZRcXdKSkdoTWQ1TWM1K0tHV3NhNkdpbVNHMVVUM29zQkxxUUNpVlRCeEk1ampLVThwQkJ6bWNaZjRweDIxOUlDbUs2ZzA2NEtab2hXYW9VcFhqS005UWJ1WjlVZE1ocDB2TUVvRE12QmYwdjhDUUNya2RXd1F6NzV1Nm9CR3Nibk1OOWJoZkZCMmErbG9Ddm1WWVhQZnNZUWJwNEQ4NmhGTXBLTGQyM2g2aHF1a0EvSTJyUmx6LzZUaFhaVWVYQXVnZ0wzaWdJNWlSVTNzYXNSV2pGRUNIcGRBeXJJcDVWYlVqSWhpbHNNajhLYlNzQkhuMTc3QVJ6a0psbG9KQkI2RGpRZHZkRWphakc3aW5TbUZUMDZIcTUzVTZEcENnUTB1dVlkQ2g0Q2RUUEZXdERXZGZsMGFsNEUxQ1RLZjhvWHdBU29PaFBjNitFaXJ3d0pKMG9KeTRxSE45YjZqUG9IQmIwd0UxcGlEQkl5Q2ZhbDRldEIwK3ErcHJBSlJVQjZLN2VDYzY4NGI3REVwenhVTWxlTEtzaGtTcnBhc3J4blQ0OEIvWkFXbU8rSEtuZXdBQUFBQkpSVTVFcmtKZ2dnPT0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文字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汉仪旗黑KW</vt:lpstr>
      <vt:lpstr>Office 主题</vt:lpstr>
      <vt:lpstr>自定义设计方案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Sm1les</dc:creator>
  <cp:lastModifiedBy>Sm1les</cp:lastModifiedBy>
  <cp:revision>16</cp:revision>
  <dcterms:created xsi:type="dcterms:W3CDTF">2020-05-01T16:11:42Z</dcterms:created>
  <dcterms:modified xsi:type="dcterms:W3CDTF">2020-05-01T16:11:42Z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2052-2.0.1.3256</vt:lpwstr>
  </property>
</Properties>
</file>