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Now Bold" charset="1" panose="00000800000000000000"/>
      <p:regular r:id="rId17"/>
    </p:embeddedFont>
    <p:embeddedFont>
      <p:font typeface="Lovelace" charset="1" panose="00000500000000000000"/>
      <p:regular r:id="rId18"/>
    </p:embeddedFont>
    <p:embeddedFont>
      <p:font typeface="Montserrat" charset="1" panose="00000500000000000000"/>
      <p:regular r:id="rId19"/>
    </p:embeddedFont>
    <p:embeddedFont>
      <p:font typeface="Poppins Bold" charset="1" panose="00000800000000000000"/>
      <p:regular r:id="rId20"/>
    </p:embeddedFont>
    <p:embeddedFont>
      <p:font typeface="Poppins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Relationship Id="rId8" Target="../media/image19.png" Type="http://schemas.openxmlformats.org/officeDocument/2006/relationships/image"/><Relationship Id="rId9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667751"/>
            <a:ext cx="16230600" cy="431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b="true" sz="2500" spc="1030">
                <a:solidFill>
                  <a:srgbClr val="493C2A"/>
                </a:solidFill>
                <a:latin typeface="Now Bold"/>
                <a:ea typeface="Now Bold"/>
                <a:cs typeface="Now Bold"/>
                <a:sym typeface="Now Bold"/>
              </a:rPr>
              <a:t>PRESENTED BY PAJRI ARIA DANA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85460" y="7746737"/>
            <a:ext cx="15117080" cy="547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3"/>
              </a:lnSpc>
            </a:pPr>
            <a:r>
              <a:rPr lang="en-US" b="true" sz="3202" spc="1319">
                <a:solidFill>
                  <a:srgbClr val="493C2A"/>
                </a:solidFill>
                <a:latin typeface="Now Bold"/>
                <a:ea typeface="Now Bold"/>
                <a:cs typeface="Now Bold"/>
                <a:sym typeface="Now Bold"/>
              </a:rPr>
              <a:t>E- COMMERCE WEBSITE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23900" y="962025"/>
            <a:ext cx="14851265" cy="547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3"/>
              </a:lnSpc>
            </a:pPr>
            <a:r>
              <a:rPr lang="en-US" b="true" sz="3202" spc="1319">
                <a:solidFill>
                  <a:srgbClr val="493C2A"/>
                </a:solidFill>
                <a:latin typeface="Now Bold"/>
                <a:ea typeface="Now Bold"/>
                <a:cs typeface="Now Bold"/>
                <a:sym typeface="Now Bold"/>
              </a:rPr>
              <a:t>UJI KOMPTENSI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18367" y="1603834"/>
            <a:ext cx="14851265" cy="547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3"/>
              </a:lnSpc>
            </a:pPr>
            <a:r>
              <a:rPr lang="en-US" b="true" sz="3202" spc="1319">
                <a:solidFill>
                  <a:srgbClr val="493C2A"/>
                </a:solidFill>
                <a:latin typeface="Now Bold"/>
                <a:ea typeface="Now Bold"/>
                <a:cs typeface="Now Bold"/>
                <a:sym typeface="Now Bold"/>
              </a:rPr>
              <a:t>PROJECT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670138">
            <a:off x="1345662" y="2762829"/>
            <a:ext cx="15225224" cy="4761343"/>
          </a:xfrm>
          <a:custGeom>
            <a:avLst/>
            <a:gdLst/>
            <a:ahLst/>
            <a:cxnLst/>
            <a:rect r="r" b="b" t="t" l="l"/>
            <a:pathLst>
              <a:path h="4761343" w="15225224">
                <a:moveTo>
                  <a:pt x="0" y="0"/>
                </a:moveTo>
                <a:lnTo>
                  <a:pt x="15225224" y="0"/>
                </a:lnTo>
                <a:lnTo>
                  <a:pt x="15225224" y="4761342"/>
                </a:lnTo>
                <a:lnTo>
                  <a:pt x="0" y="47613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3818607"/>
            <a:ext cx="16230600" cy="2373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325"/>
              </a:lnSpc>
            </a:pPr>
            <a:r>
              <a:rPr lang="en-US" sz="13803" spc="800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PERSONALIA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048028" y="4403004"/>
            <a:ext cx="1105497" cy="1105497"/>
          </a:xfrm>
          <a:custGeom>
            <a:avLst/>
            <a:gdLst/>
            <a:ahLst/>
            <a:cxnLst/>
            <a:rect r="r" b="b" t="t" l="l"/>
            <a:pathLst>
              <a:path h="1105497" w="1105497">
                <a:moveTo>
                  <a:pt x="0" y="0"/>
                </a:moveTo>
                <a:lnTo>
                  <a:pt x="1105497" y="0"/>
                </a:lnTo>
                <a:lnTo>
                  <a:pt x="1105497" y="1105497"/>
                </a:lnTo>
                <a:lnTo>
                  <a:pt x="0" y="110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4114747" y="922880"/>
            <a:ext cx="18367398" cy="1228302"/>
          </a:xfrm>
          <a:custGeom>
            <a:avLst/>
            <a:gdLst/>
            <a:ahLst/>
            <a:cxnLst/>
            <a:rect r="r" b="b" t="t" l="l"/>
            <a:pathLst>
              <a:path h="1228302" w="18367398">
                <a:moveTo>
                  <a:pt x="0" y="0"/>
                </a:moveTo>
                <a:lnTo>
                  <a:pt x="18367398" y="0"/>
                </a:lnTo>
                <a:lnTo>
                  <a:pt x="18367398" y="1228302"/>
                </a:lnTo>
                <a:lnTo>
                  <a:pt x="0" y="12283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4329630" y="7813412"/>
            <a:ext cx="18367398" cy="1228302"/>
          </a:xfrm>
          <a:custGeom>
            <a:avLst/>
            <a:gdLst/>
            <a:ahLst/>
            <a:cxnLst/>
            <a:rect r="r" b="b" t="t" l="l"/>
            <a:pathLst>
              <a:path h="1228302" w="18367398">
                <a:moveTo>
                  <a:pt x="18367398" y="0"/>
                </a:moveTo>
                <a:lnTo>
                  <a:pt x="0" y="0"/>
                </a:lnTo>
                <a:lnTo>
                  <a:pt x="0" y="1228302"/>
                </a:lnTo>
                <a:lnTo>
                  <a:pt x="18367398" y="1228302"/>
                </a:lnTo>
                <a:lnTo>
                  <a:pt x="1836739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23652" y="1254202"/>
            <a:ext cx="1735641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450244" y="4916122"/>
            <a:ext cx="8444798" cy="3905719"/>
          </a:xfrm>
          <a:custGeom>
            <a:avLst/>
            <a:gdLst/>
            <a:ahLst/>
            <a:cxnLst/>
            <a:rect r="r" b="b" t="t" l="l"/>
            <a:pathLst>
              <a:path h="3905719" w="8444798">
                <a:moveTo>
                  <a:pt x="0" y="0"/>
                </a:moveTo>
                <a:lnTo>
                  <a:pt x="8444798" y="0"/>
                </a:lnTo>
                <a:lnTo>
                  <a:pt x="8444798" y="3905719"/>
                </a:lnTo>
                <a:lnTo>
                  <a:pt x="0" y="39057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365672" y="4903502"/>
            <a:ext cx="8472084" cy="3918339"/>
          </a:xfrm>
          <a:custGeom>
            <a:avLst/>
            <a:gdLst/>
            <a:ahLst/>
            <a:cxnLst/>
            <a:rect r="r" b="b" t="t" l="l"/>
            <a:pathLst>
              <a:path h="3918339" w="8472084">
                <a:moveTo>
                  <a:pt x="0" y="0"/>
                </a:moveTo>
                <a:lnTo>
                  <a:pt x="8472084" y="0"/>
                </a:lnTo>
                <a:lnTo>
                  <a:pt x="8472084" y="3918339"/>
                </a:lnTo>
                <a:lnTo>
                  <a:pt x="0" y="39183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1921480" y="2334545"/>
            <a:ext cx="14298224" cy="1892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78"/>
              </a:lnSpc>
            </a:pPr>
            <a:r>
              <a:rPr lang="en-US" sz="10984" spc="637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DETAIL WEBSITE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60878" y="356054"/>
            <a:ext cx="5166245" cy="67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 spc="225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PERSONALIA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07938" y="356054"/>
            <a:ext cx="5166245" cy="67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 spc="225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UJI KOMPETENSI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338485" y="356054"/>
            <a:ext cx="4541578" cy="67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 spc="225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E-COMMERCE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EDEC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23652" y="1254202"/>
            <a:ext cx="1735641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141905" y="4575876"/>
            <a:ext cx="14004190" cy="2439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84"/>
              </a:lnSpc>
            </a:pPr>
            <a:r>
              <a:rPr lang="en-US" sz="14203" spc="823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THANK YOU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560878" y="356054"/>
            <a:ext cx="5166245" cy="67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 spc="225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PERSONALIA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07938" y="356054"/>
            <a:ext cx="5166245" cy="67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 spc="225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UJI KOMPETENSI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338485" y="356054"/>
            <a:ext cx="4541578" cy="67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 spc="225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E-COMMERCE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23652" y="1254202"/>
            <a:ext cx="1735641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119398" y="2652272"/>
            <a:ext cx="7139902" cy="6613334"/>
          </a:xfrm>
          <a:custGeom>
            <a:avLst/>
            <a:gdLst/>
            <a:ahLst/>
            <a:cxnLst/>
            <a:rect r="r" b="b" t="t" l="l"/>
            <a:pathLst>
              <a:path h="6613334" w="7139902">
                <a:moveTo>
                  <a:pt x="0" y="0"/>
                </a:moveTo>
                <a:lnTo>
                  <a:pt x="7139902" y="0"/>
                </a:lnTo>
                <a:lnTo>
                  <a:pt x="7139902" y="6613334"/>
                </a:lnTo>
                <a:lnTo>
                  <a:pt x="0" y="66133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23652" y="1729983"/>
            <a:ext cx="7704175" cy="1644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06"/>
              </a:lnSpc>
            </a:pPr>
            <a:r>
              <a:rPr lang="en-US" sz="9504" spc="551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DESKRIPSI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560878" y="356054"/>
            <a:ext cx="5166245" cy="67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 spc="225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PERSONALIA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07938" y="356054"/>
            <a:ext cx="5166245" cy="67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 spc="225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UJI KOMPETENSI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338485" y="356054"/>
            <a:ext cx="4541578" cy="67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 spc="225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E-COMMERCE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23652" y="3174511"/>
            <a:ext cx="7055959" cy="1644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06"/>
              </a:lnSpc>
            </a:pPr>
            <a:r>
              <a:rPr lang="en-US" sz="9504" spc="551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PROJECT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56261" y="5067300"/>
            <a:ext cx="7438956" cy="4092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3900">
                <a:solidFill>
                  <a:srgbClr val="493C2A"/>
                </a:solidFill>
                <a:latin typeface="Montserrat"/>
                <a:ea typeface="Montserrat"/>
                <a:cs typeface="Montserrat"/>
                <a:sym typeface="Montserrat"/>
              </a:rPr>
              <a:t>saya membuat sebuah website bertipe e-commerce, yaitu website pembelanjaan secara online yang dapat diakses via admin dan user(client). 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2485937" y="3517411"/>
            <a:ext cx="895947" cy="895947"/>
          </a:xfrm>
          <a:custGeom>
            <a:avLst/>
            <a:gdLst/>
            <a:ahLst/>
            <a:cxnLst/>
            <a:rect r="r" b="b" t="t" l="l"/>
            <a:pathLst>
              <a:path h="895947" w="895947">
                <a:moveTo>
                  <a:pt x="0" y="0"/>
                </a:moveTo>
                <a:lnTo>
                  <a:pt x="895946" y="0"/>
                </a:lnTo>
                <a:lnTo>
                  <a:pt x="895946" y="895947"/>
                </a:lnTo>
                <a:lnTo>
                  <a:pt x="0" y="8959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23652" y="1254202"/>
            <a:ext cx="1735641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523652" y="4279411"/>
            <a:ext cx="5281706" cy="5452083"/>
          </a:xfrm>
          <a:custGeom>
            <a:avLst/>
            <a:gdLst/>
            <a:ahLst/>
            <a:cxnLst/>
            <a:rect r="r" b="b" t="t" l="l"/>
            <a:pathLst>
              <a:path h="5452083" w="5281706">
                <a:moveTo>
                  <a:pt x="0" y="0"/>
                </a:moveTo>
                <a:lnTo>
                  <a:pt x="5281705" y="0"/>
                </a:lnTo>
                <a:lnTo>
                  <a:pt x="5281705" y="5452083"/>
                </a:lnTo>
                <a:lnTo>
                  <a:pt x="0" y="54520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6560878" y="4279411"/>
            <a:ext cx="10218499" cy="5452083"/>
          </a:xfrm>
          <a:custGeom>
            <a:avLst/>
            <a:gdLst/>
            <a:ahLst/>
            <a:cxnLst/>
            <a:rect r="r" b="b" t="t" l="l"/>
            <a:pathLst>
              <a:path h="5452083" w="10218499">
                <a:moveTo>
                  <a:pt x="0" y="0"/>
                </a:moveTo>
                <a:lnTo>
                  <a:pt x="10218498" y="0"/>
                </a:lnTo>
                <a:lnTo>
                  <a:pt x="10218498" y="5452083"/>
                </a:lnTo>
                <a:lnTo>
                  <a:pt x="0" y="54520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001" r="0" b="-4001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523652" y="1729983"/>
            <a:ext cx="7704175" cy="1644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06"/>
              </a:lnSpc>
            </a:pPr>
            <a:r>
              <a:rPr lang="en-US" sz="9504" spc="551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UML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60878" y="356054"/>
            <a:ext cx="5166245" cy="67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 spc="225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PERSONALIA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07938" y="356054"/>
            <a:ext cx="5166245" cy="67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 spc="225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UJI KOMPETENSI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338485" y="356054"/>
            <a:ext cx="4541578" cy="67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 spc="225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E-COMMERCE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652" y="3531382"/>
            <a:ext cx="7704175" cy="748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20"/>
              </a:lnSpc>
            </a:pPr>
            <a:r>
              <a:rPr lang="en-US" sz="4300" spc="249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CLASS DIAGRAM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560878" y="3488836"/>
            <a:ext cx="7704175" cy="748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20"/>
              </a:lnSpc>
            </a:pPr>
            <a:r>
              <a:rPr lang="en-US" sz="4300" spc="249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USE CASE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23652" y="1254202"/>
            <a:ext cx="1735641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501326" y="1790176"/>
            <a:ext cx="9048396" cy="7883415"/>
          </a:xfrm>
          <a:custGeom>
            <a:avLst/>
            <a:gdLst/>
            <a:ahLst/>
            <a:cxnLst/>
            <a:rect r="r" b="b" t="t" l="l"/>
            <a:pathLst>
              <a:path h="7883415" w="9048396">
                <a:moveTo>
                  <a:pt x="0" y="0"/>
                </a:moveTo>
                <a:lnTo>
                  <a:pt x="9048396" y="0"/>
                </a:lnTo>
                <a:lnTo>
                  <a:pt x="9048396" y="7883416"/>
                </a:lnTo>
                <a:lnTo>
                  <a:pt x="0" y="78834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188189" y="4081585"/>
            <a:ext cx="6560878" cy="2439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84"/>
              </a:lnSpc>
            </a:pPr>
            <a:r>
              <a:rPr lang="en-US" sz="14203" spc="823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UML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560878" y="356054"/>
            <a:ext cx="5166245" cy="67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 spc="225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PERSONALIA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07938" y="356054"/>
            <a:ext cx="5166245" cy="67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 spc="225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UJI KOMPETENSI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338485" y="356054"/>
            <a:ext cx="4541578" cy="67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 spc="225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E-COMMERCE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08790" y="5982664"/>
            <a:ext cx="7704175" cy="962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spc="324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ERD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DEC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23652" y="1254202"/>
            <a:ext cx="1735641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736304" y="2703919"/>
            <a:ext cx="15306186" cy="2439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84"/>
              </a:lnSpc>
            </a:pPr>
            <a:r>
              <a:rPr lang="en-US" sz="14203" spc="823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FITUR UTAMA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560878" y="356054"/>
            <a:ext cx="5166245" cy="67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 spc="225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PERSONALIA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07938" y="356054"/>
            <a:ext cx="5166245" cy="67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 spc="225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UJI KOMPETENSI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338485" y="356054"/>
            <a:ext cx="4541578" cy="67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 spc="225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E-COMMERCE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07938" y="5422242"/>
            <a:ext cx="8736062" cy="385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51172" indent="-475586" lvl="1">
              <a:lnSpc>
                <a:spcPts val="6167"/>
              </a:lnSpc>
              <a:buFont typeface="Arial"/>
              <a:buChar char="•"/>
            </a:pPr>
            <a:r>
              <a:rPr lang="en-US" sz="4405" spc="255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REGISTER &amp; LOGIN</a:t>
            </a:r>
          </a:p>
          <a:p>
            <a:pPr algn="l" marL="951172" indent="-475586" lvl="1">
              <a:lnSpc>
                <a:spcPts val="6167"/>
              </a:lnSpc>
              <a:buFont typeface="Arial"/>
              <a:buChar char="•"/>
            </a:pPr>
            <a:r>
              <a:rPr lang="en-US" sz="4405" spc="255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CRUD PRODUCT</a:t>
            </a:r>
          </a:p>
          <a:p>
            <a:pPr algn="l" marL="951172" indent="-475586" lvl="1">
              <a:lnSpc>
                <a:spcPts val="6167"/>
              </a:lnSpc>
              <a:buFont typeface="Arial"/>
              <a:buChar char="•"/>
            </a:pPr>
            <a:r>
              <a:rPr lang="en-US" sz="4405" spc="255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CUSTOMISASI PROFILE</a:t>
            </a:r>
          </a:p>
          <a:p>
            <a:pPr algn="l" marL="951172" indent="-475586" lvl="1">
              <a:lnSpc>
                <a:spcPts val="6167"/>
              </a:lnSpc>
              <a:buFont typeface="Arial"/>
              <a:buChar char="•"/>
            </a:pPr>
            <a:r>
              <a:rPr lang="en-US" sz="4405" spc="255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NAVIGATION BAR</a:t>
            </a:r>
          </a:p>
          <a:p>
            <a:pPr algn="l">
              <a:lnSpc>
                <a:spcPts val="6167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5422242"/>
            <a:ext cx="8736062" cy="2294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51172" indent="-475586" lvl="1">
              <a:lnSpc>
                <a:spcPts val="6167"/>
              </a:lnSpc>
              <a:buFont typeface="Arial"/>
              <a:buChar char="•"/>
            </a:pPr>
            <a:r>
              <a:rPr lang="en-US" sz="4405" spc="255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CART</a:t>
            </a:r>
          </a:p>
          <a:p>
            <a:pPr algn="l" marL="951172" indent="-475586" lvl="1">
              <a:lnSpc>
                <a:spcPts val="6167"/>
              </a:lnSpc>
              <a:buFont typeface="Arial"/>
              <a:buChar char="•"/>
            </a:pPr>
            <a:r>
              <a:rPr lang="en-US" sz="4405" spc="255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GROUP BY CATEGORY</a:t>
            </a:r>
          </a:p>
          <a:p>
            <a:pPr algn="l" marL="951172" indent="-475586" lvl="1">
              <a:lnSpc>
                <a:spcPts val="6167"/>
              </a:lnSpc>
              <a:buFont typeface="Arial"/>
              <a:buChar char="•"/>
            </a:pPr>
            <a:r>
              <a:rPr lang="en-US" sz="4405" spc="255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MEMBUAT ULASAN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DEC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23652" y="1254202"/>
            <a:ext cx="1735641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465795" y="1498670"/>
            <a:ext cx="17356411" cy="1318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79"/>
              </a:lnSpc>
            </a:pPr>
            <a:r>
              <a:rPr lang="en-US" sz="7699" spc="446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STRUKTUR FOLDER BACKNED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560878" y="356054"/>
            <a:ext cx="5166245" cy="67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 spc="225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PERSONALIA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07938" y="356054"/>
            <a:ext cx="5166245" cy="67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 spc="225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UJI KOMPETENSI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338485" y="356054"/>
            <a:ext cx="4541578" cy="67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 spc="225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E-COMMERCE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65795" y="2703244"/>
            <a:ext cx="17356411" cy="6888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1635" indent="-410817" lvl="1">
              <a:lnSpc>
                <a:spcPts val="5327"/>
              </a:lnSpc>
              <a:buAutoNum type="arabicPeriod" startAt="1"/>
            </a:pPr>
            <a:r>
              <a:rPr lang="en-US" b="true" sz="3805" spc="220">
                <a:solidFill>
                  <a:srgbClr val="493C2A"/>
                </a:solidFill>
                <a:latin typeface="Poppins Bold"/>
                <a:ea typeface="Poppins Bold"/>
                <a:cs typeface="Poppins Bold"/>
                <a:sym typeface="Poppins Bold"/>
              </a:rPr>
              <a:t>CONFIG</a:t>
            </a:r>
          </a:p>
          <a:p>
            <a:pPr algn="l" marL="1513733" indent="-504578" lvl="2">
              <a:lnSpc>
                <a:spcPts val="4907"/>
              </a:lnSpc>
              <a:buAutoNum type="alphaLcPeriod" startAt="1"/>
            </a:pPr>
            <a:r>
              <a:rPr lang="en-US" sz="3505" spc="203">
                <a:solidFill>
                  <a:srgbClr val="493C2A"/>
                </a:solidFill>
                <a:latin typeface="Poppins"/>
                <a:ea typeface="Poppins"/>
                <a:cs typeface="Poppins"/>
                <a:sym typeface="Poppins"/>
              </a:rPr>
              <a:t>MENG KONFIGURASI CODE DENGAN DATABASE</a:t>
            </a:r>
          </a:p>
          <a:p>
            <a:pPr algn="l" marL="756867" indent="-378433" lvl="1">
              <a:lnSpc>
                <a:spcPts val="4907"/>
              </a:lnSpc>
              <a:buAutoNum type="arabicPeriod" startAt="1"/>
            </a:pPr>
            <a:r>
              <a:rPr lang="en-US" b="true" sz="3505" spc="203">
                <a:solidFill>
                  <a:srgbClr val="493C2A"/>
                </a:solidFill>
                <a:latin typeface="Poppins Bold"/>
                <a:ea typeface="Poppins Bold"/>
                <a:cs typeface="Poppins Bold"/>
                <a:sym typeface="Poppins Bold"/>
              </a:rPr>
              <a:t>CONTROLLER</a:t>
            </a:r>
          </a:p>
          <a:p>
            <a:pPr algn="l" marL="1513733" indent="-504578" lvl="2">
              <a:lnSpc>
                <a:spcPts val="4907"/>
              </a:lnSpc>
              <a:buAutoNum type="alphaLcPeriod" startAt="1"/>
            </a:pPr>
            <a:r>
              <a:rPr lang="en-US" sz="3505" spc="203">
                <a:solidFill>
                  <a:srgbClr val="493C2A"/>
                </a:solidFill>
                <a:latin typeface="Poppins"/>
                <a:ea typeface="Poppins"/>
                <a:cs typeface="Poppins"/>
                <a:sym typeface="Poppins"/>
              </a:rPr>
              <a:t>MEMBUAT FUNGSI REQUEST DAN RESPONSE DARI CLIENT</a:t>
            </a:r>
          </a:p>
          <a:p>
            <a:pPr algn="l" marL="756867" indent="-378433" lvl="1">
              <a:lnSpc>
                <a:spcPts val="4907"/>
              </a:lnSpc>
              <a:buAutoNum type="arabicPeriod" startAt="1"/>
            </a:pPr>
            <a:r>
              <a:rPr lang="en-US" b="true" sz="3505" spc="203">
                <a:solidFill>
                  <a:srgbClr val="493C2A"/>
                </a:solidFill>
                <a:latin typeface="Poppins Bold"/>
                <a:ea typeface="Poppins Bold"/>
                <a:cs typeface="Poppins Bold"/>
                <a:sym typeface="Poppins Bold"/>
              </a:rPr>
              <a:t>MODELS</a:t>
            </a:r>
          </a:p>
          <a:p>
            <a:pPr algn="l" marL="1513733" indent="-504578" lvl="2">
              <a:lnSpc>
                <a:spcPts val="4907"/>
              </a:lnSpc>
              <a:buAutoNum type="alphaLcPeriod" startAt="1"/>
            </a:pPr>
            <a:r>
              <a:rPr lang="en-US" sz="3505" spc="203">
                <a:solidFill>
                  <a:srgbClr val="493C2A"/>
                </a:solidFill>
                <a:latin typeface="Poppins"/>
                <a:ea typeface="Poppins"/>
                <a:cs typeface="Poppins"/>
                <a:sym typeface="Poppins"/>
              </a:rPr>
              <a:t>MEMBUAT TABLE DENGAN SEQUELIZE</a:t>
            </a:r>
          </a:p>
          <a:p>
            <a:pPr algn="l" marL="756867" indent="-378433" lvl="1">
              <a:lnSpc>
                <a:spcPts val="4907"/>
              </a:lnSpc>
              <a:buAutoNum type="arabicPeriod" startAt="1"/>
            </a:pPr>
            <a:r>
              <a:rPr lang="en-US" b="true" sz="3505" spc="203">
                <a:solidFill>
                  <a:srgbClr val="493C2A"/>
                </a:solidFill>
                <a:latin typeface="Poppins Bold"/>
                <a:ea typeface="Poppins Bold"/>
                <a:cs typeface="Poppins Bold"/>
                <a:sym typeface="Poppins Bold"/>
              </a:rPr>
              <a:t>ROUTES</a:t>
            </a:r>
          </a:p>
          <a:p>
            <a:pPr algn="l" marL="1513733" indent="-504578" lvl="2">
              <a:lnSpc>
                <a:spcPts val="4907"/>
              </a:lnSpc>
              <a:buAutoNum type="alphaLcPeriod" startAt="1"/>
            </a:pPr>
            <a:r>
              <a:rPr lang="en-US" sz="3505" spc="203">
                <a:solidFill>
                  <a:srgbClr val="493C2A"/>
                </a:solidFill>
                <a:latin typeface="Poppins"/>
                <a:ea typeface="Poppins"/>
                <a:cs typeface="Poppins"/>
                <a:sym typeface="Poppins"/>
              </a:rPr>
              <a:t>MENGATUR ENDPOINT API</a:t>
            </a:r>
          </a:p>
          <a:p>
            <a:pPr algn="l" marL="756867" indent="-378433" lvl="1">
              <a:lnSpc>
                <a:spcPts val="4907"/>
              </a:lnSpc>
              <a:buAutoNum type="arabicPeriod" startAt="1"/>
            </a:pPr>
            <a:r>
              <a:rPr lang="en-US" b="true" sz="3505" spc="203">
                <a:solidFill>
                  <a:srgbClr val="493C2A"/>
                </a:solidFill>
                <a:latin typeface="Poppins Bold"/>
                <a:ea typeface="Poppins Bold"/>
                <a:cs typeface="Poppins Bold"/>
                <a:sym typeface="Poppins Bold"/>
              </a:rPr>
              <a:t>INDEX.JS</a:t>
            </a:r>
          </a:p>
          <a:p>
            <a:pPr algn="l" marL="1513733" indent="-504578" lvl="2">
              <a:lnSpc>
                <a:spcPts val="4907"/>
              </a:lnSpc>
              <a:buAutoNum type="alphaLcPeriod" startAt="1"/>
            </a:pPr>
            <a:r>
              <a:rPr lang="en-US" sz="3505" spc="203">
                <a:solidFill>
                  <a:srgbClr val="493C2A"/>
                </a:solidFill>
                <a:latin typeface="Poppins"/>
                <a:ea typeface="Poppins"/>
                <a:cs typeface="Poppins"/>
                <a:sym typeface="Poppins"/>
              </a:rPr>
              <a:t>ENTRY POINT BACKEND, BERISI SETUP SERVER (EXPRESS.JS), KONEKSI DATABASE, DAN ROUTING API</a:t>
            </a:r>
            <a:r>
              <a:rPr lang="en-US" b="true" sz="3505" spc="203">
                <a:solidFill>
                  <a:srgbClr val="493C2A"/>
                </a:solidFill>
                <a:latin typeface="Poppins Bold"/>
                <a:ea typeface="Poppins Bold"/>
                <a:cs typeface="Poppins Bold"/>
                <a:sym typeface="Poppins Bold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23652" y="1254202"/>
            <a:ext cx="1735641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731430" y="5786953"/>
            <a:ext cx="8233752" cy="3808110"/>
          </a:xfrm>
          <a:custGeom>
            <a:avLst/>
            <a:gdLst/>
            <a:ahLst/>
            <a:cxnLst/>
            <a:rect r="r" b="b" t="t" l="l"/>
            <a:pathLst>
              <a:path h="3808110" w="8233752">
                <a:moveTo>
                  <a:pt x="0" y="0"/>
                </a:moveTo>
                <a:lnTo>
                  <a:pt x="8233752" y="0"/>
                </a:lnTo>
                <a:lnTo>
                  <a:pt x="8233752" y="3808110"/>
                </a:lnTo>
                <a:lnTo>
                  <a:pt x="0" y="38081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439079" y="5786953"/>
            <a:ext cx="8233752" cy="3808110"/>
          </a:xfrm>
          <a:custGeom>
            <a:avLst/>
            <a:gdLst/>
            <a:ahLst/>
            <a:cxnLst/>
            <a:rect r="r" b="b" t="t" l="l"/>
            <a:pathLst>
              <a:path h="3808110" w="8233752">
                <a:moveTo>
                  <a:pt x="0" y="0"/>
                </a:moveTo>
                <a:lnTo>
                  <a:pt x="8233752" y="0"/>
                </a:lnTo>
                <a:lnTo>
                  <a:pt x="8233752" y="3808110"/>
                </a:lnTo>
                <a:lnTo>
                  <a:pt x="0" y="38081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439079" y="1482802"/>
            <a:ext cx="8233752" cy="3828695"/>
          </a:xfrm>
          <a:custGeom>
            <a:avLst/>
            <a:gdLst/>
            <a:ahLst/>
            <a:cxnLst/>
            <a:rect r="r" b="b" t="t" l="l"/>
            <a:pathLst>
              <a:path h="3828695" w="8233752">
                <a:moveTo>
                  <a:pt x="0" y="0"/>
                </a:moveTo>
                <a:lnTo>
                  <a:pt x="8233752" y="0"/>
                </a:lnTo>
                <a:lnTo>
                  <a:pt x="8233752" y="3828694"/>
                </a:lnTo>
                <a:lnTo>
                  <a:pt x="0" y="38286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731430" y="1485158"/>
            <a:ext cx="8151345" cy="3826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78"/>
              </a:lnSpc>
            </a:pPr>
            <a:r>
              <a:rPr lang="en-US" sz="10984" spc="637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DETAIL WEBSITE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560878" y="356054"/>
            <a:ext cx="5166245" cy="67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 spc="225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PERSONALIA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7938" y="356054"/>
            <a:ext cx="5166245" cy="67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 spc="225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UJI KOMPETENSI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338485" y="356054"/>
            <a:ext cx="4541578" cy="67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 spc="225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E-COMMERCE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23652" y="1254202"/>
            <a:ext cx="1735641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9439079" y="5786953"/>
            <a:ext cx="8233752" cy="3808110"/>
          </a:xfrm>
          <a:custGeom>
            <a:avLst/>
            <a:gdLst/>
            <a:ahLst/>
            <a:cxnLst/>
            <a:rect r="r" b="b" t="t" l="l"/>
            <a:pathLst>
              <a:path h="3808110" w="8233752">
                <a:moveTo>
                  <a:pt x="0" y="0"/>
                </a:moveTo>
                <a:lnTo>
                  <a:pt x="8233752" y="0"/>
                </a:lnTo>
                <a:lnTo>
                  <a:pt x="8233752" y="3808110"/>
                </a:lnTo>
                <a:lnTo>
                  <a:pt x="0" y="38081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439079" y="1482802"/>
            <a:ext cx="8233752" cy="3828695"/>
          </a:xfrm>
          <a:custGeom>
            <a:avLst/>
            <a:gdLst/>
            <a:ahLst/>
            <a:cxnLst/>
            <a:rect r="r" b="b" t="t" l="l"/>
            <a:pathLst>
              <a:path h="3828695" w="8233752">
                <a:moveTo>
                  <a:pt x="0" y="0"/>
                </a:moveTo>
                <a:lnTo>
                  <a:pt x="8233752" y="0"/>
                </a:lnTo>
                <a:lnTo>
                  <a:pt x="8233752" y="3828694"/>
                </a:lnTo>
                <a:lnTo>
                  <a:pt x="0" y="38286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523652" y="5786953"/>
            <a:ext cx="8189484" cy="3808110"/>
          </a:xfrm>
          <a:custGeom>
            <a:avLst/>
            <a:gdLst/>
            <a:ahLst/>
            <a:cxnLst/>
            <a:rect r="r" b="b" t="t" l="l"/>
            <a:pathLst>
              <a:path h="3808110" w="8189484">
                <a:moveTo>
                  <a:pt x="0" y="0"/>
                </a:moveTo>
                <a:lnTo>
                  <a:pt x="8189484" y="0"/>
                </a:lnTo>
                <a:lnTo>
                  <a:pt x="8189484" y="3808110"/>
                </a:lnTo>
                <a:lnTo>
                  <a:pt x="0" y="38081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439079" y="1482802"/>
            <a:ext cx="8233752" cy="3828695"/>
          </a:xfrm>
          <a:custGeom>
            <a:avLst/>
            <a:gdLst/>
            <a:ahLst/>
            <a:cxnLst/>
            <a:rect r="r" b="b" t="t" l="l"/>
            <a:pathLst>
              <a:path h="3828695" w="8233752">
                <a:moveTo>
                  <a:pt x="0" y="0"/>
                </a:moveTo>
                <a:lnTo>
                  <a:pt x="8233752" y="0"/>
                </a:lnTo>
                <a:lnTo>
                  <a:pt x="8233752" y="3828694"/>
                </a:lnTo>
                <a:lnTo>
                  <a:pt x="0" y="38286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439079" y="5786953"/>
            <a:ext cx="8233752" cy="3808110"/>
          </a:xfrm>
          <a:custGeom>
            <a:avLst/>
            <a:gdLst/>
            <a:ahLst/>
            <a:cxnLst/>
            <a:rect r="r" b="b" t="t" l="l"/>
            <a:pathLst>
              <a:path h="3808110" w="8233752">
                <a:moveTo>
                  <a:pt x="0" y="0"/>
                </a:moveTo>
                <a:lnTo>
                  <a:pt x="8233752" y="0"/>
                </a:lnTo>
                <a:lnTo>
                  <a:pt x="8233752" y="3808110"/>
                </a:lnTo>
                <a:lnTo>
                  <a:pt x="0" y="38081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731430" y="1485158"/>
            <a:ext cx="8151345" cy="3826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78"/>
              </a:lnSpc>
            </a:pPr>
            <a:r>
              <a:rPr lang="en-US" sz="10984" spc="637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DETAIL WEBSITE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560878" y="356054"/>
            <a:ext cx="5166245" cy="67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 spc="225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PERSONALIA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07938" y="356054"/>
            <a:ext cx="5166245" cy="67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 spc="225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UJI KOMPETENSI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338485" y="356054"/>
            <a:ext cx="4541578" cy="67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 spc="225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E-COMMERCE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23652" y="1254202"/>
            <a:ext cx="1735641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9439079" y="5786953"/>
            <a:ext cx="8233752" cy="3808110"/>
          </a:xfrm>
          <a:custGeom>
            <a:avLst/>
            <a:gdLst/>
            <a:ahLst/>
            <a:cxnLst/>
            <a:rect r="r" b="b" t="t" l="l"/>
            <a:pathLst>
              <a:path h="3808110" w="8233752">
                <a:moveTo>
                  <a:pt x="0" y="0"/>
                </a:moveTo>
                <a:lnTo>
                  <a:pt x="8233752" y="0"/>
                </a:lnTo>
                <a:lnTo>
                  <a:pt x="8233752" y="3808110"/>
                </a:lnTo>
                <a:lnTo>
                  <a:pt x="0" y="38081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439079" y="1482802"/>
            <a:ext cx="8233752" cy="3828695"/>
          </a:xfrm>
          <a:custGeom>
            <a:avLst/>
            <a:gdLst/>
            <a:ahLst/>
            <a:cxnLst/>
            <a:rect r="r" b="b" t="t" l="l"/>
            <a:pathLst>
              <a:path h="3828695" w="8233752">
                <a:moveTo>
                  <a:pt x="0" y="0"/>
                </a:moveTo>
                <a:lnTo>
                  <a:pt x="8233752" y="0"/>
                </a:lnTo>
                <a:lnTo>
                  <a:pt x="8233752" y="3828694"/>
                </a:lnTo>
                <a:lnTo>
                  <a:pt x="0" y="38286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523652" y="5786953"/>
            <a:ext cx="8189484" cy="3808110"/>
          </a:xfrm>
          <a:custGeom>
            <a:avLst/>
            <a:gdLst/>
            <a:ahLst/>
            <a:cxnLst/>
            <a:rect r="r" b="b" t="t" l="l"/>
            <a:pathLst>
              <a:path h="3808110" w="8189484">
                <a:moveTo>
                  <a:pt x="0" y="0"/>
                </a:moveTo>
                <a:lnTo>
                  <a:pt x="8189484" y="0"/>
                </a:lnTo>
                <a:lnTo>
                  <a:pt x="8189484" y="3808110"/>
                </a:lnTo>
                <a:lnTo>
                  <a:pt x="0" y="38081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439079" y="1482802"/>
            <a:ext cx="8233752" cy="3828695"/>
          </a:xfrm>
          <a:custGeom>
            <a:avLst/>
            <a:gdLst/>
            <a:ahLst/>
            <a:cxnLst/>
            <a:rect r="r" b="b" t="t" l="l"/>
            <a:pathLst>
              <a:path h="3828695" w="8233752">
                <a:moveTo>
                  <a:pt x="0" y="0"/>
                </a:moveTo>
                <a:lnTo>
                  <a:pt x="8233752" y="0"/>
                </a:lnTo>
                <a:lnTo>
                  <a:pt x="8233752" y="3828694"/>
                </a:lnTo>
                <a:lnTo>
                  <a:pt x="0" y="38286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439079" y="5786953"/>
            <a:ext cx="8233752" cy="3808110"/>
          </a:xfrm>
          <a:custGeom>
            <a:avLst/>
            <a:gdLst/>
            <a:ahLst/>
            <a:cxnLst/>
            <a:rect r="r" b="b" t="t" l="l"/>
            <a:pathLst>
              <a:path h="3808110" w="8233752">
                <a:moveTo>
                  <a:pt x="0" y="0"/>
                </a:moveTo>
                <a:lnTo>
                  <a:pt x="8233752" y="0"/>
                </a:lnTo>
                <a:lnTo>
                  <a:pt x="8233752" y="3808110"/>
                </a:lnTo>
                <a:lnTo>
                  <a:pt x="0" y="38081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523652" y="5786953"/>
            <a:ext cx="8359123" cy="3918339"/>
          </a:xfrm>
          <a:custGeom>
            <a:avLst/>
            <a:gdLst/>
            <a:ahLst/>
            <a:cxnLst/>
            <a:rect r="r" b="b" t="t" l="l"/>
            <a:pathLst>
              <a:path h="3918339" w="8359123">
                <a:moveTo>
                  <a:pt x="0" y="0"/>
                </a:moveTo>
                <a:lnTo>
                  <a:pt x="8359123" y="0"/>
                </a:lnTo>
                <a:lnTo>
                  <a:pt x="8359123" y="3918339"/>
                </a:lnTo>
                <a:lnTo>
                  <a:pt x="0" y="391833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9439079" y="1482802"/>
            <a:ext cx="8233752" cy="3859571"/>
          </a:xfrm>
          <a:custGeom>
            <a:avLst/>
            <a:gdLst/>
            <a:ahLst/>
            <a:cxnLst/>
            <a:rect r="r" b="b" t="t" l="l"/>
            <a:pathLst>
              <a:path h="3859571" w="8233752">
                <a:moveTo>
                  <a:pt x="0" y="0"/>
                </a:moveTo>
                <a:lnTo>
                  <a:pt x="8233752" y="0"/>
                </a:lnTo>
                <a:lnTo>
                  <a:pt x="8233752" y="3859571"/>
                </a:lnTo>
                <a:lnTo>
                  <a:pt x="0" y="38595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9439079" y="5799573"/>
            <a:ext cx="8233752" cy="3828695"/>
          </a:xfrm>
          <a:custGeom>
            <a:avLst/>
            <a:gdLst/>
            <a:ahLst/>
            <a:cxnLst/>
            <a:rect r="r" b="b" t="t" l="l"/>
            <a:pathLst>
              <a:path h="3828695" w="8233752">
                <a:moveTo>
                  <a:pt x="0" y="0"/>
                </a:moveTo>
                <a:lnTo>
                  <a:pt x="8233752" y="0"/>
                </a:lnTo>
                <a:lnTo>
                  <a:pt x="8233752" y="3828695"/>
                </a:lnTo>
                <a:lnTo>
                  <a:pt x="0" y="382869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731430" y="1485158"/>
            <a:ext cx="8151345" cy="3826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78"/>
              </a:lnSpc>
            </a:pPr>
            <a:r>
              <a:rPr lang="en-US" sz="10984" spc="637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DETAIL WEBSITE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560878" y="356054"/>
            <a:ext cx="5166245" cy="67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 spc="225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PERSONALIA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07938" y="356054"/>
            <a:ext cx="5166245" cy="67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 spc="225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UJI KOMPETENSI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338485" y="356054"/>
            <a:ext cx="4541578" cy="67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1"/>
              </a:lnSpc>
            </a:pPr>
            <a:r>
              <a:rPr lang="en-US" sz="3893" spc="225">
                <a:solidFill>
                  <a:srgbClr val="493C2A"/>
                </a:solidFill>
                <a:latin typeface="Lovelace"/>
                <a:ea typeface="Lovelace"/>
                <a:cs typeface="Lovelace"/>
                <a:sym typeface="Lovelace"/>
              </a:rPr>
              <a:t>E-COMMERCE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DAGgRAcrnNU</dc:identifier>
  <dcterms:modified xsi:type="dcterms:W3CDTF">2011-08-01T06:04:30Z</dcterms:modified>
  <cp:revision>1</cp:revision>
  <dc:title>Simple Elegant Fashion Brand Presentation</dc:title>
</cp:coreProperties>
</file>