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1" r:id="rId2"/>
    <p:sldId id="599" r:id="rId3"/>
    <p:sldId id="679" r:id="rId4"/>
    <p:sldId id="615" r:id="rId5"/>
    <p:sldId id="681" r:id="rId6"/>
    <p:sldId id="668" r:id="rId7"/>
    <p:sldId id="682" r:id="rId8"/>
    <p:sldId id="683" r:id="rId9"/>
    <p:sldId id="674" r:id="rId10"/>
    <p:sldId id="68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81" d="100"/>
          <a:sy n="81" d="100"/>
        </p:scale>
        <p:origin x="150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6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9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1 </a:t>
            </a:r>
            <a:r>
              <a:rPr lang="pt-BR" sz="1800" b="1" dirty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INTRODUÇÃO À QUALIDADE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 dirty="0"/>
          </a:p>
          <a:p>
            <a:r>
              <a:rPr lang="pt-BR" b="1" dirty="0"/>
              <a:t>Turma 3SIA </a:t>
            </a:r>
            <a:r>
              <a:rPr lang="pt-BR" b="1" dirty="0" err="1"/>
              <a:t>testeeeeeeeeeeee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652" y="26996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3501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</a:t>
            </a:r>
          </a:p>
        </p:txBody>
      </p:sp>
    </p:spTree>
    <p:extLst>
      <p:ext uri="{BB962C8B-B14F-4D97-AF65-F5344CB8AC3E}">
        <p14:creationId xmlns:p14="http://schemas.microsoft.com/office/powerpoint/2010/main" val="1466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-Os trabalhos de </a:t>
            </a:r>
            <a:r>
              <a:rPr lang="pt-BR" b="1" dirty="0" err="1">
                <a:solidFill>
                  <a:schemeClr val="bg1"/>
                </a:solidFill>
              </a:rPr>
              <a:t>Demming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Juran</a:t>
            </a:r>
            <a:r>
              <a:rPr lang="pt-BR" dirty="0">
                <a:solidFill>
                  <a:schemeClr val="bg1"/>
                </a:solidFill>
              </a:rPr>
              <a:t> para o gerenciamento da qualidade. Faça um resumo do seu entendimento das propostas dos autores e tire suas dúvidas com o professor...</a:t>
            </a:r>
          </a:p>
          <a:p>
            <a:pPr eaLnBrk="1" hangingPunct="1">
              <a:defRPr/>
            </a:pPr>
            <a:endParaRPr lang="pt-B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-Leia o material disponibilizado na sua área de apostilas sobre LEAN </a:t>
            </a:r>
            <a:r>
              <a:rPr lang="pt-BR" dirty="0">
                <a:solidFill>
                  <a:schemeClr val="bg1"/>
                </a:solidFill>
              </a:rPr>
              <a:t>(produção enxuta) pois ele traz fundamentos que são base para os nossos estudos de boas práticas para governança e qualidade em projetos de software.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809465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5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 NA PARTE FINAL  DE TESTE ARQUIVO</a:t>
            </a:r>
          </a:p>
        </p:txBody>
      </p:sp>
    </p:spTree>
    <p:extLst>
      <p:ext uri="{BB962C8B-B14F-4D97-AF65-F5344CB8AC3E}">
        <p14:creationId xmlns:p14="http://schemas.microsoft.com/office/powerpoint/2010/main" val="26046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propostos</a:t>
            </a:r>
          </a:p>
        </p:txBody>
      </p:sp>
    </p:spTree>
    <p:extLst>
      <p:ext uri="{BB962C8B-B14F-4D97-AF65-F5344CB8AC3E}">
        <p14:creationId xmlns:p14="http://schemas.microsoft.com/office/powerpoint/2010/main" val="151262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Considerando que a maioria dos sistemas de informação operam em empresas por mais de 5 anos, são fatores que implicarão em mudança na percepção da qualidade desse sistema ao longo do tempo: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882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Esgotamento da capacidade da infraestrutura diante do crescimento dos bancos de dados</a:t>
            </a:r>
          </a:p>
          <a:p>
            <a:r>
              <a:rPr lang="pt-BR" dirty="0">
                <a:solidFill>
                  <a:schemeClr val="bg1"/>
                </a:solidFill>
              </a:rPr>
              <a:t>      caso não existe uma política de limpeza e histórico de dados sendo aplicada</a:t>
            </a:r>
          </a:p>
          <a:p>
            <a:r>
              <a:rPr lang="pt-BR" dirty="0">
                <a:solidFill>
                  <a:schemeClr val="bg1"/>
                </a:solidFill>
              </a:rPr>
              <a:t>(  ) Aumento no número de erros de utilização, em função da falta de treinamento de </a:t>
            </a:r>
          </a:p>
          <a:p>
            <a:r>
              <a:rPr lang="pt-BR" dirty="0">
                <a:solidFill>
                  <a:schemeClr val="bg1"/>
                </a:solidFill>
              </a:rPr>
              <a:t>      usuários, mediante a rotatividade de pessoas nos departamentos da empresa</a:t>
            </a:r>
          </a:p>
          <a:p>
            <a:r>
              <a:rPr lang="pt-BR" dirty="0">
                <a:solidFill>
                  <a:schemeClr val="bg1"/>
                </a:solidFill>
              </a:rPr>
              <a:t>(  ) Erros de customizações feitas com o intuito de atualizar funcionalidades do software </a:t>
            </a:r>
          </a:p>
          <a:p>
            <a:r>
              <a:rPr lang="pt-BR" dirty="0">
                <a:solidFill>
                  <a:schemeClr val="bg1"/>
                </a:solidFill>
              </a:rPr>
              <a:t>(  )  Mudança da infraestrutura onde o software roda, causando incompatibilidades</a:t>
            </a:r>
          </a:p>
          <a:p>
            <a:r>
              <a:rPr lang="pt-BR" dirty="0">
                <a:solidFill>
                  <a:schemeClr val="bg1"/>
                </a:solidFill>
              </a:rPr>
              <a:t>(  ) Surgimento de outros softwares com funções semelhantes e maior atualização </a:t>
            </a:r>
          </a:p>
          <a:p>
            <a:r>
              <a:rPr lang="pt-BR" dirty="0">
                <a:solidFill>
                  <a:schemeClr val="bg1"/>
                </a:solidFill>
              </a:rPr>
              <a:t>      tecnológica</a:t>
            </a:r>
          </a:p>
          <a:p>
            <a:r>
              <a:rPr lang="pt-BR" dirty="0">
                <a:solidFill>
                  <a:schemeClr val="bg1"/>
                </a:solidFill>
              </a:rPr>
              <a:t>(  ) Desinteresse do usuário pelo software</a:t>
            </a:r>
          </a:p>
          <a:p>
            <a:r>
              <a:rPr lang="pt-BR" dirty="0">
                <a:solidFill>
                  <a:schemeClr val="bg1"/>
                </a:solidFill>
              </a:rPr>
              <a:t>(  ) Inutilidade funcional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2382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São fatores influenciados pela má qualidade na condução de um projeto de software: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790814"/>
            <a:ext cx="88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Insegurança do desenvolvedor quanto aos seus trabalhos e conhecimento</a:t>
            </a:r>
          </a:p>
          <a:p>
            <a:r>
              <a:rPr lang="pt-BR" dirty="0">
                <a:solidFill>
                  <a:schemeClr val="bg1"/>
                </a:solidFill>
              </a:rPr>
              <a:t>(  ) Falta de visão clara do desenvolvedor sobre suas tarefas e prioridades</a:t>
            </a:r>
          </a:p>
          <a:p>
            <a:r>
              <a:rPr lang="pt-BR" dirty="0">
                <a:solidFill>
                  <a:schemeClr val="bg1"/>
                </a:solidFill>
              </a:rPr>
              <a:t>(  ) Incerteza quanto aos resultados  do projeto por parte do cliente</a:t>
            </a:r>
          </a:p>
          <a:p>
            <a:r>
              <a:rPr lang="pt-BR" dirty="0">
                <a:solidFill>
                  <a:schemeClr val="bg1"/>
                </a:solidFill>
              </a:rPr>
              <a:t>(  ) Custos crescentes para correção de desvios, conforme o projeto avança com problemas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31191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Solução do 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94077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661</Words>
  <Application>Microsoft Office PowerPoint</Application>
  <PresentationFormat>Apresentação na tela (4:3)</PresentationFormat>
  <Paragraphs>72</Paragraphs>
  <Slides>10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Guilherme Trovo Feliciano</cp:lastModifiedBy>
  <cp:revision>593</cp:revision>
  <cp:lastPrinted>2014-02-05T13:48:47Z</cp:lastPrinted>
  <dcterms:created xsi:type="dcterms:W3CDTF">2013-08-12T12:40:06Z</dcterms:created>
  <dcterms:modified xsi:type="dcterms:W3CDTF">2020-03-26T12:02:42Z</dcterms:modified>
</cp:coreProperties>
</file>