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ADDD-E766-9538-AE3C-26F0C568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F341-E9DA-4003-D1E0-C6C6B084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5306-FD7E-3A25-1995-C59D2724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6C63-EEC2-0D6B-4155-9C179C4E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4475-E6FA-84CA-ED3D-9154A9FE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2390-33B9-A89E-4C6F-0528C95F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BE2B-E1C4-D34F-23E9-448ABF91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BC29-3884-75C8-4CCA-D89D5637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D5E7-1437-C5B7-AFBF-0DBE1680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5985-DAF2-453D-290D-14D81A31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61F45-3608-3F55-4F59-60C822DB7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1DD65-AB77-AFB5-44F9-FBD712F2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0993-9E5F-E780-9038-5A537002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0994-8B44-F28B-B383-112101E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8A7B-455B-D6DA-671C-F979169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1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4FD4-04E1-3CA2-2A96-C795F408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7868-F137-3B20-7A64-1AB700D7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29CE-C71F-B0E6-2FAA-0561C7C9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92DE-853C-777D-A481-8E97ADE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325A-DD10-605E-2EC7-0451C10E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001-FAE9-B2FE-E5F6-993DDAF1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E9610-14CA-38D8-A885-F9FE33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2A87-7612-0501-C5DA-44231B0A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E4C2-A40C-3BF3-75ED-C1DEDB18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5162-3DA1-61B1-4753-17132303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5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98F1-FF71-0430-56C7-D3E3CFC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2389-6E5C-48CA-32DE-004183EF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05AD-5ABD-2E53-15A4-615278C37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02EF-F948-86B5-522C-10BFC135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A696-54A2-58AB-3024-931A3ADA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4693-AC84-BEF2-7A7A-7F453A7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F054-40C3-2F26-5797-C49730F1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1251-CED9-9A8F-1BA5-7A79C9BF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C739A-2C7E-434B-0D63-01227CCB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09DE5-79D0-8A52-AF91-196E347C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DE5E7-105B-F093-77D6-4EFF97B13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25FB6-3BE0-BC92-3843-D5375F90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B3CC7-340D-610B-763A-8421FE6A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DA2AC-AA08-2B65-6684-CE521824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1093-04B8-DAAB-4CED-4D67E8E4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4A688-D20C-BFE8-11D5-46F23C58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7CBCB-308D-474D-4570-36227AD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08A4B-75C3-FED6-8515-95D68C1A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A74CB-B842-BFF4-85DC-9A6667A5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24895-0D6B-3338-4F57-3D22607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2C27-B4EC-CA19-F73E-ACA58509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89C7-F34B-4D50-779F-251AA7E7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9E6E-A2CB-180A-AC16-D681F45C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DEF04-F630-81E6-46A6-E490F9B6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80EC-CBBE-7AC3-D9A3-CE5277C6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494F-8E0A-51B9-3694-9F94D095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87A6-EFCF-45B4-C3F8-837AD663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B68A-1DD2-87DB-C184-CBCAA662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CBF-3FDE-2CC7-321A-4CA75FBD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A4FEE-2CF1-D70F-CE89-DA4F64FE9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D819-5336-77D5-228F-15340EA4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8E6F3-F42D-E621-D232-5AD4982E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CB4B-693A-391A-BE85-9ABE524F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4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BBC9-7E27-27F1-A58B-5B3CED3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F1B9-FB27-AD67-A537-173C2B7A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8CAF-2166-5B69-7908-087E8F342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AD88-84CC-4B3D-9A30-0E72EF5CA8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8201-F26C-C100-F929-16689B3F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19AE-2FD8-B023-C79F-559D552DE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5BE7-E2C3-4ABD-AE42-7FB2E95B8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982-435B-E17C-22B5-40C5D9DCE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5BD25-1ADC-9B74-04C0-3F34574D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8809C-EDD1-F92C-1397-CE97138C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790207"/>
            <a:ext cx="9143999" cy="46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7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982-435B-E17C-22B5-40C5D9DCE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5BD25-1ADC-9B74-04C0-3F34574D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AA2DD-A9F6-8E69-1E42-9DFEBE86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652075"/>
            <a:ext cx="9143999" cy="52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982-435B-E17C-22B5-40C5D9DCE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5BD25-1ADC-9B74-04C0-3F34574D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3335C-060F-5C31-1237-EC99A28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4" y="1122363"/>
            <a:ext cx="9273915" cy="41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2024-08-29T16:04:37Z</dcterms:created>
  <dcterms:modified xsi:type="dcterms:W3CDTF">2024-08-29T16:06:35Z</dcterms:modified>
</cp:coreProperties>
</file>