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11" r:id="rId2"/>
  </p:sldMasterIdLst>
  <p:notesMasterIdLst>
    <p:notesMasterId r:id="rId11"/>
  </p:notesMasterIdLst>
  <p:sldIdLst>
    <p:sldId id="256" r:id="rId3"/>
    <p:sldId id="2580" r:id="rId4"/>
    <p:sldId id="3467" r:id="rId5"/>
    <p:sldId id="3468" r:id="rId6"/>
    <p:sldId id="3469" r:id="rId7"/>
    <p:sldId id="3471" r:id="rId8"/>
    <p:sldId id="3470" r:id="rId9"/>
    <p:sldId id="347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3A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0" autoAdjust="0"/>
    <p:restoredTop sz="94759"/>
  </p:normalViewPr>
  <p:slideViewPr>
    <p:cSldViewPr snapToGrid="0">
      <p:cViewPr varScale="1">
        <p:scale>
          <a:sx n="155" d="100"/>
          <a:sy n="155" d="100"/>
        </p:scale>
        <p:origin x="76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EF65AF-4DC6-437D-9673-955242BDFC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36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4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2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3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4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5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6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97819"/>
            <a:ext cx="7772400" cy="110251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14650"/>
            <a:ext cx="7086600" cy="131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subtitle</a:t>
            </a:r>
            <a:r>
              <a:rPr lang="de-CH" noProof="0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C4A7-AFC5-4ADC-BA92-D1897BC71866}" type="datetime1">
              <a:rPr lang="de-CH" noProof="0" smtClean="0"/>
              <a:pPr/>
              <a:t>18.12.24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27972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2pPr>
            <a:lvl3pPr marL="1143000" indent="-228600"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</a:lstStyle>
          <a:p>
            <a:pPr lvl="0"/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9753-799D-4D17-BD29-C3F93DDA1C56}" type="datetime1">
              <a:rPr lang="de-CH" noProof="0" smtClean="0"/>
              <a:pPr/>
              <a:t>18.12.24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83302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E6BD-AC9D-4B17-B7ED-2FEF9FD44CBD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8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C4D5-97A3-4FE8-961A-91067F07586F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8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E094-0BC7-4596-AC8D-4FA64050C201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90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B8AA-3922-4186-A99E-2770D12C3180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D224-AD7A-48CF-953F-54CC74C22AEB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61C-149A-4855-8EA5-14CDEC5C2E75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256-7FE7-408A-A1A1-0C31FFE74BA6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6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586-DF65-4930-A689-040614F8EA4B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0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54DA-E650-41E6-816C-059E3AE44C42}" type="datetime1">
              <a:rPr lang="en-US" smtClean="0"/>
              <a:pPr/>
              <a:t>12/18/24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764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noProof="0" dirty="0"/>
              <a:t>Click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styles</a:t>
            </a:r>
            <a:endParaRPr lang="de-CH" dirty="0"/>
          </a:p>
          <a:p>
            <a:pPr lvl="1"/>
            <a:r>
              <a:rPr lang="de-CH" dirty="0"/>
              <a:t>Second </a:t>
            </a:r>
            <a:r>
              <a:rPr lang="de-CH" dirty="0" err="1"/>
              <a:t>level</a:t>
            </a:r>
            <a:endParaRPr lang="de-CH" dirty="0"/>
          </a:p>
          <a:p>
            <a:pPr lvl="2"/>
            <a:r>
              <a:rPr lang="de-CH" dirty="0"/>
              <a:t>Third </a:t>
            </a:r>
            <a:r>
              <a:rPr lang="de-CH" dirty="0" err="1"/>
              <a:t>level</a:t>
            </a:r>
            <a:endParaRPr lang="de-CH" dirty="0"/>
          </a:p>
          <a:p>
            <a:pPr lvl="3"/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  <a:p>
            <a:pPr lvl="4"/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72C-3E40-4D34-8BCC-9F294DACC404}" type="datetime1">
              <a:rPr lang="de-CH" smtClean="0"/>
              <a:pPr/>
              <a:t>18.12.24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5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/>
          <p:nvPr/>
        </p:nvSpPr>
        <p:spPr>
          <a:xfrm>
            <a:off x="468000" y="1127520"/>
            <a:ext cx="7992360" cy="313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252-0027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Einführung</a:t>
            </a: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die </a:t>
            </a: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Programmierung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Übungen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Woche</a:t>
            </a: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14: </a:t>
            </a: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Abschluss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6"/>
          <p:cNvSpPr/>
          <p:nvPr/>
        </p:nvSpPr>
        <p:spPr>
          <a:xfrm>
            <a:off x="467640" y="3723840"/>
            <a:ext cx="626436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Timo Baumberger</a:t>
            </a:r>
            <a:endParaRPr sz="2000" b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Departement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Informatik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 Zürich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B755F4ED-5B98-C5EF-A6D7-874DACDB9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20" y="-4935"/>
            <a:ext cx="2749780" cy="206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Organisatorisches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0" dirty="0"/>
              <a:t>Mein Name: Timo Baumberger</a:t>
            </a:r>
          </a:p>
          <a:p>
            <a:r>
              <a:rPr lang="de-CH" b="0" dirty="0"/>
              <a:t>Website: </a:t>
            </a:r>
            <a:r>
              <a:rPr lang="de-CH" b="0" dirty="0" err="1"/>
              <a:t>timobaumberger.com</a:t>
            </a:r>
            <a:endParaRPr lang="de-CH" b="0" dirty="0"/>
          </a:p>
          <a:p>
            <a:r>
              <a:rPr lang="de-CH" b="0" dirty="0"/>
              <a:t>Bei Fragen: </a:t>
            </a:r>
            <a:r>
              <a:rPr lang="de-CH" b="0" dirty="0" err="1"/>
              <a:t>tbaumberger@student.ethz.ch</a:t>
            </a:r>
            <a:r>
              <a:rPr lang="de-CH" b="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CH" dirty="0"/>
              <a:t>Mails bitte mit «[EProg24]» im Betreff</a:t>
            </a:r>
            <a:endParaRPr lang="de-CH" b="0" dirty="0"/>
          </a:p>
          <a:p>
            <a:r>
              <a:rPr lang="de-CH" b="0" dirty="0"/>
              <a:t>Neue Aufgaben: </a:t>
            </a:r>
            <a:r>
              <a:rPr lang="de-CH" dirty="0"/>
              <a:t>Dienstag Abend </a:t>
            </a:r>
            <a:r>
              <a:rPr lang="de-CH" b="0" dirty="0"/>
              <a:t>(im Normalfall)</a:t>
            </a:r>
          </a:p>
          <a:p>
            <a:r>
              <a:rPr lang="de-CH" b="0" dirty="0"/>
              <a:t>Abgabe der Übungen bis </a:t>
            </a:r>
            <a:r>
              <a:rPr lang="de-CH" dirty="0"/>
              <a:t>Dienstag Abend (23:59) </a:t>
            </a:r>
            <a:r>
              <a:rPr lang="de-CH" b="0" dirty="0"/>
              <a:t>Folgewoche</a:t>
            </a:r>
            <a:endParaRPr lang="de-CH" dirty="0"/>
          </a:p>
          <a:p>
            <a:pPr lvl="1"/>
            <a:r>
              <a:rPr lang="de-CH" b="0" dirty="0"/>
              <a:t>Abgabe immer via Git</a:t>
            </a:r>
          </a:p>
          <a:p>
            <a:pPr lvl="1"/>
            <a:r>
              <a:rPr lang="de-CH" dirty="0"/>
              <a:t>Lösungen in separatem Projekt auf Git</a:t>
            </a:r>
            <a:endParaRPr lang="de-CH" b="0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10A8A1A-ECF0-FD1F-3900-808EFC5AF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5740"/>
            <a:ext cx="1419622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790B-D5C7-04C2-A50E-53B56484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Programm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16AD-D856-037F-3C06-B001C1A4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Bonusaufgabe</a:t>
            </a:r>
          </a:p>
          <a:p>
            <a:r>
              <a:rPr lang="en-CH" dirty="0"/>
              <a:t>Alte Theorieaufgaben (Java Expressions, Invarianten, OOP)</a:t>
            </a:r>
          </a:p>
          <a:p>
            <a:r>
              <a:rPr lang="en-CH" dirty="0"/>
              <a:t>Tipps und Tricks für die Prüfung</a:t>
            </a:r>
          </a:p>
          <a:p>
            <a:r>
              <a:rPr lang="en-CH" dirty="0"/>
              <a:t>Abschluss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44E57-738C-F112-DC01-1128DF61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3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6837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CF4-6712-FB1E-8D89-64804E1F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43125"/>
            <a:ext cx="8229600" cy="857250"/>
          </a:xfrm>
        </p:spPr>
        <p:txBody>
          <a:bodyPr/>
          <a:lstStyle/>
          <a:p>
            <a:r>
              <a:rPr lang="en-CH" dirty="0"/>
              <a:t>Bonusaufgabe Lösung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9FB22-0F7D-FBCF-7995-1A05396E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BA876-0320-F982-CEDB-F87A5C4C9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57C5-B81C-B946-BC1A-4B1222D4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43125"/>
            <a:ext cx="8229600" cy="857250"/>
          </a:xfrm>
        </p:spPr>
        <p:txBody>
          <a:bodyPr/>
          <a:lstStyle/>
          <a:p>
            <a:r>
              <a:rPr lang="en-CH" dirty="0"/>
              <a:t>Alte Theorieaufgaben (Aufgaben aus FS22)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C8172-4149-6B3F-D1D1-3A7D8A18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79C8-BC8B-93E8-FB0F-1CF922DF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Wichtigste Themen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152-D2E6-BBD7-6259-FFC94CC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EBNF</a:t>
            </a:r>
          </a:p>
          <a:p>
            <a:r>
              <a:rPr lang="en-CH" dirty="0"/>
              <a:t>Hoare Triple (Weakest Precondition, Loop Invariante)</a:t>
            </a:r>
          </a:p>
          <a:p>
            <a:r>
              <a:rPr lang="en-CH" dirty="0"/>
              <a:t>Operator Precendence &amp; Evaluation Order</a:t>
            </a:r>
          </a:p>
          <a:p>
            <a:r>
              <a:rPr lang="en-CH" dirty="0"/>
              <a:t>OOP</a:t>
            </a:r>
          </a:p>
          <a:p>
            <a:r>
              <a:rPr lang="en-CH" dirty="0"/>
              <a:t>Java Collections (Map, Set und List)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69D1-0A5B-3930-D044-24770D6D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6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3603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BEA8-6A9A-8EB2-3AF0-292A9F0C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Tipps und Tricks für die Prüfung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FF5D-8684-E51A-23C5-F5D7A832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Löst alte Theorieprüfungen auf VIS</a:t>
            </a:r>
          </a:p>
          <a:p>
            <a:r>
              <a:rPr lang="en-CH" dirty="0"/>
              <a:t>Messt die Zeit für die Theorieprüfung</a:t>
            </a:r>
          </a:p>
          <a:p>
            <a:r>
              <a:rPr lang="en-CH" dirty="0"/>
              <a:t>Die Zeit ist eher knapp</a:t>
            </a:r>
          </a:p>
          <a:p>
            <a:r>
              <a:rPr lang="en-CH" dirty="0"/>
              <a:t>Programmiert viel und löst viele Programmieraufgaben!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B60C6-73F7-25E5-D406-F3C5E5D6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7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28732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C437-EDF8-31CD-EDD1-9136FDF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You probably have never seen this meme…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9820D-C1A9-2341-73A1-B87ACC59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E2CA4-B913-0E85-DDE3-ABCED13B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9138"/>
            <a:ext cx="5357313" cy="38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175</Words>
  <Application>Microsoft Macintosh PowerPoint</Application>
  <PresentationFormat>On-screen Show (16:9)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Arial</vt:lpstr>
      <vt:lpstr>Times New Roman</vt:lpstr>
      <vt:lpstr>Office Theme</vt:lpstr>
      <vt:lpstr>template</vt:lpstr>
      <vt:lpstr>PowerPoint Presentation</vt:lpstr>
      <vt:lpstr>Organisatorisches</vt:lpstr>
      <vt:lpstr>Programm</vt:lpstr>
      <vt:lpstr>Bonusaufgabe Lösung</vt:lpstr>
      <vt:lpstr>Alte Theorieaufgaben (Aufgaben aus FS22)</vt:lpstr>
      <vt:lpstr>Wichtigste Themen</vt:lpstr>
      <vt:lpstr>Tipps und Tricks für die Prüfung</vt:lpstr>
      <vt:lpstr>You probably have never seen this meme…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Aaron Zeller</dc:creator>
  <cp:lastModifiedBy>Baumberger  Timo</cp:lastModifiedBy>
  <cp:revision>183</cp:revision>
  <dcterms:modified xsi:type="dcterms:W3CDTF">2024-12-18T13:43:56Z</dcterms:modified>
</cp:coreProperties>
</file>