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FA944-03BE-9456-A270-647D1C69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8AA175-06D4-E3A7-8E5F-752BE439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09ADB-D61B-EE73-EC40-F5533CDA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A6120-25B1-A706-A2C6-A2EBFAB9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B430D-C479-C358-90AE-C833C0A1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57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23762-BFA4-F540-683A-45E49557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A15FE0-CA12-BC17-9ED0-568F2B056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39051C-4619-AD97-0425-F90A8B84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71C51-B8DC-0BE1-4434-3D9B8F22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13716-7342-9652-7DD0-1E49B0C0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188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538F7B-2A04-5455-9F7D-38222DB4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4DA9A5-529B-BA40-1DB6-FA7FB146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54B8A-0E90-2DBE-434A-B8658524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07B70-74B8-B5D9-67B1-F45082C2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634E8-16F0-0F01-38DC-A9CED121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0114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5A939-457B-1346-8847-65DB611E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522E6-CA59-A9C4-8AA4-C6558206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6EE9C-6E01-933C-1826-00FA32FC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282D3-B8BF-2D60-959B-A7E753DE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B04B7-F2BC-8FE7-E62E-1ECB703F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968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5BED-E094-7E5B-8502-BAB3E422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B79EA6-7DAB-0937-828C-A4CA1DBE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D9D3E-1C75-897E-D4C4-AA5F197D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ACA631-823A-E762-1E5E-9A8CB6F3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24D54C-AE02-84B9-6022-6FD829C6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981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17360-B9E8-EF46-B8C2-81CFD89B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E1A82-E8C7-D0E7-0267-8FE0FF946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D53D1C-A29A-C261-C4BF-08C3FC9C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B87E6D-1D45-18E7-F29C-295BA6E4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15A70B-BF3E-CBF9-AB6B-A59C38B1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C25D61-1702-E28C-DA36-813763BA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170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F1EAC-E2A8-4B2B-70B8-B6D9FD2C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98740F-1E80-3841-52DB-8265BD16E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12E667-C7C0-AF29-87C5-59B182F06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CABCBB-68B0-051D-A3DD-1EA9F598A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9EA770-791D-7D3B-425D-EEF4CA594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4BA6EC-11E4-9B75-56AF-4A3E40BA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CFC17E-A873-4F3C-4A4E-CE20833A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EABA31-52ED-7439-7358-ED9D86A5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277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0BA2F-51A7-C56C-253A-30AFBAB3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86238B-656B-7065-4178-2E4361EE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6A875D-4412-6DCB-8618-84372DB5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0C6DE5-F008-0D29-7907-C69209CC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64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62D1CF-5C86-DA8A-C3C7-58C6A9AC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2405E8-D98F-5A2F-BD09-F7BD4B5E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F96864-74C8-8210-DB8E-74250058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6677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BA10C-A09A-4F99-7F32-3BB5AE99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247BC-608D-8E45-EBD1-823FEF7AE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2CEAAE-5A2F-11AC-EC8D-FAAD4282E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0C8F12-BA5A-09E1-ADF6-438D2A55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DE1E70-75CB-9DF2-111C-3E89A62E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A67A11-7F60-C104-8FC9-BC459B74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414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089E8-B607-D165-DB9C-1A60ED14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C613EB-6E84-E8A6-ACC9-4A3DA7256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C65E55-F047-41EC-CA1D-83EB552C2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1D0A2-7648-AF9B-C9CA-FEADA92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3C88F7-B787-5AC5-B30D-E7414AD3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6ECA9-4E57-4652-E876-ED44EED9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906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153FEA-52CF-0F50-AD85-8C428CA3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DB07CA-9CE3-8DB6-F67A-1117A17A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0C58D-9239-4FC4-A1CF-47AE0B3D3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855-0517-448F-AF0A-02F86CAAC7D6}" type="datetimeFigureOut">
              <a:rPr lang="es-CR" smtClean="0"/>
              <a:t>17/9/2023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99B14-3FE1-8C0E-32FC-4F94E9124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FE2DC-4058-F6B3-A91E-B16CB5762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2D99-8A10-403D-B887-45841819C83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379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CF20BA7-CC8B-B1A7-CEE2-2C6B6D89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0" spc="-300" dirty="0"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Bienvenido's a Sharks Academy</a:t>
            </a:r>
            <a:endParaRPr lang="en-US" sz="5400" spc="-300" dirty="0"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23A514-5A8A-8B93-0C88-B617FD42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pic>
        <p:nvPicPr>
          <p:cNvPr id="6" name="Marcador de contenido 5" descr="Logotipo&#10;&#10;Descripción generada automáticamente">
            <a:extLst>
              <a:ext uri="{FF2B5EF4-FFF2-40B4-BE49-F238E27FC236}">
                <a16:creationId xmlns:a16="http://schemas.microsoft.com/office/drawing/2014/main" id="{629F3CED-EF67-7036-3376-DD60963B7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2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Bienvenido's a Sharks Academy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javier</dc:creator>
  <cp:lastModifiedBy>kevin javier</cp:lastModifiedBy>
  <cp:revision>12</cp:revision>
  <dcterms:created xsi:type="dcterms:W3CDTF">2023-09-12T03:30:17Z</dcterms:created>
  <dcterms:modified xsi:type="dcterms:W3CDTF">2023-09-17T19:05:14Z</dcterms:modified>
</cp:coreProperties>
</file>