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2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4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4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55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699" r:id="rId3"/>
    <p:sldLayoutId id="2147483698" r:id="rId4"/>
    <p:sldLayoutId id="2147483697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E529235-CDF8-0367-1F86-EF143EAB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51322"/>
            <a:ext cx="3952875" cy="204947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4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Ofrecemos</a:t>
            </a:r>
            <a:r>
              <a:rPr lang="en-US" sz="3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entrenamiento</a:t>
            </a:r>
            <a:r>
              <a:rPr lang="en-US" sz="3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4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baloncesto</a:t>
            </a:r>
            <a:r>
              <a:rPr lang="en-US" sz="3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4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alta</a:t>
            </a:r>
            <a:r>
              <a:rPr lang="en-US" sz="3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calidad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6" descr="Hombre jugando partido de baloncesto&#10;&#10;Descripción generada automáticamente con confianza media">
            <a:extLst>
              <a:ext uri="{FF2B5EF4-FFF2-40B4-BE49-F238E27FC236}">
                <a16:creationId xmlns:a16="http://schemas.microsoft.com/office/drawing/2014/main" id="{79E8998C-3BF2-13B0-A8AC-A3845A4CC36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7" r="1" b="40771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15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Arial Nova Cond</vt:lpstr>
      <vt:lpstr>Impact</vt:lpstr>
      <vt:lpstr>TornVTI</vt:lpstr>
      <vt:lpstr>Ofrecemos entrenamiento de baloncesto de alta calidad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Ofrecemos entrenamiento de baloncesto de alta calidad</dc:title>
  <dc:creator>kevin javier</dc:creator>
  <cp:lastModifiedBy>kevin javier</cp:lastModifiedBy>
  <cp:revision>1</cp:revision>
  <dcterms:created xsi:type="dcterms:W3CDTF">2023-09-12T04:32:59Z</dcterms:created>
  <dcterms:modified xsi:type="dcterms:W3CDTF">2023-09-12T04:48:39Z</dcterms:modified>
</cp:coreProperties>
</file>