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grupo de personas jugando baloncesto&#10;&#10;Descripción generada automáticamente">
            <a:extLst>
              <a:ext uri="{FF2B5EF4-FFF2-40B4-BE49-F238E27FC236}">
                <a16:creationId xmlns:a16="http://schemas.microsoft.com/office/drawing/2014/main" id="{2928DC0D-F0F9-F63C-F9E0-F2C183AB0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3" b="982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B99A65C-8897-80D2-BD3E-B49899CA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84" y="952499"/>
            <a:ext cx="4814316" cy="2476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0" i="0" dirty="0" err="1">
                <a:solidFill>
                  <a:srgbClr val="FFFFFF"/>
                </a:solidFill>
                <a:effectLst/>
              </a:rPr>
              <a:t>Únete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 a </a:t>
            </a:r>
            <a:r>
              <a:rPr lang="en-US" sz="4400" b="0" i="0" dirty="0" err="1">
                <a:solidFill>
                  <a:srgbClr val="FFFFFF"/>
                </a:solidFill>
                <a:effectLst/>
              </a:rPr>
              <a:t>nosotros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 y </a:t>
            </a:r>
            <a:r>
              <a:rPr lang="en-US" sz="4400" b="0" i="0" dirty="0" err="1">
                <a:solidFill>
                  <a:srgbClr val="FFFFFF"/>
                </a:solidFill>
                <a:effectLst/>
              </a:rPr>
              <a:t>mejora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4400" b="0" i="0" dirty="0" err="1">
                <a:solidFill>
                  <a:srgbClr val="FFFFFF"/>
                </a:solidFill>
                <a:effectLst/>
              </a:rPr>
              <a:t>tus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4400" b="0" i="0" dirty="0" err="1">
                <a:solidFill>
                  <a:srgbClr val="FFFFFF"/>
                </a:solidFill>
                <a:effectLst/>
              </a:rPr>
              <a:t>habilidades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4400" b="0" i="0" dirty="0" err="1">
                <a:solidFill>
                  <a:srgbClr val="FFFFFF"/>
                </a:solidFill>
                <a:effectLst/>
              </a:rPr>
              <a:t>baloncesto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Únete a nosotros y mejora tus habilidades de baloncesto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Únete a nosotros y mejora tus habilidades de baloncesto</dc:title>
  <dc:creator>kevin javier</dc:creator>
  <cp:lastModifiedBy>kevin javier</cp:lastModifiedBy>
  <cp:revision>1</cp:revision>
  <dcterms:created xsi:type="dcterms:W3CDTF">2023-09-12T04:45:32Z</dcterms:created>
  <dcterms:modified xsi:type="dcterms:W3CDTF">2023-09-12T04:48:19Z</dcterms:modified>
</cp:coreProperties>
</file>