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99617-AAAC-FE9F-5173-DA32C760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DB23FA-0CE1-41D1-0FF5-E880CB392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CC7FA-E730-9879-7024-DB5623C4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262A4-BA1D-463B-CE3C-63F0D1F7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A3708-4635-F093-4B03-713174A6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88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22C14-220C-2C11-6581-9DD073F9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DA9D6-A777-BC3B-1718-CE99D3D1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CC852-AD86-2BAD-250D-7B4157E2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1BEE5-5C8D-C343-87FF-769F2CDB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416F8-31C9-BD94-3B5C-16E35943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785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4CD01B-3A0C-D388-13EB-F6A68E974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2433EE-D191-D1EB-0A5C-A441B304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57CAD-D75E-94B5-39EE-7930B7DD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30FCB-43EA-CCCF-EA70-D1E048E9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1CEC7-0A44-B9C4-823F-C4C0909E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90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2B17-273C-4C96-06D0-77B66D1E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2E49F-DF82-65F5-F071-485EE243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4CF6E-3B21-A83A-F200-A60B9AC6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C99F00-75BB-51C2-82B8-47ACA15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B5652E-E4F5-ED26-E1BB-CF249C91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249CE-5752-7C6B-D57F-1E2FE53E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15891-AB85-2561-3AEA-6D217262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2490-A9E2-2F28-4FD8-3457EEE3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630FB-C904-EE9B-D420-75D27A5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B03C3-21BF-7935-5578-1662DC90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89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87FA3-F515-7AB1-DF12-B82DBE7B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4B264-A110-429E-959D-D6BAEF683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23A83-3F1F-734A-D1E1-030A2DC9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419EC-B872-FC57-719F-6A79BCBC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9A3513-F121-983F-3DE8-17FAC56D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4A232-465D-CEED-39B5-8EE4EAEF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99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C5AD-2D36-F8F0-1E5C-24617805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20BAD-3889-91D8-5750-E7E06658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585AF-0337-12F7-0504-49902A29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C13305-92A5-B1DA-FA7E-8CBB6F0AE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F245C2-5CF9-4A88-7001-B90533DD8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105E91-BFD4-CA40-96F9-171615E2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5435CB-296B-18BC-96E0-AB89FC80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E0FB09-5B08-8A30-5F51-99F415B3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246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451B-0A67-154B-5ED3-92D6A78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E21092-F8E0-C3B2-5454-E250524C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4422A5-2EFC-1318-23D0-7782693F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D92AA-D5A7-9CEE-722F-D807A78A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23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451666-7C1F-A1A7-2018-D860024C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00B0BD-F6D0-F35E-F677-C775C29C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E0E54-4A39-3CEE-D35F-C2433A55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201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FF72-4A99-BD46-7AD4-8D2358EF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2760A-B1A9-C6DA-393F-39225DEC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31002-DA70-C2F8-AB66-5593B0BA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40833-E8CD-66AC-A545-B58B2395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870DB-3F07-125C-6778-F1AC04F0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5904C-4FB4-B9BA-074E-A2097901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617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F800-6EB6-0078-7502-F4DB1DAB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23BB3A-3A6E-8217-AAFA-5BFDF7E76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057F05-4E64-92B3-FFEB-906FB321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5CA67-FF94-28CA-973F-3519691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6F124-BE58-88B3-9160-DFE87979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C8E76E-B5CC-C8AC-46D1-2A83E590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071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865D55-2002-CC7D-205C-BFB80C38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6B83D2-34C1-E347-8053-C22C3CE8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D093-9018-B949-B534-9449DEEC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89D4-EBDA-4095-A323-809EF9EB80AD}" type="datetimeFigureOut">
              <a:rPr lang="es-CR" smtClean="0"/>
              <a:t>11/9/2023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B4D37-4BAC-3054-8460-E6D3527F2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ABBA7-84C2-E812-D114-01B1295D7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C26A-972F-41E1-948E-C8FF20168C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82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Un grupo de personas sentadas en el suelo&#10;&#10;Descripción generada automáticamente con confianza media">
            <a:extLst>
              <a:ext uri="{FF2B5EF4-FFF2-40B4-BE49-F238E27FC236}">
                <a16:creationId xmlns:a16="http://schemas.microsoft.com/office/drawing/2014/main" id="{7123480F-A869-7B08-2FFF-ACC743BE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b="584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71C1C6B-052F-82AF-DB11-BD12FA00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0" i="0">
                <a:solidFill>
                  <a:srgbClr val="FFFFFF"/>
                </a:solidFill>
                <a:effectLst/>
              </a:rPr>
              <a:t>Entrenadores profesionales y dedicados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83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Entrenadores profesionales y dedicados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Entrenadores profesionales y dedicados</dc:title>
  <dc:creator>kevin javier</dc:creator>
  <cp:lastModifiedBy>kevin javier</cp:lastModifiedBy>
  <cp:revision>1</cp:revision>
  <dcterms:created xsi:type="dcterms:W3CDTF">2023-09-12T04:51:26Z</dcterms:created>
  <dcterms:modified xsi:type="dcterms:W3CDTF">2023-09-12T04:56:36Z</dcterms:modified>
</cp:coreProperties>
</file>