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58" r:id="rId4"/>
    <p:sldId id="260" r:id="rId5"/>
    <p:sldId id="261" r:id="rId6"/>
    <p:sldId id="259" r:id="rId7"/>
    <p:sldId id="262" r:id="rId8"/>
    <p:sldId id="263" r:id="rId9"/>
    <p:sldId id="264" r:id="rId10"/>
    <p:sldId id="265" r:id="rId11"/>
    <p:sldId id="266" r:id="rId12"/>
    <p:sldId id="274" r:id="rId13"/>
    <p:sldId id="273"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643"/>
  </p:normalViewPr>
  <p:slideViewPr>
    <p:cSldViewPr snapToGrid="0" snapToObjects="1">
      <p:cViewPr>
        <p:scale>
          <a:sx n="91" d="100"/>
          <a:sy n="91" d="100"/>
        </p:scale>
        <p:origin x="136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2/23/17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2/23/17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2/23/17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err="1" smtClean="0"/>
              <a:t>Obejct</a:t>
            </a:r>
            <a:r>
              <a:rPr lang="en-US" dirty="0" smtClean="0"/>
              <a:t> Oriented 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inheritance?</a:t>
            </a:r>
          </a:p>
        </p:txBody>
      </p:sp>
      <p:sp>
        <p:nvSpPr>
          <p:cNvPr id="3" name="Content Placeholder 2"/>
          <p:cNvSpPr>
            <a:spLocks noGrp="1"/>
          </p:cNvSpPr>
          <p:nvPr>
            <p:ph idx="1"/>
          </p:nvPr>
        </p:nvSpPr>
        <p:spPr/>
        <p:txBody>
          <a:bodyPr/>
          <a:lstStyle/>
          <a:p>
            <a:r>
              <a:rPr lang="en-US" dirty="0"/>
              <a:t>Inheritance is the concept of allowing classes to be created that exist "on top" of other classes. </a:t>
            </a:r>
            <a:endParaRPr lang="en-US" dirty="0" smtClean="0"/>
          </a:p>
          <a:p>
            <a:r>
              <a:rPr lang="en-US" dirty="0"/>
              <a:t>For example, we can make a class for mammals, and have dogs inherit from that class. Often, we will inherit from abstract or partial classes. </a:t>
            </a:r>
            <a:endParaRPr lang="en-US" dirty="0" smtClean="0"/>
          </a:p>
          <a:p>
            <a:r>
              <a:rPr lang="en-US" dirty="0"/>
              <a:t>Is is often useful to make an abstract class, which is a "partial class", or to use virtual methods when making a class. You can't make a new instance of an abstract class since it's incomplete, but you can inherit from them and build on top of them.</a:t>
            </a:r>
          </a:p>
        </p:txBody>
      </p:sp>
    </p:spTree>
    <p:extLst>
      <p:ext uri="{BB962C8B-B14F-4D97-AF65-F5344CB8AC3E}">
        <p14:creationId xmlns:p14="http://schemas.microsoft.com/office/powerpoint/2010/main" val="102877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inherit in C#?</a:t>
            </a:r>
          </a:p>
        </p:txBody>
      </p:sp>
      <p:sp>
        <p:nvSpPr>
          <p:cNvPr id="3" name="Content Placeholder 2"/>
          <p:cNvSpPr>
            <a:spLocks noGrp="1"/>
          </p:cNvSpPr>
          <p:nvPr>
            <p:ph idx="1"/>
          </p:nvPr>
        </p:nvSpPr>
        <p:spPr/>
        <p:txBody>
          <a:bodyPr/>
          <a:lstStyle/>
          <a:p>
            <a:r>
              <a:rPr lang="en-US" dirty="0"/>
              <a:t>First, we make a class to inherit </a:t>
            </a:r>
            <a:r>
              <a:rPr lang="en-US" dirty="0" smtClean="0"/>
              <a:t>from</a:t>
            </a:r>
          </a:p>
          <a:p>
            <a:r>
              <a:rPr lang="en-US" dirty="0" smtClean="0"/>
              <a:t>Show </a:t>
            </a:r>
            <a:r>
              <a:rPr lang="en-US" dirty="0"/>
              <a:t>Dog inheriting from </a:t>
            </a:r>
            <a:r>
              <a:rPr lang="en-US" dirty="0" smtClean="0"/>
              <a:t>mammal</a:t>
            </a:r>
          </a:p>
          <a:p>
            <a:r>
              <a:rPr lang="en-US" dirty="0"/>
              <a:t>Show parrot inheriting from </a:t>
            </a:r>
            <a:r>
              <a:rPr lang="en-US" dirty="0" smtClean="0"/>
              <a:t>bird</a:t>
            </a:r>
            <a:endParaRPr lang="en-US" dirty="0"/>
          </a:p>
        </p:txBody>
      </p:sp>
    </p:spTree>
    <p:extLst>
      <p:ext uri="{BB962C8B-B14F-4D97-AF65-F5344CB8AC3E}">
        <p14:creationId xmlns:p14="http://schemas.microsoft.com/office/powerpoint/2010/main" val="68105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Concepts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444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idx="1"/>
          </p:nvPr>
        </p:nvSpPr>
        <p:spPr/>
        <p:txBody>
          <a:bodyPr/>
          <a:lstStyle/>
          <a:p>
            <a:r>
              <a:rPr lang="en-US" dirty="0"/>
              <a:t>overload is when a class has a method with the same name + return type, but different </a:t>
            </a:r>
            <a:r>
              <a:rPr lang="en-US" dirty="0" smtClean="0"/>
              <a:t>parameters</a:t>
            </a:r>
          </a:p>
          <a:p>
            <a:r>
              <a:rPr lang="en-US" dirty="0"/>
              <a:t>		example: 			Dogs can </a:t>
            </a:r>
            <a:r>
              <a:rPr lang="en-US" dirty="0" err="1"/>
              <a:t>doTrick</a:t>
            </a:r>
            <a:r>
              <a:rPr lang="en-US" dirty="0"/>
              <a:t>(), or </a:t>
            </a:r>
            <a:r>
              <a:rPr lang="en-US" dirty="0" err="1"/>
              <a:t>doTrick</a:t>
            </a:r>
            <a:r>
              <a:rPr lang="en-US" dirty="0"/>
              <a:t>(</a:t>
            </a:r>
            <a:r>
              <a:rPr lang="en-US" dirty="0" err="1"/>
              <a:t>trickType</a:t>
            </a:r>
            <a:r>
              <a:rPr lang="en-US" dirty="0"/>
              <a:t>), or </a:t>
            </a:r>
            <a:r>
              <a:rPr lang="en-US" dirty="0" err="1"/>
              <a:t>doTrick</a:t>
            </a:r>
            <a:r>
              <a:rPr lang="en-US" dirty="0"/>
              <a:t>(</a:t>
            </a:r>
            <a:r>
              <a:rPr lang="en-US" dirty="0" err="1"/>
              <a:t>trickType</a:t>
            </a:r>
            <a:r>
              <a:rPr lang="en-US" dirty="0"/>
              <a:t>, </a:t>
            </a:r>
            <a:r>
              <a:rPr lang="en-US" dirty="0" err="1"/>
              <a:t>numberOfTimes</a:t>
            </a:r>
            <a:r>
              <a:rPr lang="en-US" dirty="0"/>
              <a:t>)</a:t>
            </a:r>
          </a:p>
        </p:txBody>
      </p:sp>
    </p:spTree>
    <p:extLst>
      <p:ext uri="{BB962C8B-B14F-4D97-AF65-F5344CB8AC3E}">
        <p14:creationId xmlns:p14="http://schemas.microsoft.com/office/powerpoint/2010/main" val="139433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a:t>
            </a:r>
          </a:p>
        </p:txBody>
      </p:sp>
      <p:sp>
        <p:nvSpPr>
          <p:cNvPr id="3" name="Content Placeholder 2"/>
          <p:cNvSpPr>
            <a:spLocks noGrp="1"/>
          </p:cNvSpPr>
          <p:nvPr>
            <p:ph idx="1"/>
          </p:nvPr>
        </p:nvSpPr>
        <p:spPr/>
        <p:txBody>
          <a:bodyPr/>
          <a:lstStyle/>
          <a:p>
            <a:r>
              <a:rPr lang="en-US" dirty="0" smtClean="0"/>
              <a:t>overriding </a:t>
            </a:r>
            <a:r>
              <a:rPr lang="en-US" dirty="0"/>
              <a:t>is when a child class makes a method that overrides a parent class's version of the same </a:t>
            </a:r>
            <a:r>
              <a:rPr lang="en-US" dirty="0" smtClean="0"/>
              <a:t>method</a:t>
            </a:r>
          </a:p>
          <a:p>
            <a:r>
              <a:rPr lang="en-US" dirty="0"/>
              <a:t>		the concept of your </a:t>
            </a:r>
            <a:r>
              <a:rPr lang="en-US" dirty="0" smtClean="0"/>
              <a:t>classes </a:t>
            </a:r>
            <a:r>
              <a:rPr lang="en-US" dirty="0"/>
              <a:t>being able to call code from parent classes. </a:t>
            </a:r>
            <a:endParaRPr lang="en-US" dirty="0" smtClean="0"/>
          </a:p>
          <a:p>
            <a:r>
              <a:rPr lang="en-US" dirty="0"/>
              <a:t>		The actual code that uses your object instance will be able to call a method, but the actual class may be using a parent method</a:t>
            </a:r>
            <a:r>
              <a:rPr lang="en-US" dirty="0" smtClean="0"/>
              <a:t>.</a:t>
            </a:r>
          </a:p>
          <a:p>
            <a:r>
              <a:rPr lang="en-US" dirty="0"/>
              <a:t>			IE: Dog will use animal's move()			IE: Honey </a:t>
            </a:r>
            <a:r>
              <a:rPr lang="en-US" dirty="0" err="1"/>
              <a:t>Badget</a:t>
            </a:r>
            <a:r>
              <a:rPr lang="en-US" dirty="0"/>
              <a:t> will override move and actually call a private method called jog()			IE: parrots will override move and run "</a:t>
            </a:r>
            <a:r>
              <a:rPr lang="en-US" dirty="0" err="1"/>
              <a:t>SaySomethingSnarky</a:t>
            </a:r>
            <a:r>
              <a:rPr lang="en-US" dirty="0"/>
              <a:t>", then use the parent method move()</a:t>
            </a:r>
          </a:p>
        </p:txBody>
      </p:sp>
    </p:spTree>
    <p:extLst>
      <p:ext uri="{BB962C8B-B14F-4D97-AF65-F5344CB8AC3E}">
        <p14:creationId xmlns:p14="http://schemas.microsoft.com/office/powerpoint/2010/main" val="160631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a:t>
            </a:r>
            <a:endParaRPr lang="en-US" dirty="0"/>
          </a:p>
        </p:txBody>
      </p:sp>
      <p:sp>
        <p:nvSpPr>
          <p:cNvPr id="3" name="Content Placeholder 2"/>
          <p:cNvSpPr>
            <a:spLocks noGrp="1"/>
          </p:cNvSpPr>
          <p:nvPr>
            <p:ph idx="1"/>
          </p:nvPr>
        </p:nvSpPr>
        <p:spPr/>
        <p:txBody>
          <a:bodyPr/>
          <a:lstStyle/>
          <a:p>
            <a:r>
              <a:rPr lang="en-US" dirty="0"/>
              <a:t>Make a new animal, Cat, that expands on Mammal.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Skills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Generally, each object only cares about itself. Objects are generally noun-like; for example, _Pigeon_ or _Dog_</a:t>
            </a:r>
          </a:p>
        </p:txBody>
      </p:sp>
    </p:spTree>
    <p:extLst>
      <p:ext uri="{BB962C8B-B14F-4D97-AF65-F5344CB8AC3E}">
        <p14:creationId xmlns:p14="http://schemas.microsoft.com/office/powerpoint/2010/main" val="1416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dirty="0" smtClean="0"/>
              <a:t>Abstraction</a:t>
            </a:r>
          </a:p>
          <a:p>
            <a:r>
              <a:rPr lang="en-US" dirty="0" smtClean="0"/>
              <a:t>Encapsulation</a:t>
            </a:r>
          </a:p>
          <a:p>
            <a:r>
              <a:rPr lang="en-US" dirty="0" smtClean="0"/>
              <a:t>Inheritance</a:t>
            </a:r>
          </a:p>
          <a:p>
            <a:r>
              <a:rPr lang="en-US" dirty="0" smtClean="0"/>
              <a:t>Polymorphism</a:t>
            </a:r>
            <a:endParaRPr lang="en-US" dirty="0"/>
          </a:p>
        </p:txBody>
      </p:sp>
    </p:spTree>
    <p:extLst>
      <p:ext uri="{BB962C8B-B14F-4D97-AF65-F5344CB8AC3E}">
        <p14:creationId xmlns:p14="http://schemas.microsoft.com/office/powerpoint/2010/main" val="911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abstraction?</a:t>
            </a:r>
            <a:endParaRPr lang="en-US" dirty="0"/>
          </a:p>
        </p:txBody>
      </p:sp>
      <p:sp>
        <p:nvSpPr>
          <p:cNvPr id="3" name="Content Placeholder 2"/>
          <p:cNvSpPr>
            <a:spLocks noGrp="1"/>
          </p:cNvSpPr>
          <p:nvPr>
            <p:ph idx="1"/>
          </p:nvPr>
        </p:nvSpPr>
        <p:spPr/>
        <p:txBody>
          <a:bodyPr>
            <a:normAutofit/>
          </a:bodyPr>
          <a:lstStyle/>
          <a:p>
            <a:r>
              <a:rPr lang="en-US" dirty="0"/>
              <a:t>Abstraction is the concept of taking your procedures and grouping them together in a reasonable fashion</a:t>
            </a:r>
            <a:r>
              <a:rPr lang="en-US" dirty="0" smtClean="0"/>
              <a:t>.</a:t>
            </a:r>
          </a:p>
          <a:p>
            <a:endParaRPr lang="en-US" dirty="0"/>
          </a:p>
        </p:txBody>
      </p:sp>
    </p:spTree>
    <p:extLst>
      <p:ext uri="{BB962C8B-B14F-4D97-AF65-F5344CB8AC3E}">
        <p14:creationId xmlns:p14="http://schemas.microsoft.com/office/powerpoint/2010/main" val="11718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a:t>
            </a:r>
          </a:p>
          <a:p>
            <a:r>
              <a:rPr lang="en-US" dirty="0"/>
              <a:t>Real world example: You don't 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t>
            </a:r>
            <a:r>
              <a:rPr lang="en-US" dirty="0" smtClean="0"/>
              <a:t>interface?</a:t>
            </a:r>
            <a:endParaRPr lang="en-US" dirty="0"/>
          </a:p>
        </p:txBody>
      </p:sp>
      <p:sp>
        <p:nvSpPr>
          <p:cNvPr id="3" name="Content Placeholder 2"/>
          <p:cNvSpPr>
            <a:spLocks noGrp="1"/>
          </p:cNvSpPr>
          <p:nvPr>
            <p:ph idx="1"/>
          </p:nvPr>
        </p:nvSpPr>
        <p:spPr/>
        <p:txBody>
          <a:bodyPr/>
          <a:lstStyle/>
          <a:p>
            <a:r>
              <a:rPr lang="en-US" dirty="0"/>
              <a:t>An interface is a contract that describes </a:t>
            </a:r>
            <a:r>
              <a:rPr lang="en-US" dirty="0" smtClean="0"/>
              <a:t>what </a:t>
            </a:r>
            <a:r>
              <a:rPr lang="en-US" dirty="0"/>
              <a:t>a class has and how it is expected to behave</a:t>
            </a:r>
            <a:r>
              <a:rPr lang="en-US" dirty="0" smtClean="0"/>
              <a:t>.</a:t>
            </a:r>
          </a:p>
          <a:p>
            <a:r>
              <a:rPr lang="en-US" dirty="0"/>
              <a:t>Let us take an animal: animals eat, and animals make noise. Animals also have a Food type that they expect to eat, a hunger level, and </a:t>
            </a:r>
            <a:r>
              <a:rPr lang="en-US" dirty="0" smtClean="0"/>
              <a:t>a </a:t>
            </a:r>
            <a:r>
              <a:rPr lang="en-US" dirty="0"/>
              <a:t>number representing how human friendly they are</a:t>
            </a:r>
            <a:r>
              <a:rPr lang="en-US" dirty="0" smtClean="0"/>
              <a:t>.</a:t>
            </a:r>
          </a:p>
          <a:p>
            <a:r>
              <a:rPr lang="en-US" dirty="0"/>
              <a:t>So we would make an animal, </a:t>
            </a:r>
            <a:r>
              <a:rPr lang="en-US" dirty="0" err="1"/>
              <a:t>IAnimal</a:t>
            </a:r>
            <a:r>
              <a:rPr lang="en-US" dirty="0"/>
              <a:t>, that has:	 		string </a:t>
            </a:r>
            <a:r>
              <a:rPr lang="en-US" dirty="0" err="1"/>
              <a:t>ExpectedFood</a:t>
            </a:r>
            <a:r>
              <a:rPr lang="en-US" dirty="0"/>
              <a:t>	 		</a:t>
            </a:r>
            <a:r>
              <a:rPr lang="en-US" dirty="0" err="1"/>
              <a:t>int</a:t>
            </a:r>
            <a:r>
              <a:rPr lang="en-US" dirty="0"/>
              <a:t> </a:t>
            </a:r>
            <a:r>
              <a:rPr lang="en-US" dirty="0" err="1"/>
              <a:t>HungerLevel</a:t>
            </a:r>
            <a:r>
              <a:rPr lang="en-US" dirty="0"/>
              <a:t>	 		</a:t>
            </a:r>
            <a:r>
              <a:rPr lang="en-US" dirty="0" err="1"/>
              <a:t>int</a:t>
            </a:r>
            <a:r>
              <a:rPr lang="en-US" dirty="0"/>
              <a:t> </a:t>
            </a:r>
            <a:r>
              <a:rPr lang="en-US" dirty="0" err="1" smtClean="0"/>
              <a:t>HumanFriendlyLevel</a:t>
            </a:r>
            <a:endParaRPr lang="en-US" dirty="0" smtClean="0"/>
          </a:p>
          <a:p>
            <a:endParaRPr lang="en-US" dirty="0"/>
          </a:p>
          <a:p>
            <a:r>
              <a:rPr lang="en-US" dirty="0"/>
              <a:t> </a:t>
            </a:r>
            <a:r>
              <a:rPr lang="en-US" dirty="0" smtClean="0"/>
              <a:t>When </a:t>
            </a:r>
            <a:r>
              <a:rPr lang="en-US" dirty="0"/>
              <a:t>we make animals, they would inherit from </a:t>
            </a:r>
            <a:r>
              <a:rPr lang="en-US" dirty="0" err="1"/>
              <a:t>IAnimal</a:t>
            </a:r>
            <a:r>
              <a:rPr lang="en-US" dirty="0"/>
              <a:t>, which means they would implement</a:t>
            </a:r>
          </a:p>
        </p:txBody>
      </p:sp>
    </p:spTree>
    <p:extLst>
      <p:ext uri="{BB962C8B-B14F-4D97-AF65-F5344CB8AC3E}">
        <p14:creationId xmlns:p14="http://schemas.microsoft.com/office/powerpoint/2010/main" val="198883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implement an interface in C#?</a:t>
            </a:r>
          </a:p>
        </p:txBody>
      </p:sp>
      <p:sp>
        <p:nvSpPr>
          <p:cNvPr id="3" name="Content Placeholder 2"/>
          <p:cNvSpPr>
            <a:spLocks noGrp="1"/>
          </p:cNvSpPr>
          <p:nvPr>
            <p:ph idx="1"/>
          </p:nvPr>
        </p:nvSpPr>
        <p:spPr/>
        <p:txBody>
          <a:bodyPr/>
          <a:lstStyle/>
          <a:p>
            <a:r>
              <a:rPr lang="en-US" dirty="0"/>
              <a:t>Implementation is a fulfillment of an interface; to implement an interface, your class needs to have all the properties and methods defined in the interface.</a:t>
            </a:r>
          </a:p>
        </p:txBody>
      </p:sp>
    </p:spTree>
    <p:extLst>
      <p:ext uri="{BB962C8B-B14F-4D97-AF65-F5344CB8AC3E}">
        <p14:creationId xmlns:p14="http://schemas.microsoft.com/office/powerpoint/2010/main" val="18659327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363</TotalTime>
  <Words>1040</Words>
  <Application>Microsoft Macintosh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Mangal</vt:lpstr>
      <vt:lpstr>Retrospect</vt:lpstr>
      <vt:lpstr>Fundamentals of Obejct Oriented Programming</vt:lpstr>
      <vt:lpstr>Practical Skills</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What is inheritance?</vt:lpstr>
      <vt:lpstr>How do we inherit in C#?</vt:lpstr>
      <vt:lpstr>Multiple Inheritance</vt:lpstr>
      <vt:lpstr>Advanced OOP Concepts</vt:lpstr>
      <vt:lpstr>What is polymorphism?</vt:lpstr>
      <vt:lpstr>Overloading</vt:lpstr>
      <vt:lpstr>Overriding</vt:lpstr>
      <vt:lpstr>Abstract and virtual methods </vt:lpstr>
      <vt:lpstr>Practical</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14</cp:revision>
  <dcterms:created xsi:type="dcterms:W3CDTF">2017-02-23T18:54:13Z</dcterms:created>
  <dcterms:modified xsi:type="dcterms:W3CDTF">2017-02-24T00:57:59Z</dcterms:modified>
</cp:coreProperties>
</file>