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72" r:id="rId3"/>
    <p:sldId id="258" r:id="rId4"/>
    <p:sldId id="260" r:id="rId5"/>
    <p:sldId id="261" r:id="rId6"/>
    <p:sldId id="259" r:id="rId7"/>
    <p:sldId id="262" r:id="rId8"/>
    <p:sldId id="263" r:id="rId9"/>
    <p:sldId id="264" r:id="rId10"/>
    <p:sldId id="277" r:id="rId11"/>
    <p:sldId id="276" r:id="rId12"/>
    <p:sldId id="275" r:id="rId13"/>
    <p:sldId id="265" r:id="rId14"/>
    <p:sldId id="274"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0"/>
    <p:restoredTop sz="94643"/>
  </p:normalViewPr>
  <p:slideViewPr>
    <p:cSldViewPr snapToGrid="0" snapToObjects="1">
      <p:cViewPr>
        <p:scale>
          <a:sx n="95" d="100"/>
          <a:sy n="95" d="100"/>
        </p:scale>
        <p:origin x="24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2/24/17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2/24/17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2/24/17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2/24/17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err="1" smtClean="0"/>
              <a:t>Obejct</a:t>
            </a:r>
            <a:r>
              <a:rPr lang="en-US" dirty="0" smtClean="0"/>
              <a:t> Oriented 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a:t>
            </a:r>
            <a:r>
              <a:rPr lang="en-US" sz="1500" dirty="0" smtClean="0">
                <a:solidFill>
                  <a:srgbClr val="FFFFFF"/>
                </a:solidFill>
              </a:rPr>
              <a:t>that instance </a:t>
            </a:r>
            <a:r>
              <a:rPr lang="en-US" sz="1500" smtClean="0">
                <a:solidFill>
                  <a:srgbClr val="FFFFFF"/>
                </a:solidFill>
              </a:rPr>
              <a:t>with relevant data.</a:t>
            </a:r>
            <a:endParaRPr lang="en-US" sz="1500" dirty="0" smtClean="0">
              <a:solidFill>
                <a:srgbClr val="FFFFFF"/>
              </a:solidFill>
            </a:endParaRP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AddHoby</a:t>
            </a:r>
            <a:r>
              <a:rPr lang="en-US" dirty="0" smtClean="0"/>
              <a:t>(string 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400" dirty="0">
                <a:solidFill>
                  <a:srgbClr val="FFFFFF"/>
                </a:solidFill>
              </a:rPr>
              <a:t>Inheritance is the concept of allowing classes to be created that exist "on top" of other classes. </a:t>
            </a:r>
          </a:p>
          <a:p>
            <a:pPr>
              <a:lnSpc>
                <a:spcPct val="70000"/>
              </a:lnSpc>
            </a:pPr>
            <a:r>
              <a:rPr lang="en-US" sz="1400" dirty="0">
                <a:solidFill>
                  <a:srgbClr val="FFFFFF"/>
                </a:solidFill>
              </a:rPr>
              <a:t>For example, we can make a class for mammals, and have dogs inherit from that class. Often, we will inherit from abstract or partial classes. </a:t>
            </a:r>
          </a:p>
          <a:p>
            <a:pPr>
              <a:lnSpc>
                <a:spcPct val="70000"/>
              </a:lnSpc>
            </a:pPr>
            <a:r>
              <a:rPr lang="en-US" sz="1400" dirty="0">
                <a:solidFill>
                  <a:srgbClr val="FFFFFF"/>
                </a:solidFill>
              </a:rPr>
              <a:t>Is is often useful to make an abstract class, which is a "partial class", or to use virtual methods when making a class. You can't make a new instance of an abstract class since it's incomplete, but you can inherit from them and build on top of them.</a:t>
            </a:r>
          </a:p>
          <a:p>
            <a:pPr>
              <a:lnSpc>
                <a:spcPct val="70000"/>
              </a:lnSpc>
            </a:pPr>
            <a:r>
              <a:rPr lang="en-US" sz="1400" dirty="0">
                <a:solidFill>
                  <a:srgbClr val="FFFFFF"/>
                </a:solidFill>
              </a:rPr>
              <a:t>Our Mammal class was an abstract class, and our </a:t>
            </a:r>
            <a:r>
              <a:rPr lang="en-US" sz="1400" dirty="0" err="1">
                <a:solidFill>
                  <a:srgbClr val="FFFFFF"/>
                </a:solidFill>
              </a:rPr>
              <a:t>HoneyBadger</a:t>
            </a:r>
            <a:r>
              <a:rPr lang="en-US" sz="1400" dirty="0">
                <a:solidFill>
                  <a:srgbClr val="FFFFFF"/>
                </a:solidFill>
              </a:rPr>
              <a:t> class inherits the Mammal class and finishes it up.</a:t>
            </a:r>
          </a:p>
        </p:txBody>
      </p:sp>
    </p:spTree>
    <p:extLst>
      <p:ext uri="{BB962C8B-B14F-4D97-AF65-F5344CB8AC3E}">
        <p14:creationId xmlns:p14="http://schemas.microsoft.com/office/powerpoint/2010/main" val="716345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Pidgeon</a:t>
            </a:r>
            <a:r>
              <a:rPr lang="en-US" dirty="0" smtClean="0"/>
              <a:t> 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593</TotalTime>
  <Words>1629</Words>
  <Application>Microsoft Macintosh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Calibri Light</vt:lpstr>
      <vt:lpstr>Mangal</vt:lpstr>
      <vt:lpstr>Retrospect</vt:lpstr>
      <vt:lpstr>Fundamentals of Obejct Oriented Programming</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40</cp:revision>
  <cp:lastPrinted>2017-02-24T18:43:20Z</cp:lastPrinted>
  <dcterms:created xsi:type="dcterms:W3CDTF">2017-02-23T18:54:13Z</dcterms:created>
  <dcterms:modified xsi:type="dcterms:W3CDTF">2017-02-24T18:45:23Z</dcterms:modified>
</cp:coreProperties>
</file>