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5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79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0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9E2EAB-F89E-4C3D-A72C-04161FB6C46B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B016-0CD5-4AEC-8EE3-FD5823DB0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54282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Terminal Audacity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788" y="3602038"/>
            <a:ext cx="9144000" cy="27342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Connor Hilarides – Technical Director</a:t>
            </a:r>
          </a:p>
          <a:p>
            <a:r>
              <a:rPr lang="en-US" dirty="0">
                <a:solidFill>
                  <a:schemeClr val="tx1"/>
                </a:solidFill>
              </a:rPr>
              <a:t>Troy K. B. de Magro – Lead Designer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Leonardo Saikali – Producer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Claire Robsahm – Systems Engineer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Enrique Rodriguez – Gameplay Architect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4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1466"/>
          </a:xfrm>
        </p:spPr>
        <p:txBody>
          <a:bodyPr/>
          <a:lstStyle/>
          <a:p>
            <a:r>
              <a:rPr lang="en-US" dirty="0" smtClean="0"/>
              <a:t>Roguebot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39267"/>
            <a:ext cx="8825658" cy="861420"/>
          </a:xfrm>
        </p:spPr>
        <p:txBody>
          <a:bodyPr/>
          <a:lstStyle/>
          <a:p>
            <a:r>
              <a:rPr lang="en-US" dirty="0" smtClean="0"/>
              <a:t>Pre-Alpha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85" y="3808612"/>
            <a:ext cx="2259231" cy="2259231"/>
          </a:xfrm>
          <a:prstGeom prst="rect">
            <a:avLst/>
          </a:prstGeom>
          <a:effectLst>
            <a:outerShdw blurRad="50800" dist="520700" dir="18900000" sx="200000" sy="200000" algn="bl" rotWithShape="0">
              <a:prstClr val="black">
                <a:alpha val="40000"/>
              </a:prstClr>
            </a:outerShd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08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45" y="2229523"/>
            <a:ext cx="6214034" cy="381973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2D turn-based </a:t>
            </a:r>
            <a:r>
              <a:rPr lang="en-US" sz="2400" dirty="0">
                <a:solidFill>
                  <a:schemeClr val="tx1"/>
                </a:solidFill>
              </a:rPr>
              <a:t>Roguelike emphasizing treasure-hunting and combat through a procedurally generated labyrinth.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79" y="3716503"/>
            <a:ext cx="1948279" cy="1948279"/>
          </a:xfrm>
          <a:prstGeom prst="rect">
            <a:avLst/>
          </a:prstGeom>
          <a:effectLst>
            <a:outerShdw blurRad="50800" dir="18900000" sx="200000" sy="2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53222" y="510988"/>
            <a:ext cx="492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HIGH CONCEPT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7774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074" y="2003612"/>
            <a:ext cx="8825657" cy="689474"/>
          </a:xfrm>
        </p:spPr>
        <p:txBody>
          <a:bodyPr/>
          <a:lstStyle/>
          <a:p>
            <a:pPr algn="ctr"/>
            <a:r>
              <a:rPr lang="en-US" dirty="0" smtClean="0"/>
              <a:t>ON TO OUR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35" y="4275397"/>
            <a:ext cx="1372367" cy="1372367"/>
          </a:xfrm>
          <a:prstGeom prst="rect">
            <a:avLst/>
          </a:prstGeom>
          <a:effectLst>
            <a:outerShdw blurRad="50800" dist="228600" dir="18900000" sx="181000" sy="181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6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964"/>
          </a:xfrm>
        </p:spPr>
        <p:txBody>
          <a:bodyPr/>
          <a:lstStyle/>
          <a:p>
            <a:r>
              <a:rPr lang="en-US" dirty="0" smtClean="0"/>
              <a:t>PLAYTESTING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23682"/>
            <a:ext cx="10810293" cy="5109883"/>
          </a:xfrm>
        </p:spPr>
        <p:txBody>
          <a:bodyPr/>
          <a:lstStyle/>
          <a:p>
            <a:r>
              <a:rPr lang="en-US" sz="2800" dirty="0" smtClean="0"/>
              <a:t>FORMAL PLAYTESTING RESULTS:</a:t>
            </a:r>
          </a:p>
          <a:p>
            <a:pPr lvl="1"/>
            <a:r>
              <a:rPr lang="en-US" sz="2600" dirty="0" smtClean="0"/>
              <a:t>Playtesting results suggested</a:t>
            </a:r>
            <a:endParaRPr lang="en-US" sz="2600" dirty="0"/>
          </a:p>
          <a:p>
            <a:endParaRPr lang="en-US" sz="2800" dirty="0" smtClean="0"/>
          </a:p>
          <a:p>
            <a:r>
              <a:rPr lang="en-US" sz="2800" dirty="0" smtClean="0"/>
              <a:t>INFORMAL PLAYTESTING RESULTS:</a:t>
            </a:r>
          </a:p>
          <a:p>
            <a:pPr lvl="1"/>
            <a:r>
              <a:rPr lang="en-US" sz="2600" dirty="0" smtClean="0"/>
              <a:t>placeholder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ENGINE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08217"/>
              </p:ext>
            </p:extLst>
          </p:nvPr>
        </p:nvGraphicFramePr>
        <p:xfrm>
          <a:off x="1506072" y="1853248"/>
          <a:ext cx="8915400" cy="3859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4941"/>
                <a:gridCol w="1110459"/>
              </a:tblGrid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Engine is complete, stable, and performs well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+2%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not working (-10% each)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partially working (-5% each)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fully working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+0%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1026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Editor/art pipeline is slick and has lots of features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+2%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551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Additional engine/tools modifiers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3" y="358589"/>
            <a:ext cx="9404723" cy="1400530"/>
          </a:xfrm>
        </p:spPr>
        <p:txBody>
          <a:bodyPr/>
          <a:lstStyle/>
          <a:p>
            <a:r>
              <a:rPr lang="en-US" dirty="0" smtClean="0"/>
              <a:t>RISKS AND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606" y="1759119"/>
            <a:ext cx="10340135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RISK:	We are behind on Content</a:t>
            </a:r>
            <a:endParaRPr lang="en-US" sz="2800" dirty="0"/>
          </a:p>
          <a:p>
            <a:pPr lvl="1"/>
            <a:r>
              <a:rPr lang="en-US" sz="2800" dirty="0" smtClean="0"/>
              <a:t>MITIGATION: The completion of our entity editor will hasten our content creation. 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dirty="0" smtClean="0"/>
              <a:t>RISK:  We are behind on AI</a:t>
            </a:r>
          </a:p>
          <a:p>
            <a:pPr lvl="1"/>
            <a:r>
              <a:rPr lang="en-US" sz="2800" dirty="0" smtClean="0"/>
              <a:t>MITIGATION: The main bottleneck has been cleared and we plan 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125605"/>
              </p:ext>
            </p:extLst>
          </p:nvPr>
        </p:nvGraphicFramePr>
        <p:xfrm>
          <a:off x="376515" y="1358146"/>
          <a:ext cx="11483790" cy="488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65"/>
                <a:gridCol w="1913965"/>
                <a:gridCol w="1913965"/>
                <a:gridCol w="1913965"/>
                <a:gridCol w="1913965"/>
                <a:gridCol w="1913965"/>
              </a:tblGrid>
              <a:tr h="813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Connor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-Prefab</a:t>
                      </a:r>
                      <a:r>
                        <a:rPr lang="en-US" sz="1550" baseline="0" dirty="0" smtClean="0"/>
                        <a:t> editor</a:t>
                      </a:r>
                    </a:p>
                    <a:p>
                      <a:r>
                        <a:rPr lang="en-US" sz="1550" baseline="0" dirty="0" smtClean="0"/>
                        <a:t>-Item Randomizer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baseline="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-Rewrite</a:t>
                      </a:r>
                      <a:r>
                        <a:rPr lang="en-US" sz="1550" baseline="0" dirty="0" smtClean="0"/>
                        <a:t> level gen (prefabs)</a:t>
                      </a:r>
                      <a:endParaRPr lang="en-US" sz="15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-Better</a:t>
                      </a:r>
                      <a:r>
                        <a:rPr lang="en-US" sz="1550" baseline="0" dirty="0" smtClean="0"/>
                        <a:t> sound API</a:t>
                      </a:r>
                    </a:p>
                    <a:p>
                      <a:r>
                        <a:rPr lang="en-US" sz="1550" baseline="0" dirty="0" smtClean="0"/>
                        <a:t>(music playlist)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-Bugfix</a:t>
                      </a:r>
                      <a:r>
                        <a:rPr lang="en-US" sz="1550" baseline="0" dirty="0" smtClean="0"/>
                        <a:t> duty until new requirements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Leonardo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-Item</a:t>
                      </a:r>
                      <a:r>
                        <a:rPr lang="en-US" sz="1550" baseline="0" dirty="0" smtClean="0"/>
                        <a:t> G</a:t>
                      </a:r>
                      <a:r>
                        <a:rPr lang="en-US" sz="1550" dirty="0" smtClean="0"/>
                        <a:t>eneration</a:t>
                      </a:r>
                    </a:p>
                    <a:p>
                      <a:r>
                        <a:rPr lang="en-US" sz="1550" dirty="0" smtClean="0"/>
                        <a:t>-Room Art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-Enemy Art</a:t>
                      </a:r>
                    </a:p>
                    <a:p>
                      <a:r>
                        <a:rPr lang="en-US" sz="1550" dirty="0" smtClean="0"/>
                        <a:t>-Item Generation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-General Art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-Playtesting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-Polish Art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Claire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-AI Frameworks 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-More Complex Inventory System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-”Furnace”</a:t>
                      </a:r>
                      <a:r>
                        <a:rPr lang="en-US" sz="1550" baseline="0" dirty="0" smtClean="0"/>
                        <a:t> and “Shop” Systems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-”Furnace”</a:t>
                      </a:r>
                      <a:r>
                        <a:rPr lang="en-US" sz="1550" baseline="0" dirty="0" smtClean="0"/>
                        <a:t> and “Shop” Systems</a:t>
                      </a:r>
                      <a:endParaRPr lang="en-US" sz="1550" dirty="0" smtClean="0"/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Enrique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-Enemy AI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-Midterms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-Room Design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-Enemy AI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  <a:tr h="813548"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Troy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-Sound and Music</a:t>
                      </a:r>
                    </a:p>
                    <a:p>
                      <a:r>
                        <a:rPr lang="en-US" sz="1550" dirty="0" smtClean="0"/>
                        <a:t>-Ranged Weapon Design</a:t>
                      </a:r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-Midterms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50" dirty="0" smtClean="0"/>
                        <a:t>-Sound and Music</a:t>
                      </a:r>
                    </a:p>
                    <a:p>
                      <a:r>
                        <a:rPr lang="en-US" sz="1550" dirty="0" smtClean="0"/>
                        <a:t>-Ranged Weapon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-Sound and Music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dirty="0" smtClean="0"/>
                        <a:t>-Playtesting</a:t>
                      </a:r>
                    </a:p>
                    <a:p>
                      <a:endParaRPr lang="en-US" sz="15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694" y="5701553"/>
            <a:ext cx="7575594" cy="941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277453" y="2232212"/>
            <a:ext cx="715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THIS WAS ROGUEBOT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1515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281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Terminal Audacity</vt:lpstr>
      <vt:lpstr>Roguebot</vt:lpstr>
      <vt:lpstr>PowerPoint Presentation</vt:lpstr>
      <vt:lpstr>ON TO OUR DEMO</vt:lpstr>
      <vt:lpstr>PLAYTESTING</vt:lpstr>
      <vt:lpstr>TOOLS AND ENGINE</vt:lpstr>
      <vt:lpstr>RISKS AND MITIGATIONS</vt:lpstr>
      <vt:lpstr>OUR GAME PLAN</vt:lpstr>
      <vt:lpstr>PowerPoint Presentation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Audacity</dc:title>
  <dc:creator>Leonardo Khalil Saikali</dc:creator>
  <cp:lastModifiedBy>Leonardo Khalil Saikali</cp:lastModifiedBy>
  <cp:revision>11</cp:revision>
  <dcterms:created xsi:type="dcterms:W3CDTF">2015-02-05T02:43:11Z</dcterms:created>
  <dcterms:modified xsi:type="dcterms:W3CDTF">2015-02-05T06:56:50Z</dcterms:modified>
</cp:coreProperties>
</file>