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86">
          <p15:clr>
            <a:srgbClr val="000000"/>
          </p15:clr>
        </p15:guide>
        <p15:guide id="2" pos="548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86" orient="horz"/>
        <p:guide pos="54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6925" y="347662"/>
            <a:ext cx="1798637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  <a:defRPr b="0" i="0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665162" y="1516062"/>
            <a:ext cx="79994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cxnSp>
        <p:nvCxnSpPr>
          <p:cNvPr id="15" name="Google Shape;15;p1"/>
          <p:cNvCxnSpPr/>
          <p:nvPr/>
        </p:nvCxnSpPr>
        <p:spPr>
          <a:xfrm>
            <a:off x="693737" y="6361112"/>
            <a:ext cx="73898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100" y="212725"/>
            <a:ext cx="1189037" cy="1000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://materials@universe.sonoma.edu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terials@universe.sonoma.edu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2424112" y="290512"/>
            <a:ext cx="43434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609600" y="9906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1768475" y="290512"/>
            <a:ext cx="51371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Swift Education and Public Outreach Program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1068387" y="1979612"/>
            <a:ext cx="6994525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at the Swift Team meeting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Lynn Cominsky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December 6, 2002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1676400" y="427037"/>
            <a:ext cx="54991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Educator Ambassador News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42950" y="1695450"/>
            <a:ext cx="78867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7/31: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Ambassador Rob Sparks explained Swift to ~15 master teachers attending a week-long workshop at Tuft University’s Wright Center for Education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9/20: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Sparks gave a public lecture about Swift and gamma-ray astronomy to ~75 attendees during a day-long event hosted by the Geneva, IL astronomy group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11/20: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Sparks discussed Swift and shared Swift materials at Chicago's Physics Northwest with ~30 high school teachers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Sparks will be giving workshops on GEMS materials at the upcoming Wisconsin Society of Science Teachers Meeting in March and with McEntyre at the Summer AAPT meeting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728662" y="5576887"/>
            <a:ext cx="7561262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104900"/>
            <a:ext cx="6607175" cy="5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2857500" y="2128837"/>
            <a:ext cx="6286500" cy="4478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FY03, 3 short pieces will focus on Newton’s Laws materials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Subject of 15 minute piece is Swift’s space environmental testing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Pre-production work for 15 minute segment is now in progress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1447800" y="361950"/>
            <a:ext cx="601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WPSX Public Television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Our Italian Partners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5800" y="1744662"/>
            <a:ext cx="7772400" cy="474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Monica Sperandio reports: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 paper model in Italian is being finalized. (SSU is doing an English version of the model)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three-D models of Swift are being made for educational display in the US and in Italy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“Magie in cielo e in Terra”  - a new Public Outreach and Education conference hall is being inaugurated in January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—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lecture about Swift will be part of the ongoing program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—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Swift mirror is being displayed in the entrance, along with other famous X-ray and gamma-ray astronomy mirrors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Evaluation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76250" y="1630362"/>
            <a:ext cx="8001000" cy="393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WestEd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Back under contract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assist in formative evaluation of classroom materials, especially Newton’s Laws activities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do summative assessment of SSU and Ambassador dissemination activities, including GEMS workshop at AAPT national meeting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evaluate planning for Swift launch outreach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SwEC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be meeting at SSU in 8/03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Now includes 2 Educator Ambassadors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Status of Near-Future Plans from 7/02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90562" y="1706562"/>
            <a:ext cx="5119687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Field Testing of classroom materials in classrooms to improve instructional design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Increased scientific review and error correction of existing materials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Increased involvement of Swift team scientists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Improved coordination with GLAST E/PO and EA programs, including participation in the GTN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33" name="Google Shape;133;p18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34" name="Google Shape;134;p18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35" name="Google Shape;135;p18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36" name="Google Shape;136;p18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37" name="Google Shape;137;p18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38" name="Google Shape;138;p18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39" name="Google Shape;139;p18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  <p:sp>
        <p:nvSpPr>
          <p:cNvPr id="140" name="Google Shape;140;p18"/>
          <p:cNvSpPr txBox="1"/>
          <p:nvPr/>
        </p:nvSpPr>
        <p:spPr>
          <a:xfrm>
            <a:off x="6000750" y="1600200"/>
            <a:ext cx="276225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New GRB activity #1 already tested – more forthcoming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GEMS reviewed by Brad Schaefer – </a:t>
            </a:r>
            <a:r>
              <a:rPr b="0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More help still needed!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GRBs added to GTN target list – timing issues under study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458912" y="5635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New Near Future Plans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685800" y="1630362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Finish upgrade and re-release of existing Swift instructional materials prior to launch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Field-test, finish instructional design and print new GRB activities prior to launch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Plan (in conjunction with Educator Ambassadors and SwEC) an exciting public outreach program that focuses on launch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Include Swift material in PBS television show now beginning development by Tom Lucas (in conjunction with GLAST E/PO)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1768475" y="442912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Overview</a:t>
            </a:r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541337" y="1336675"/>
            <a:ext cx="833755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Swift Web site (http://swift.sonoma.edu)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Printed materials</a:t>
            </a:r>
            <a:endParaRPr b="1" i="1" sz="2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GEMS guide (Lawrence Hall of Science)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Teacher’s activity booklets and posters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Educator training</a:t>
            </a:r>
            <a:endParaRPr b="1" i="0" sz="2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Conference workshops 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Educator Ambassadors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Informal Education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What’s in the News? (PSU)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Evaluation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9506" t="0"/>
          <a:stretch/>
        </p:blipFill>
        <p:spPr>
          <a:xfrm>
            <a:off x="1758950" y="422275"/>
            <a:ext cx="5078412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366712" y="1774825"/>
            <a:ext cx="470535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Now in print!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Copies available through </a:t>
            </a:r>
            <a:r>
              <a:rPr b="1" i="0" lang="en-US" sz="2400" u="sng">
                <a:solidFill>
                  <a:srgbClr val="000099"/>
                </a:solidFill>
                <a:latin typeface="Times"/>
                <a:ea typeface="Times"/>
                <a:cs typeface="Times"/>
                <a:sym typeface="Time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materials@universe.sonoma.edu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Includes short story “The Swift and the Astronomer” by Monica Sperandio</a:t>
            </a: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7787" y="1798637"/>
            <a:ext cx="3494087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4175" y="4586287"/>
            <a:ext cx="2116137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Newton’s Laws Posters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266700" y="1782762"/>
            <a:ext cx="481965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Set of 3 - Now in print!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Developed by Laura Whitlock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Copies available through </a:t>
            </a:r>
            <a:r>
              <a:rPr b="1" i="0" lang="en-US" sz="2400" u="sng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materials@universe.sonoma.edu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Poster activities on-line at</a:t>
            </a:r>
            <a:r>
              <a:rPr b="1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http://swift.sonoma.edu/education/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5" y="1547812"/>
            <a:ext cx="36258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New Educator’s Guide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85800" y="1839912"/>
            <a:ext cx="36004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Gamma-ray Burst Educator’s Guide now in progress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Aligned with mathematics standards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First activity already classroom tested</a:t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900" y="1781175"/>
            <a:ext cx="33655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New Educator’s Guide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1839912"/>
            <a:ext cx="39052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Sorting &amp; classifying activity using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 GRBs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 SGRs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 XRBs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Second activity uses 2D version of IPN location scheme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Third activity based on isotropy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237" y="1728787"/>
            <a:ext cx="33623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Swift Mouse Pad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304800" y="1839912"/>
            <a:ext cx="27241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Created by SSU artist Aurore Simonnet, based on BAT mask suggestion by Presidential Science Advisor John Marburger III</a:t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987" y="1854200"/>
            <a:ext cx="4900612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1341437" y="419100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Reaching Teachers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685800" y="1957387"/>
            <a:ext cx="7772400" cy="428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Swift/GLAST booth at CSTA in October, 2002 in San Francisco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750 Newton's Laws Posters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504 Slinkies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880 Waves Light Up the Universe booklets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1000 kits with "Spin A Spectrum"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Cominsky,Silva and Graves presented GEMS workshop at AAPT-NCN to ~75 teachers in November, 2002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Educator Ambassador Presentations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19150" y="1676400"/>
            <a:ext cx="771525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8/29: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Ambassador Rae McEntyre explained the importance of scientific notation to Swift to ~70 high school students at Gallatin HS in Kentucky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10/19: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McEntyre discussed gamma-ray astronomy at the Astronomy and Space Science Workshop at Western Kentucky University with 15 teachers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10/25: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McEntyre led an activity on the electromagnetic spectrum using GEMS materials in the NASA Educational Workshops Aerospace Educators Share-a-Thon at the NSTA/Louisville Conference with ~20 teachers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