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Tahoma"/>
      <p:regular r:id="rId40"/>
      <p:bold r:id="rId41"/>
    </p:embeddedFont>
    <p:embeddedFont>
      <p:font typeface="Arial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5.xml"/><Relationship Id="rId42" Type="http://schemas.openxmlformats.org/officeDocument/2006/relationships/font" Target="fonts/ArialBlack-regular.fntdata"/><Relationship Id="rId41" Type="http://schemas.openxmlformats.org/officeDocument/2006/relationships/font" Target="fonts/Tahom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100 million light years away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1.2 billion M</a:t>
            </a:r>
            <a:r>
              <a:rPr baseline="-25000" lang="en-US"/>
              <a:t>o</a:t>
            </a:r>
            <a:r>
              <a:rPr lang="en-US"/>
              <a:t> black hole in a region the size of our Solar System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Mass of disk is 100,000 M</a:t>
            </a:r>
            <a:r>
              <a:rPr baseline="-25000" lang="en-US"/>
              <a:t>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Disk is 800 light years across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3024187" y="46037"/>
            <a:ext cx="3144837" cy="1046162"/>
          </a:xfrm>
          <a:custGeom>
            <a:rect b="b" l="l" r="r" t="t"/>
            <a:pathLst>
              <a:path extrusionOk="0" h="659" w="1981">
                <a:moveTo>
                  <a:pt x="26" y="107"/>
                </a:moveTo>
                <a:lnTo>
                  <a:pt x="42" y="100"/>
                </a:lnTo>
                <a:lnTo>
                  <a:pt x="717" y="100"/>
                </a:lnTo>
                <a:lnTo>
                  <a:pt x="767" y="64"/>
                </a:lnTo>
                <a:lnTo>
                  <a:pt x="801" y="44"/>
                </a:lnTo>
                <a:lnTo>
                  <a:pt x="835" y="28"/>
                </a:lnTo>
                <a:lnTo>
                  <a:pt x="877" y="18"/>
                </a:lnTo>
                <a:lnTo>
                  <a:pt x="917" y="9"/>
                </a:lnTo>
                <a:lnTo>
                  <a:pt x="960" y="4"/>
                </a:lnTo>
                <a:lnTo>
                  <a:pt x="1014" y="0"/>
                </a:lnTo>
                <a:lnTo>
                  <a:pt x="1076" y="9"/>
                </a:lnTo>
                <a:lnTo>
                  <a:pt x="1133" y="24"/>
                </a:lnTo>
                <a:lnTo>
                  <a:pt x="1174" y="44"/>
                </a:lnTo>
                <a:lnTo>
                  <a:pt x="1219" y="64"/>
                </a:lnTo>
                <a:lnTo>
                  <a:pt x="1247" y="82"/>
                </a:lnTo>
                <a:lnTo>
                  <a:pt x="1273" y="103"/>
                </a:lnTo>
                <a:lnTo>
                  <a:pt x="1919" y="100"/>
                </a:lnTo>
                <a:lnTo>
                  <a:pt x="1941" y="105"/>
                </a:lnTo>
                <a:lnTo>
                  <a:pt x="1956" y="116"/>
                </a:lnTo>
                <a:lnTo>
                  <a:pt x="1970" y="146"/>
                </a:lnTo>
                <a:lnTo>
                  <a:pt x="1978" y="180"/>
                </a:lnTo>
                <a:lnTo>
                  <a:pt x="1980" y="220"/>
                </a:lnTo>
                <a:lnTo>
                  <a:pt x="1980" y="559"/>
                </a:lnTo>
                <a:lnTo>
                  <a:pt x="1284" y="560"/>
                </a:lnTo>
                <a:lnTo>
                  <a:pt x="1112" y="656"/>
                </a:lnTo>
                <a:lnTo>
                  <a:pt x="829" y="658"/>
                </a:lnTo>
                <a:lnTo>
                  <a:pt x="694" y="554"/>
                </a:lnTo>
                <a:lnTo>
                  <a:pt x="74" y="559"/>
                </a:lnTo>
                <a:lnTo>
                  <a:pt x="0" y="559"/>
                </a:lnTo>
                <a:lnTo>
                  <a:pt x="0" y="243"/>
                </a:lnTo>
                <a:lnTo>
                  <a:pt x="0" y="196"/>
                </a:lnTo>
                <a:lnTo>
                  <a:pt x="8" y="151"/>
                </a:lnTo>
                <a:lnTo>
                  <a:pt x="15" y="128"/>
                </a:lnTo>
                <a:lnTo>
                  <a:pt x="26" y="107"/>
                </a:lnTo>
              </a:path>
            </a:pathLst>
          </a:custGeom>
          <a:gradFill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4003675" y="57150"/>
            <a:ext cx="1217612" cy="1079500"/>
          </a:xfrm>
          <a:prstGeom prst="ellipse">
            <a:avLst/>
          </a:pr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3022600" y="684212"/>
            <a:ext cx="3146425" cy="485775"/>
          </a:xfrm>
          <a:custGeom>
            <a:rect b="b" l="l" r="r" t="t"/>
            <a:pathLst>
              <a:path extrusionOk="0" h="306" w="1982">
                <a:moveTo>
                  <a:pt x="68" y="61"/>
                </a:moveTo>
                <a:lnTo>
                  <a:pt x="96" y="68"/>
                </a:lnTo>
                <a:lnTo>
                  <a:pt x="126" y="61"/>
                </a:lnTo>
                <a:lnTo>
                  <a:pt x="156" y="68"/>
                </a:lnTo>
                <a:lnTo>
                  <a:pt x="178" y="86"/>
                </a:lnTo>
                <a:lnTo>
                  <a:pt x="203" y="101"/>
                </a:lnTo>
                <a:lnTo>
                  <a:pt x="244" y="88"/>
                </a:lnTo>
                <a:lnTo>
                  <a:pt x="279" y="82"/>
                </a:lnTo>
                <a:lnTo>
                  <a:pt x="330" y="82"/>
                </a:lnTo>
                <a:lnTo>
                  <a:pt x="366" y="71"/>
                </a:lnTo>
                <a:lnTo>
                  <a:pt x="398" y="81"/>
                </a:lnTo>
                <a:lnTo>
                  <a:pt x="427" y="92"/>
                </a:lnTo>
                <a:lnTo>
                  <a:pt x="452" y="95"/>
                </a:lnTo>
                <a:lnTo>
                  <a:pt x="493" y="82"/>
                </a:lnTo>
                <a:lnTo>
                  <a:pt x="536" y="82"/>
                </a:lnTo>
                <a:lnTo>
                  <a:pt x="599" y="87"/>
                </a:lnTo>
                <a:lnTo>
                  <a:pt x="625" y="105"/>
                </a:lnTo>
                <a:lnTo>
                  <a:pt x="667" y="101"/>
                </a:lnTo>
                <a:lnTo>
                  <a:pt x="725" y="95"/>
                </a:lnTo>
                <a:lnTo>
                  <a:pt x="766" y="128"/>
                </a:lnTo>
                <a:lnTo>
                  <a:pt x="790" y="135"/>
                </a:lnTo>
                <a:lnTo>
                  <a:pt x="814" y="158"/>
                </a:lnTo>
                <a:lnTo>
                  <a:pt x="826" y="194"/>
                </a:lnTo>
                <a:lnTo>
                  <a:pt x="850" y="208"/>
                </a:lnTo>
                <a:lnTo>
                  <a:pt x="880" y="208"/>
                </a:lnTo>
                <a:lnTo>
                  <a:pt x="917" y="206"/>
                </a:lnTo>
                <a:lnTo>
                  <a:pt x="953" y="208"/>
                </a:lnTo>
                <a:lnTo>
                  <a:pt x="979" y="222"/>
                </a:lnTo>
                <a:lnTo>
                  <a:pt x="999" y="211"/>
                </a:lnTo>
                <a:lnTo>
                  <a:pt x="1033" y="210"/>
                </a:lnTo>
                <a:lnTo>
                  <a:pt x="1065" y="189"/>
                </a:lnTo>
                <a:lnTo>
                  <a:pt x="1091" y="194"/>
                </a:lnTo>
                <a:lnTo>
                  <a:pt x="1136" y="187"/>
                </a:lnTo>
                <a:lnTo>
                  <a:pt x="1156" y="162"/>
                </a:lnTo>
                <a:lnTo>
                  <a:pt x="1208" y="141"/>
                </a:lnTo>
                <a:lnTo>
                  <a:pt x="1220" y="109"/>
                </a:lnTo>
                <a:lnTo>
                  <a:pt x="1246" y="93"/>
                </a:lnTo>
                <a:lnTo>
                  <a:pt x="1291" y="83"/>
                </a:lnTo>
                <a:lnTo>
                  <a:pt x="1315" y="95"/>
                </a:lnTo>
                <a:lnTo>
                  <a:pt x="1339" y="90"/>
                </a:lnTo>
                <a:lnTo>
                  <a:pt x="1368" y="101"/>
                </a:lnTo>
                <a:lnTo>
                  <a:pt x="1398" y="91"/>
                </a:lnTo>
                <a:lnTo>
                  <a:pt x="1455" y="101"/>
                </a:lnTo>
                <a:lnTo>
                  <a:pt x="1480" y="111"/>
                </a:lnTo>
                <a:lnTo>
                  <a:pt x="1508" y="84"/>
                </a:lnTo>
                <a:lnTo>
                  <a:pt x="1527" y="82"/>
                </a:lnTo>
                <a:lnTo>
                  <a:pt x="1549" y="92"/>
                </a:lnTo>
                <a:lnTo>
                  <a:pt x="1569" y="88"/>
                </a:lnTo>
                <a:lnTo>
                  <a:pt x="1596" y="61"/>
                </a:lnTo>
                <a:lnTo>
                  <a:pt x="1642" y="53"/>
                </a:lnTo>
                <a:lnTo>
                  <a:pt x="1664" y="57"/>
                </a:lnTo>
                <a:lnTo>
                  <a:pt x="1687" y="57"/>
                </a:lnTo>
                <a:lnTo>
                  <a:pt x="1720" y="23"/>
                </a:lnTo>
                <a:lnTo>
                  <a:pt x="1739" y="11"/>
                </a:lnTo>
                <a:lnTo>
                  <a:pt x="1764" y="16"/>
                </a:lnTo>
                <a:lnTo>
                  <a:pt x="1792" y="51"/>
                </a:lnTo>
                <a:lnTo>
                  <a:pt x="1820" y="29"/>
                </a:lnTo>
                <a:lnTo>
                  <a:pt x="1847" y="0"/>
                </a:lnTo>
                <a:lnTo>
                  <a:pt x="1870" y="1"/>
                </a:lnTo>
                <a:lnTo>
                  <a:pt x="1896" y="61"/>
                </a:lnTo>
                <a:lnTo>
                  <a:pt x="1917" y="51"/>
                </a:lnTo>
                <a:lnTo>
                  <a:pt x="1946" y="26"/>
                </a:lnTo>
                <a:lnTo>
                  <a:pt x="1969" y="25"/>
                </a:lnTo>
                <a:lnTo>
                  <a:pt x="1981" y="46"/>
                </a:lnTo>
                <a:lnTo>
                  <a:pt x="1981" y="196"/>
                </a:lnTo>
                <a:lnTo>
                  <a:pt x="1304" y="230"/>
                </a:lnTo>
                <a:lnTo>
                  <a:pt x="1098" y="293"/>
                </a:lnTo>
                <a:lnTo>
                  <a:pt x="893" y="305"/>
                </a:lnTo>
                <a:lnTo>
                  <a:pt x="792" y="250"/>
                </a:lnTo>
                <a:lnTo>
                  <a:pt x="699" y="157"/>
                </a:lnTo>
                <a:lnTo>
                  <a:pt x="0" y="141"/>
                </a:lnTo>
                <a:lnTo>
                  <a:pt x="0" y="31"/>
                </a:lnTo>
                <a:lnTo>
                  <a:pt x="12" y="47"/>
                </a:lnTo>
                <a:lnTo>
                  <a:pt x="29" y="53"/>
                </a:lnTo>
                <a:lnTo>
                  <a:pt x="51" y="55"/>
                </a:lnTo>
                <a:lnTo>
                  <a:pt x="68" y="61"/>
                </a:lnTo>
              </a:path>
            </a:pathLst>
          </a:custGeom>
          <a:solidFill>
            <a:srgbClr val="0033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3022600" y="771525"/>
            <a:ext cx="3146425" cy="490537"/>
          </a:xfrm>
          <a:custGeom>
            <a:rect b="b" l="l" r="r" t="t"/>
            <a:pathLst>
              <a:path extrusionOk="0" h="309" w="1982">
                <a:moveTo>
                  <a:pt x="26" y="196"/>
                </a:moveTo>
                <a:lnTo>
                  <a:pt x="42" y="200"/>
                </a:lnTo>
                <a:lnTo>
                  <a:pt x="61" y="201"/>
                </a:lnTo>
                <a:lnTo>
                  <a:pt x="714" y="201"/>
                </a:lnTo>
                <a:lnTo>
                  <a:pt x="727" y="217"/>
                </a:lnTo>
                <a:lnTo>
                  <a:pt x="772" y="249"/>
                </a:lnTo>
                <a:lnTo>
                  <a:pt x="811" y="267"/>
                </a:lnTo>
                <a:lnTo>
                  <a:pt x="844" y="281"/>
                </a:lnTo>
                <a:lnTo>
                  <a:pt x="887" y="296"/>
                </a:lnTo>
                <a:lnTo>
                  <a:pt x="932" y="301"/>
                </a:lnTo>
                <a:lnTo>
                  <a:pt x="1001" y="308"/>
                </a:lnTo>
                <a:lnTo>
                  <a:pt x="1065" y="301"/>
                </a:lnTo>
                <a:lnTo>
                  <a:pt x="1147" y="285"/>
                </a:lnTo>
                <a:lnTo>
                  <a:pt x="1221" y="253"/>
                </a:lnTo>
                <a:lnTo>
                  <a:pt x="1264" y="221"/>
                </a:lnTo>
                <a:lnTo>
                  <a:pt x="1287" y="200"/>
                </a:lnTo>
                <a:lnTo>
                  <a:pt x="1920" y="201"/>
                </a:lnTo>
                <a:lnTo>
                  <a:pt x="1942" y="199"/>
                </a:lnTo>
                <a:lnTo>
                  <a:pt x="1957" y="195"/>
                </a:lnTo>
                <a:lnTo>
                  <a:pt x="1971" y="184"/>
                </a:lnTo>
                <a:lnTo>
                  <a:pt x="1979" y="170"/>
                </a:lnTo>
                <a:lnTo>
                  <a:pt x="1981" y="155"/>
                </a:lnTo>
                <a:lnTo>
                  <a:pt x="1981" y="23"/>
                </a:lnTo>
                <a:lnTo>
                  <a:pt x="1964" y="0"/>
                </a:lnTo>
                <a:lnTo>
                  <a:pt x="1955" y="7"/>
                </a:lnTo>
                <a:lnTo>
                  <a:pt x="1946" y="29"/>
                </a:lnTo>
                <a:lnTo>
                  <a:pt x="1940" y="55"/>
                </a:lnTo>
                <a:lnTo>
                  <a:pt x="1931" y="53"/>
                </a:lnTo>
                <a:lnTo>
                  <a:pt x="1920" y="51"/>
                </a:lnTo>
                <a:lnTo>
                  <a:pt x="1897" y="38"/>
                </a:lnTo>
                <a:lnTo>
                  <a:pt x="1881" y="27"/>
                </a:lnTo>
                <a:lnTo>
                  <a:pt x="1856" y="23"/>
                </a:lnTo>
                <a:lnTo>
                  <a:pt x="1830" y="35"/>
                </a:lnTo>
                <a:lnTo>
                  <a:pt x="1805" y="53"/>
                </a:lnTo>
                <a:lnTo>
                  <a:pt x="1787" y="40"/>
                </a:lnTo>
                <a:lnTo>
                  <a:pt x="1771" y="38"/>
                </a:lnTo>
                <a:lnTo>
                  <a:pt x="1749" y="27"/>
                </a:lnTo>
                <a:lnTo>
                  <a:pt x="1727" y="31"/>
                </a:lnTo>
                <a:lnTo>
                  <a:pt x="1711" y="44"/>
                </a:lnTo>
                <a:lnTo>
                  <a:pt x="1705" y="61"/>
                </a:lnTo>
                <a:lnTo>
                  <a:pt x="1686" y="53"/>
                </a:lnTo>
                <a:lnTo>
                  <a:pt x="1660" y="53"/>
                </a:lnTo>
                <a:lnTo>
                  <a:pt x="1627" y="46"/>
                </a:lnTo>
                <a:lnTo>
                  <a:pt x="1597" y="61"/>
                </a:lnTo>
                <a:lnTo>
                  <a:pt x="1571" y="39"/>
                </a:lnTo>
                <a:lnTo>
                  <a:pt x="1538" y="53"/>
                </a:lnTo>
                <a:lnTo>
                  <a:pt x="1505" y="89"/>
                </a:lnTo>
                <a:lnTo>
                  <a:pt x="1479" y="76"/>
                </a:lnTo>
                <a:lnTo>
                  <a:pt x="1455" y="62"/>
                </a:lnTo>
                <a:lnTo>
                  <a:pt x="1429" y="55"/>
                </a:lnTo>
                <a:lnTo>
                  <a:pt x="1396" y="61"/>
                </a:lnTo>
                <a:lnTo>
                  <a:pt x="1344" y="72"/>
                </a:lnTo>
                <a:lnTo>
                  <a:pt x="1297" y="60"/>
                </a:lnTo>
                <a:lnTo>
                  <a:pt x="1281" y="69"/>
                </a:lnTo>
                <a:lnTo>
                  <a:pt x="1259" y="91"/>
                </a:lnTo>
                <a:lnTo>
                  <a:pt x="1242" y="130"/>
                </a:lnTo>
                <a:lnTo>
                  <a:pt x="1222" y="150"/>
                </a:lnTo>
                <a:lnTo>
                  <a:pt x="1214" y="178"/>
                </a:lnTo>
                <a:lnTo>
                  <a:pt x="1192" y="190"/>
                </a:lnTo>
                <a:lnTo>
                  <a:pt x="1156" y="196"/>
                </a:lnTo>
                <a:lnTo>
                  <a:pt x="1115" y="199"/>
                </a:lnTo>
                <a:lnTo>
                  <a:pt x="1106" y="213"/>
                </a:lnTo>
                <a:lnTo>
                  <a:pt x="1053" y="209"/>
                </a:lnTo>
                <a:lnTo>
                  <a:pt x="1005" y="221"/>
                </a:lnTo>
                <a:lnTo>
                  <a:pt x="960" y="218"/>
                </a:lnTo>
                <a:lnTo>
                  <a:pt x="883" y="233"/>
                </a:lnTo>
                <a:lnTo>
                  <a:pt x="840" y="196"/>
                </a:lnTo>
                <a:lnTo>
                  <a:pt x="792" y="186"/>
                </a:lnTo>
                <a:lnTo>
                  <a:pt x="742" y="121"/>
                </a:lnTo>
                <a:lnTo>
                  <a:pt x="721" y="91"/>
                </a:lnTo>
                <a:lnTo>
                  <a:pt x="696" y="84"/>
                </a:lnTo>
                <a:lnTo>
                  <a:pt x="634" y="76"/>
                </a:lnTo>
                <a:lnTo>
                  <a:pt x="582" y="68"/>
                </a:lnTo>
                <a:lnTo>
                  <a:pt x="526" y="53"/>
                </a:lnTo>
                <a:lnTo>
                  <a:pt x="475" y="68"/>
                </a:lnTo>
                <a:lnTo>
                  <a:pt x="415" y="38"/>
                </a:lnTo>
                <a:lnTo>
                  <a:pt x="370" y="39"/>
                </a:lnTo>
                <a:lnTo>
                  <a:pt x="339" y="57"/>
                </a:lnTo>
                <a:lnTo>
                  <a:pt x="320" y="42"/>
                </a:lnTo>
                <a:lnTo>
                  <a:pt x="295" y="51"/>
                </a:lnTo>
                <a:lnTo>
                  <a:pt x="263" y="53"/>
                </a:lnTo>
                <a:lnTo>
                  <a:pt x="231" y="59"/>
                </a:lnTo>
                <a:lnTo>
                  <a:pt x="193" y="72"/>
                </a:lnTo>
                <a:lnTo>
                  <a:pt x="162" y="57"/>
                </a:lnTo>
                <a:lnTo>
                  <a:pt x="131" y="64"/>
                </a:lnTo>
                <a:lnTo>
                  <a:pt x="90" y="70"/>
                </a:lnTo>
                <a:lnTo>
                  <a:pt x="65" y="64"/>
                </a:lnTo>
                <a:lnTo>
                  <a:pt x="18" y="61"/>
                </a:lnTo>
                <a:lnTo>
                  <a:pt x="0" y="76"/>
                </a:lnTo>
                <a:lnTo>
                  <a:pt x="2" y="120"/>
                </a:lnTo>
                <a:lnTo>
                  <a:pt x="5" y="157"/>
                </a:lnTo>
                <a:lnTo>
                  <a:pt x="14" y="190"/>
                </a:lnTo>
                <a:lnTo>
                  <a:pt x="26" y="196"/>
                </a:lnTo>
              </a:path>
            </a:pathLst>
          </a:custGeom>
          <a:gradFill>
            <a:gsLst>
              <a:gs pos="0">
                <a:srgbClr val="CC6600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3044825" y="850900"/>
            <a:ext cx="3086100" cy="365125"/>
          </a:xfrm>
          <a:custGeom>
            <a:rect b="b" l="l" r="r" t="t"/>
            <a:pathLst>
              <a:path extrusionOk="0" h="230" w="1944">
                <a:moveTo>
                  <a:pt x="537" y="77"/>
                </a:moveTo>
                <a:lnTo>
                  <a:pt x="477" y="72"/>
                </a:lnTo>
                <a:lnTo>
                  <a:pt x="416" y="81"/>
                </a:lnTo>
                <a:lnTo>
                  <a:pt x="348" y="81"/>
                </a:lnTo>
                <a:lnTo>
                  <a:pt x="255" y="77"/>
                </a:lnTo>
                <a:lnTo>
                  <a:pt x="154" y="81"/>
                </a:lnTo>
                <a:lnTo>
                  <a:pt x="103" y="83"/>
                </a:lnTo>
                <a:lnTo>
                  <a:pt x="64" y="79"/>
                </a:lnTo>
                <a:lnTo>
                  <a:pt x="25" y="83"/>
                </a:lnTo>
                <a:lnTo>
                  <a:pt x="12" y="58"/>
                </a:lnTo>
                <a:lnTo>
                  <a:pt x="2" y="38"/>
                </a:lnTo>
                <a:lnTo>
                  <a:pt x="0" y="74"/>
                </a:lnTo>
                <a:lnTo>
                  <a:pt x="12" y="107"/>
                </a:lnTo>
                <a:lnTo>
                  <a:pt x="73" y="103"/>
                </a:lnTo>
                <a:lnTo>
                  <a:pt x="128" y="99"/>
                </a:lnTo>
                <a:lnTo>
                  <a:pt x="163" y="101"/>
                </a:lnTo>
                <a:lnTo>
                  <a:pt x="193" y="103"/>
                </a:lnTo>
                <a:lnTo>
                  <a:pt x="212" y="105"/>
                </a:lnTo>
                <a:lnTo>
                  <a:pt x="270" y="103"/>
                </a:lnTo>
                <a:lnTo>
                  <a:pt x="324" y="109"/>
                </a:lnTo>
                <a:lnTo>
                  <a:pt x="451" y="103"/>
                </a:lnTo>
                <a:lnTo>
                  <a:pt x="541" y="101"/>
                </a:lnTo>
                <a:lnTo>
                  <a:pt x="616" y="103"/>
                </a:lnTo>
                <a:lnTo>
                  <a:pt x="698" y="103"/>
                </a:lnTo>
                <a:lnTo>
                  <a:pt x="737" y="147"/>
                </a:lnTo>
                <a:lnTo>
                  <a:pt x="769" y="168"/>
                </a:lnTo>
                <a:lnTo>
                  <a:pt x="836" y="210"/>
                </a:lnTo>
                <a:lnTo>
                  <a:pt x="885" y="218"/>
                </a:lnTo>
                <a:lnTo>
                  <a:pt x="945" y="229"/>
                </a:lnTo>
                <a:lnTo>
                  <a:pt x="1018" y="229"/>
                </a:lnTo>
                <a:lnTo>
                  <a:pt x="1085" y="220"/>
                </a:lnTo>
                <a:lnTo>
                  <a:pt x="1154" y="194"/>
                </a:lnTo>
                <a:lnTo>
                  <a:pt x="1205" y="170"/>
                </a:lnTo>
                <a:lnTo>
                  <a:pt x="1246" y="131"/>
                </a:lnTo>
                <a:lnTo>
                  <a:pt x="1278" y="115"/>
                </a:lnTo>
                <a:lnTo>
                  <a:pt x="1311" y="107"/>
                </a:lnTo>
                <a:lnTo>
                  <a:pt x="1390" y="119"/>
                </a:lnTo>
                <a:lnTo>
                  <a:pt x="1485" y="109"/>
                </a:lnTo>
                <a:lnTo>
                  <a:pt x="1577" y="111"/>
                </a:lnTo>
                <a:lnTo>
                  <a:pt x="1618" y="107"/>
                </a:lnTo>
                <a:lnTo>
                  <a:pt x="1697" y="113"/>
                </a:lnTo>
                <a:lnTo>
                  <a:pt x="1773" y="107"/>
                </a:lnTo>
                <a:lnTo>
                  <a:pt x="1839" y="115"/>
                </a:lnTo>
                <a:lnTo>
                  <a:pt x="1919" y="111"/>
                </a:lnTo>
                <a:lnTo>
                  <a:pt x="1938" y="91"/>
                </a:lnTo>
                <a:lnTo>
                  <a:pt x="1943" y="54"/>
                </a:lnTo>
                <a:lnTo>
                  <a:pt x="1940" y="0"/>
                </a:lnTo>
                <a:lnTo>
                  <a:pt x="1919" y="60"/>
                </a:lnTo>
                <a:lnTo>
                  <a:pt x="1908" y="89"/>
                </a:lnTo>
                <a:lnTo>
                  <a:pt x="1857" y="95"/>
                </a:lnTo>
                <a:lnTo>
                  <a:pt x="1762" y="93"/>
                </a:lnTo>
                <a:lnTo>
                  <a:pt x="1687" y="91"/>
                </a:lnTo>
                <a:lnTo>
                  <a:pt x="1558" y="87"/>
                </a:lnTo>
                <a:lnTo>
                  <a:pt x="1491" y="93"/>
                </a:lnTo>
                <a:lnTo>
                  <a:pt x="1403" y="91"/>
                </a:lnTo>
                <a:lnTo>
                  <a:pt x="1349" y="99"/>
                </a:lnTo>
                <a:lnTo>
                  <a:pt x="1313" y="89"/>
                </a:lnTo>
                <a:lnTo>
                  <a:pt x="1291" y="85"/>
                </a:lnTo>
                <a:lnTo>
                  <a:pt x="1274" y="74"/>
                </a:lnTo>
                <a:lnTo>
                  <a:pt x="1283" y="52"/>
                </a:lnTo>
                <a:lnTo>
                  <a:pt x="1283" y="28"/>
                </a:lnTo>
                <a:lnTo>
                  <a:pt x="1265" y="36"/>
                </a:lnTo>
                <a:lnTo>
                  <a:pt x="1246" y="79"/>
                </a:lnTo>
                <a:lnTo>
                  <a:pt x="1205" y="115"/>
                </a:lnTo>
                <a:lnTo>
                  <a:pt x="1182" y="139"/>
                </a:lnTo>
                <a:lnTo>
                  <a:pt x="1139" y="162"/>
                </a:lnTo>
                <a:lnTo>
                  <a:pt x="1111" y="158"/>
                </a:lnTo>
                <a:lnTo>
                  <a:pt x="1063" y="180"/>
                </a:lnTo>
                <a:lnTo>
                  <a:pt x="1020" y="190"/>
                </a:lnTo>
                <a:lnTo>
                  <a:pt x="980" y="198"/>
                </a:lnTo>
                <a:lnTo>
                  <a:pt x="928" y="174"/>
                </a:lnTo>
                <a:lnTo>
                  <a:pt x="883" y="176"/>
                </a:lnTo>
                <a:lnTo>
                  <a:pt x="866" y="147"/>
                </a:lnTo>
                <a:lnTo>
                  <a:pt x="825" y="149"/>
                </a:lnTo>
                <a:lnTo>
                  <a:pt x="803" y="158"/>
                </a:lnTo>
                <a:lnTo>
                  <a:pt x="771" y="137"/>
                </a:lnTo>
                <a:lnTo>
                  <a:pt x="743" y="123"/>
                </a:lnTo>
                <a:lnTo>
                  <a:pt x="730" y="99"/>
                </a:lnTo>
                <a:lnTo>
                  <a:pt x="707" y="46"/>
                </a:lnTo>
                <a:lnTo>
                  <a:pt x="685" y="38"/>
                </a:lnTo>
                <a:lnTo>
                  <a:pt x="674" y="70"/>
                </a:lnTo>
                <a:lnTo>
                  <a:pt x="655" y="68"/>
                </a:lnTo>
                <a:lnTo>
                  <a:pt x="591" y="89"/>
                </a:lnTo>
                <a:lnTo>
                  <a:pt x="537" y="77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5057775" y="358775"/>
            <a:ext cx="193675" cy="649287"/>
          </a:xfrm>
          <a:custGeom>
            <a:rect b="b" l="l" r="r" t="t"/>
            <a:pathLst>
              <a:path extrusionOk="0" h="409" w="122">
                <a:moveTo>
                  <a:pt x="82" y="10"/>
                </a:moveTo>
                <a:lnTo>
                  <a:pt x="75" y="40"/>
                </a:lnTo>
                <a:lnTo>
                  <a:pt x="121" y="44"/>
                </a:lnTo>
                <a:lnTo>
                  <a:pt x="103" y="98"/>
                </a:lnTo>
                <a:lnTo>
                  <a:pt x="105" y="140"/>
                </a:lnTo>
                <a:lnTo>
                  <a:pt x="116" y="176"/>
                </a:lnTo>
                <a:lnTo>
                  <a:pt x="97" y="214"/>
                </a:lnTo>
                <a:lnTo>
                  <a:pt x="90" y="252"/>
                </a:lnTo>
                <a:lnTo>
                  <a:pt x="82" y="290"/>
                </a:lnTo>
                <a:lnTo>
                  <a:pt x="66" y="316"/>
                </a:lnTo>
                <a:lnTo>
                  <a:pt x="51" y="342"/>
                </a:lnTo>
                <a:lnTo>
                  <a:pt x="32" y="368"/>
                </a:lnTo>
                <a:lnTo>
                  <a:pt x="21" y="386"/>
                </a:lnTo>
                <a:lnTo>
                  <a:pt x="0" y="408"/>
                </a:lnTo>
                <a:lnTo>
                  <a:pt x="12" y="368"/>
                </a:lnTo>
                <a:lnTo>
                  <a:pt x="38" y="340"/>
                </a:lnTo>
                <a:lnTo>
                  <a:pt x="34" y="308"/>
                </a:lnTo>
                <a:lnTo>
                  <a:pt x="58" y="268"/>
                </a:lnTo>
                <a:lnTo>
                  <a:pt x="71" y="220"/>
                </a:lnTo>
                <a:lnTo>
                  <a:pt x="64" y="174"/>
                </a:lnTo>
                <a:lnTo>
                  <a:pt x="69" y="136"/>
                </a:lnTo>
                <a:lnTo>
                  <a:pt x="64" y="110"/>
                </a:lnTo>
                <a:lnTo>
                  <a:pt x="30" y="58"/>
                </a:lnTo>
                <a:lnTo>
                  <a:pt x="10" y="6"/>
                </a:lnTo>
                <a:lnTo>
                  <a:pt x="79" y="0"/>
                </a:lnTo>
                <a:lnTo>
                  <a:pt x="82" y="10"/>
                </a:lnTo>
              </a:path>
            </a:pathLst>
          </a:custGeom>
          <a:gradFill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3052762" y="4762"/>
            <a:ext cx="3092450" cy="642937"/>
          </a:xfrm>
          <a:custGeom>
            <a:rect b="b" l="l" r="r" t="t"/>
            <a:pathLst>
              <a:path extrusionOk="0" h="405" w="1948">
                <a:moveTo>
                  <a:pt x="0" y="271"/>
                </a:moveTo>
                <a:lnTo>
                  <a:pt x="0" y="341"/>
                </a:lnTo>
                <a:lnTo>
                  <a:pt x="0" y="405"/>
                </a:lnTo>
                <a:lnTo>
                  <a:pt x="5" y="353"/>
                </a:lnTo>
                <a:lnTo>
                  <a:pt x="6" y="312"/>
                </a:lnTo>
                <a:lnTo>
                  <a:pt x="8" y="238"/>
                </a:lnTo>
                <a:lnTo>
                  <a:pt x="14" y="202"/>
                </a:lnTo>
                <a:lnTo>
                  <a:pt x="25" y="190"/>
                </a:lnTo>
                <a:lnTo>
                  <a:pt x="37" y="199"/>
                </a:lnTo>
                <a:lnTo>
                  <a:pt x="53" y="201"/>
                </a:lnTo>
                <a:lnTo>
                  <a:pt x="75" y="211"/>
                </a:lnTo>
                <a:lnTo>
                  <a:pt x="88" y="224"/>
                </a:lnTo>
                <a:lnTo>
                  <a:pt x="106" y="224"/>
                </a:lnTo>
                <a:lnTo>
                  <a:pt x="120" y="217"/>
                </a:lnTo>
                <a:lnTo>
                  <a:pt x="135" y="195"/>
                </a:lnTo>
                <a:lnTo>
                  <a:pt x="148" y="197"/>
                </a:lnTo>
                <a:lnTo>
                  <a:pt x="172" y="214"/>
                </a:lnTo>
                <a:lnTo>
                  <a:pt x="185" y="222"/>
                </a:lnTo>
                <a:lnTo>
                  <a:pt x="200" y="229"/>
                </a:lnTo>
                <a:lnTo>
                  <a:pt x="216" y="232"/>
                </a:lnTo>
                <a:lnTo>
                  <a:pt x="242" y="222"/>
                </a:lnTo>
                <a:lnTo>
                  <a:pt x="271" y="243"/>
                </a:lnTo>
                <a:lnTo>
                  <a:pt x="293" y="232"/>
                </a:lnTo>
                <a:lnTo>
                  <a:pt x="330" y="211"/>
                </a:lnTo>
                <a:lnTo>
                  <a:pt x="353" y="211"/>
                </a:lnTo>
                <a:lnTo>
                  <a:pt x="378" y="194"/>
                </a:lnTo>
                <a:lnTo>
                  <a:pt x="395" y="186"/>
                </a:lnTo>
                <a:lnTo>
                  <a:pt x="421" y="208"/>
                </a:lnTo>
                <a:lnTo>
                  <a:pt x="441" y="203"/>
                </a:lnTo>
                <a:lnTo>
                  <a:pt x="458" y="211"/>
                </a:lnTo>
                <a:lnTo>
                  <a:pt x="470" y="211"/>
                </a:lnTo>
                <a:lnTo>
                  <a:pt x="484" y="211"/>
                </a:lnTo>
                <a:lnTo>
                  <a:pt x="495" y="219"/>
                </a:lnTo>
                <a:lnTo>
                  <a:pt x="512" y="211"/>
                </a:lnTo>
                <a:lnTo>
                  <a:pt x="525" y="190"/>
                </a:lnTo>
                <a:lnTo>
                  <a:pt x="573" y="210"/>
                </a:lnTo>
                <a:lnTo>
                  <a:pt x="597" y="234"/>
                </a:lnTo>
                <a:lnTo>
                  <a:pt x="606" y="272"/>
                </a:lnTo>
                <a:lnTo>
                  <a:pt x="712" y="184"/>
                </a:lnTo>
                <a:lnTo>
                  <a:pt x="738" y="152"/>
                </a:lnTo>
                <a:lnTo>
                  <a:pt x="763" y="136"/>
                </a:lnTo>
                <a:lnTo>
                  <a:pt x="791" y="124"/>
                </a:lnTo>
                <a:lnTo>
                  <a:pt x="787" y="148"/>
                </a:lnTo>
                <a:lnTo>
                  <a:pt x="755" y="188"/>
                </a:lnTo>
                <a:lnTo>
                  <a:pt x="776" y="181"/>
                </a:lnTo>
                <a:lnTo>
                  <a:pt x="806" y="166"/>
                </a:lnTo>
                <a:lnTo>
                  <a:pt x="827" y="176"/>
                </a:lnTo>
                <a:lnTo>
                  <a:pt x="842" y="203"/>
                </a:lnTo>
                <a:lnTo>
                  <a:pt x="833" y="225"/>
                </a:lnTo>
                <a:lnTo>
                  <a:pt x="863" y="228"/>
                </a:lnTo>
                <a:lnTo>
                  <a:pt x="887" y="243"/>
                </a:lnTo>
                <a:lnTo>
                  <a:pt x="895" y="262"/>
                </a:lnTo>
                <a:lnTo>
                  <a:pt x="917" y="259"/>
                </a:lnTo>
                <a:lnTo>
                  <a:pt x="929" y="275"/>
                </a:lnTo>
                <a:lnTo>
                  <a:pt x="948" y="305"/>
                </a:lnTo>
                <a:lnTo>
                  <a:pt x="963" y="299"/>
                </a:lnTo>
                <a:lnTo>
                  <a:pt x="955" y="275"/>
                </a:lnTo>
                <a:lnTo>
                  <a:pt x="948" y="250"/>
                </a:lnTo>
                <a:lnTo>
                  <a:pt x="936" y="240"/>
                </a:lnTo>
                <a:lnTo>
                  <a:pt x="921" y="223"/>
                </a:lnTo>
                <a:lnTo>
                  <a:pt x="929" y="186"/>
                </a:lnTo>
                <a:lnTo>
                  <a:pt x="919" y="161"/>
                </a:lnTo>
                <a:lnTo>
                  <a:pt x="889" y="156"/>
                </a:lnTo>
                <a:lnTo>
                  <a:pt x="898" y="136"/>
                </a:lnTo>
                <a:lnTo>
                  <a:pt x="917" y="120"/>
                </a:lnTo>
                <a:lnTo>
                  <a:pt x="867" y="122"/>
                </a:lnTo>
                <a:lnTo>
                  <a:pt x="889" y="110"/>
                </a:lnTo>
                <a:lnTo>
                  <a:pt x="931" y="94"/>
                </a:lnTo>
                <a:lnTo>
                  <a:pt x="910" y="90"/>
                </a:lnTo>
                <a:lnTo>
                  <a:pt x="857" y="104"/>
                </a:lnTo>
                <a:lnTo>
                  <a:pt x="831" y="96"/>
                </a:lnTo>
                <a:lnTo>
                  <a:pt x="849" y="80"/>
                </a:lnTo>
                <a:lnTo>
                  <a:pt x="887" y="76"/>
                </a:lnTo>
                <a:lnTo>
                  <a:pt x="919" y="72"/>
                </a:lnTo>
                <a:lnTo>
                  <a:pt x="951" y="58"/>
                </a:lnTo>
                <a:lnTo>
                  <a:pt x="1006" y="50"/>
                </a:lnTo>
                <a:lnTo>
                  <a:pt x="1046" y="56"/>
                </a:lnTo>
                <a:lnTo>
                  <a:pt x="1072" y="78"/>
                </a:lnTo>
                <a:lnTo>
                  <a:pt x="1098" y="92"/>
                </a:lnTo>
                <a:lnTo>
                  <a:pt x="1117" y="82"/>
                </a:lnTo>
                <a:lnTo>
                  <a:pt x="1142" y="86"/>
                </a:lnTo>
                <a:lnTo>
                  <a:pt x="1174" y="106"/>
                </a:lnTo>
                <a:lnTo>
                  <a:pt x="1202" y="132"/>
                </a:lnTo>
                <a:lnTo>
                  <a:pt x="1225" y="164"/>
                </a:lnTo>
                <a:lnTo>
                  <a:pt x="1264" y="174"/>
                </a:lnTo>
                <a:lnTo>
                  <a:pt x="1294" y="195"/>
                </a:lnTo>
                <a:lnTo>
                  <a:pt x="1313" y="214"/>
                </a:lnTo>
                <a:lnTo>
                  <a:pt x="1341" y="232"/>
                </a:lnTo>
                <a:lnTo>
                  <a:pt x="1373" y="227"/>
                </a:lnTo>
                <a:lnTo>
                  <a:pt x="1394" y="217"/>
                </a:lnTo>
                <a:lnTo>
                  <a:pt x="1433" y="217"/>
                </a:lnTo>
                <a:lnTo>
                  <a:pt x="1454" y="193"/>
                </a:lnTo>
                <a:lnTo>
                  <a:pt x="1471" y="195"/>
                </a:lnTo>
                <a:lnTo>
                  <a:pt x="1483" y="195"/>
                </a:lnTo>
                <a:lnTo>
                  <a:pt x="1499" y="206"/>
                </a:lnTo>
                <a:lnTo>
                  <a:pt x="1517" y="214"/>
                </a:lnTo>
                <a:lnTo>
                  <a:pt x="1530" y="197"/>
                </a:lnTo>
                <a:lnTo>
                  <a:pt x="1544" y="193"/>
                </a:lnTo>
                <a:lnTo>
                  <a:pt x="1555" y="198"/>
                </a:lnTo>
                <a:lnTo>
                  <a:pt x="1569" y="190"/>
                </a:lnTo>
                <a:lnTo>
                  <a:pt x="1593" y="202"/>
                </a:lnTo>
                <a:lnTo>
                  <a:pt x="1608" y="224"/>
                </a:lnTo>
                <a:lnTo>
                  <a:pt x="1626" y="227"/>
                </a:lnTo>
                <a:lnTo>
                  <a:pt x="1637" y="229"/>
                </a:lnTo>
                <a:lnTo>
                  <a:pt x="1651" y="222"/>
                </a:lnTo>
                <a:lnTo>
                  <a:pt x="1662" y="212"/>
                </a:lnTo>
                <a:lnTo>
                  <a:pt x="1671" y="208"/>
                </a:lnTo>
                <a:lnTo>
                  <a:pt x="1686" y="199"/>
                </a:lnTo>
                <a:lnTo>
                  <a:pt x="1703" y="198"/>
                </a:lnTo>
                <a:lnTo>
                  <a:pt x="1718" y="214"/>
                </a:lnTo>
                <a:lnTo>
                  <a:pt x="1742" y="225"/>
                </a:lnTo>
                <a:lnTo>
                  <a:pt x="1764" y="214"/>
                </a:lnTo>
                <a:lnTo>
                  <a:pt x="1774" y="208"/>
                </a:lnTo>
                <a:lnTo>
                  <a:pt x="1789" y="214"/>
                </a:lnTo>
                <a:lnTo>
                  <a:pt x="1799" y="217"/>
                </a:lnTo>
                <a:lnTo>
                  <a:pt x="1814" y="229"/>
                </a:lnTo>
                <a:lnTo>
                  <a:pt x="1830" y="229"/>
                </a:lnTo>
                <a:lnTo>
                  <a:pt x="1848" y="225"/>
                </a:lnTo>
                <a:lnTo>
                  <a:pt x="1871" y="219"/>
                </a:lnTo>
                <a:lnTo>
                  <a:pt x="1898" y="211"/>
                </a:lnTo>
                <a:lnTo>
                  <a:pt x="1916" y="219"/>
                </a:lnTo>
                <a:lnTo>
                  <a:pt x="1927" y="231"/>
                </a:lnTo>
                <a:lnTo>
                  <a:pt x="1936" y="254"/>
                </a:lnTo>
                <a:lnTo>
                  <a:pt x="1942" y="294"/>
                </a:lnTo>
                <a:lnTo>
                  <a:pt x="1948" y="346"/>
                </a:lnTo>
                <a:lnTo>
                  <a:pt x="1948" y="238"/>
                </a:lnTo>
                <a:lnTo>
                  <a:pt x="1948" y="210"/>
                </a:lnTo>
                <a:lnTo>
                  <a:pt x="1945" y="192"/>
                </a:lnTo>
                <a:lnTo>
                  <a:pt x="1940" y="170"/>
                </a:lnTo>
                <a:lnTo>
                  <a:pt x="1930" y="151"/>
                </a:lnTo>
                <a:lnTo>
                  <a:pt x="1910" y="142"/>
                </a:lnTo>
                <a:lnTo>
                  <a:pt x="1881" y="140"/>
                </a:lnTo>
                <a:lnTo>
                  <a:pt x="1858" y="142"/>
                </a:lnTo>
                <a:lnTo>
                  <a:pt x="1832" y="137"/>
                </a:lnTo>
                <a:lnTo>
                  <a:pt x="1807" y="152"/>
                </a:lnTo>
                <a:lnTo>
                  <a:pt x="1781" y="145"/>
                </a:lnTo>
                <a:lnTo>
                  <a:pt x="1759" y="140"/>
                </a:lnTo>
                <a:lnTo>
                  <a:pt x="1742" y="140"/>
                </a:lnTo>
                <a:lnTo>
                  <a:pt x="1698" y="145"/>
                </a:lnTo>
                <a:lnTo>
                  <a:pt x="1674" y="148"/>
                </a:lnTo>
                <a:lnTo>
                  <a:pt x="1648" y="142"/>
                </a:lnTo>
                <a:lnTo>
                  <a:pt x="1623" y="149"/>
                </a:lnTo>
                <a:lnTo>
                  <a:pt x="1592" y="142"/>
                </a:lnTo>
                <a:lnTo>
                  <a:pt x="1580" y="140"/>
                </a:lnTo>
                <a:lnTo>
                  <a:pt x="1555" y="140"/>
                </a:lnTo>
                <a:lnTo>
                  <a:pt x="1531" y="137"/>
                </a:lnTo>
                <a:lnTo>
                  <a:pt x="1514" y="145"/>
                </a:lnTo>
                <a:lnTo>
                  <a:pt x="1500" y="142"/>
                </a:lnTo>
                <a:lnTo>
                  <a:pt x="1469" y="140"/>
                </a:lnTo>
                <a:lnTo>
                  <a:pt x="1442" y="145"/>
                </a:lnTo>
                <a:lnTo>
                  <a:pt x="1417" y="145"/>
                </a:lnTo>
                <a:lnTo>
                  <a:pt x="1389" y="137"/>
                </a:lnTo>
                <a:lnTo>
                  <a:pt x="1365" y="146"/>
                </a:lnTo>
                <a:lnTo>
                  <a:pt x="1346" y="140"/>
                </a:lnTo>
                <a:lnTo>
                  <a:pt x="1328" y="149"/>
                </a:lnTo>
                <a:lnTo>
                  <a:pt x="1310" y="145"/>
                </a:lnTo>
                <a:lnTo>
                  <a:pt x="1287" y="140"/>
                </a:lnTo>
                <a:lnTo>
                  <a:pt x="1274" y="132"/>
                </a:lnTo>
                <a:lnTo>
                  <a:pt x="1244" y="102"/>
                </a:lnTo>
                <a:lnTo>
                  <a:pt x="1211" y="74"/>
                </a:lnTo>
                <a:lnTo>
                  <a:pt x="1181" y="55"/>
                </a:lnTo>
                <a:lnTo>
                  <a:pt x="1153" y="39"/>
                </a:lnTo>
                <a:lnTo>
                  <a:pt x="1110" y="19"/>
                </a:lnTo>
                <a:lnTo>
                  <a:pt x="1057" y="7"/>
                </a:lnTo>
                <a:lnTo>
                  <a:pt x="1008" y="0"/>
                </a:lnTo>
                <a:lnTo>
                  <a:pt x="927" y="3"/>
                </a:lnTo>
                <a:lnTo>
                  <a:pt x="858" y="18"/>
                </a:lnTo>
                <a:lnTo>
                  <a:pt x="821" y="31"/>
                </a:lnTo>
                <a:lnTo>
                  <a:pt x="765" y="60"/>
                </a:lnTo>
                <a:lnTo>
                  <a:pt x="720" y="94"/>
                </a:lnTo>
                <a:lnTo>
                  <a:pt x="676" y="130"/>
                </a:lnTo>
                <a:lnTo>
                  <a:pt x="633" y="142"/>
                </a:lnTo>
                <a:lnTo>
                  <a:pt x="597" y="150"/>
                </a:lnTo>
                <a:lnTo>
                  <a:pt x="558" y="152"/>
                </a:lnTo>
                <a:lnTo>
                  <a:pt x="521" y="147"/>
                </a:lnTo>
                <a:lnTo>
                  <a:pt x="490" y="147"/>
                </a:lnTo>
                <a:lnTo>
                  <a:pt x="395" y="147"/>
                </a:lnTo>
                <a:lnTo>
                  <a:pt x="367" y="145"/>
                </a:lnTo>
                <a:lnTo>
                  <a:pt x="285" y="150"/>
                </a:lnTo>
                <a:lnTo>
                  <a:pt x="234" y="147"/>
                </a:lnTo>
                <a:lnTo>
                  <a:pt x="173" y="140"/>
                </a:lnTo>
                <a:lnTo>
                  <a:pt x="97" y="142"/>
                </a:lnTo>
                <a:lnTo>
                  <a:pt x="51" y="142"/>
                </a:lnTo>
                <a:lnTo>
                  <a:pt x="31" y="145"/>
                </a:lnTo>
                <a:lnTo>
                  <a:pt x="17" y="152"/>
                </a:lnTo>
                <a:lnTo>
                  <a:pt x="4" y="172"/>
                </a:lnTo>
                <a:lnTo>
                  <a:pt x="0" y="203"/>
                </a:lnTo>
                <a:lnTo>
                  <a:pt x="0" y="235"/>
                </a:lnTo>
                <a:lnTo>
                  <a:pt x="0" y="27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3981450" y="334962"/>
            <a:ext cx="142875" cy="638175"/>
          </a:xfrm>
          <a:custGeom>
            <a:rect b="b" l="l" r="r" t="t"/>
            <a:pathLst>
              <a:path extrusionOk="0" h="402" w="90">
                <a:moveTo>
                  <a:pt x="21" y="10"/>
                </a:moveTo>
                <a:lnTo>
                  <a:pt x="28" y="40"/>
                </a:lnTo>
                <a:lnTo>
                  <a:pt x="21" y="54"/>
                </a:lnTo>
                <a:lnTo>
                  <a:pt x="10" y="99"/>
                </a:lnTo>
                <a:lnTo>
                  <a:pt x="2" y="138"/>
                </a:lnTo>
                <a:lnTo>
                  <a:pt x="0" y="173"/>
                </a:lnTo>
                <a:lnTo>
                  <a:pt x="8" y="215"/>
                </a:lnTo>
                <a:lnTo>
                  <a:pt x="13" y="256"/>
                </a:lnTo>
                <a:lnTo>
                  <a:pt x="21" y="295"/>
                </a:lnTo>
                <a:lnTo>
                  <a:pt x="43" y="319"/>
                </a:lnTo>
                <a:lnTo>
                  <a:pt x="52" y="348"/>
                </a:lnTo>
                <a:lnTo>
                  <a:pt x="71" y="374"/>
                </a:lnTo>
                <a:lnTo>
                  <a:pt x="89" y="401"/>
                </a:lnTo>
                <a:lnTo>
                  <a:pt x="82" y="376"/>
                </a:lnTo>
                <a:lnTo>
                  <a:pt x="65" y="346"/>
                </a:lnTo>
                <a:lnTo>
                  <a:pt x="69" y="313"/>
                </a:lnTo>
                <a:lnTo>
                  <a:pt x="45" y="272"/>
                </a:lnTo>
                <a:lnTo>
                  <a:pt x="23" y="223"/>
                </a:lnTo>
                <a:lnTo>
                  <a:pt x="19" y="150"/>
                </a:lnTo>
                <a:lnTo>
                  <a:pt x="28" y="103"/>
                </a:lnTo>
                <a:lnTo>
                  <a:pt x="41" y="54"/>
                </a:lnTo>
                <a:lnTo>
                  <a:pt x="43" y="20"/>
                </a:lnTo>
                <a:lnTo>
                  <a:pt x="23" y="0"/>
                </a:lnTo>
                <a:lnTo>
                  <a:pt x="21" y="1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134937" y="209550"/>
            <a:ext cx="2808287" cy="844550"/>
            <a:chOff x="85" y="132"/>
            <a:chExt cx="1769" cy="532"/>
          </a:xfrm>
        </p:grpSpPr>
        <p:sp>
          <p:nvSpPr>
            <p:cNvPr id="47" name="Google Shape;47;p2"/>
            <p:cNvSpPr/>
            <p:nvPr/>
          </p:nvSpPr>
          <p:spPr>
            <a:xfrm>
              <a:off x="93" y="132"/>
              <a:ext cx="1761" cy="427"/>
            </a:xfrm>
            <a:custGeom>
              <a:rect b="b" l="l" r="r" t="t"/>
              <a:pathLst>
                <a:path extrusionOk="0" h="427" w="1761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2"/>
                  </a:lnTo>
                  <a:lnTo>
                    <a:pt x="1758" y="74"/>
                  </a:lnTo>
                  <a:lnTo>
                    <a:pt x="1760" y="110"/>
                  </a:lnTo>
                  <a:lnTo>
                    <a:pt x="1760" y="426"/>
                  </a:lnTo>
                  <a:lnTo>
                    <a:pt x="66" y="426"/>
                  </a:lnTo>
                  <a:lnTo>
                    <a:pt x="0" y="426"/>
                  </a:lnTo>
                  <a:lnTo>
                    <a:pt x="0" y="132"/>
                  </a:lnTo>
                  <a:lnTo>
                    <a:pt x="0" y="89"/>
                  </a:lnTo>
                  <a:lnTo>
                    <a:pt x="7" y="47"/>
                  </a:lnTo>
                  <a:lnTo>
                    <a:pt x="13" y="25"/>
                  </a:lnTo>
                  <a:lnTo>
                    <a:pt x="23" y="6"/>
                  </a:lnTo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5" y="412"/>
              <a:ext cx="1761" cy="185"/>
            </a:xfrm>
            <a:custGeom>
              <a:rect b="b" l="l" r="r" t="t"/>
              <a:pathLst>
                <a:path extrusionOk="0" h="185" w="1761">
                  <a:moveTo>
                    <a:pt x="61" y="57"/>
                  </a:moveTo>
                  <a:lnTo>
                    <a:pt x="85" y="63"/>
                  </a:lnTo>
                  <a:lnTo>
                    <a:pt x="112" y="57"/>
                  </a:lnTo>
                  <a:lnTo>
                    <a:pt x="138" y="63"/>
                  </a:lnTo>
                  <a:lnTo>
                    <a:pt x="158" y="81"/>
                  </a:lnTo>
                  <a:lnTo>
                    <a:pt x="180" y="95"/>
                  </a:lnTo>
                  <a:lnTo>
                    <a:pt x="217" y="82"/>
                  </a:lnTo>
                  <a:lnTo>
                    <a:pt x="248" y="76"/>
                  </a:lnTo>
                  <a:lnTo>
                    <a:pt x="293" y="76"/>
                  </a:lnTo>
                  <a:lnTo>
                    <a:pt x="325" y="67"/>
                  </a:lnTo>
                  <a:lnTo>
                    <a:pt x="354" y="76"/>
                  </a:lnTo>
                  <a:lnTo>
                    <a:pt x="379" y="86"/>
                  </a:lnTo>
                  <a:lnTo>
                    <a:pt x="402" y="89"/>
                  </a:lnTo>
                  <a:lnTo>
                    <a:pt x="438" y="76"/>
                  </a:lnTo>
                  <a:lnTo>
                    <a:pt x="477" y="76"/>
                  </a:lnTo>
                  <a:lnTo>
                    <a:pt x="532" y="82"/>
                  </a:lnTo>
                  <a:lnTo>
                    <a:pt x="555" y="99"/>
                  </a:lnTo>
                  <a:lnTo>
                    <a:pt x="592" y="95"/>
                  </a:lnTo>
                  <a:lnTo>
                    <a:pt x="629" y="67"/>
                  </a:lnTo>
                  <a:lnTo>
                    <a:pt x="663" y="57"/>
                  </a:lnTo>
                  <a:lnTo>
                    <a:pt x="687" y="67"/>
                  </a:lnTo>
                  <a:lnTo>
                    <a:pt x="716" y="90"/>
                  </a:lnTo>
                  <a:lnTo>
                    <a:pt x="750" y="100"/>
                  </a:lnTo>
                  <a:lnTo>
                    <a:pt x="787" y="85"/>
                  </a:lnTo>
                  <a:lnTo>
                    <a:pt x="805" y="79"/>
                  </a:lnTo>
                  <a:lnTo>
                    <a:pt x="824" y="90"/>
                  </a:lnTo>
                  <a:lnTo>
                    <a:pt x="840" y="76"/>
                  </a:lnTo>
                  <a:lnTo>
                    <a:pt x="857" y="57"/>
                  </a:lnTo>
                  <a:lnTo>
                    <a:pt x="877" y="39"/>
                  </a:lnTo>
                  <a:lnTo>
                    <a:pt x="899" y="34"/>
                  </a:lnTo>
                  <a:lnTo>
                    <a:pt x="924" y="39"/>
                  </a:lnTo>
                  <a:lnTo>
                    <a:pt x="949" y="31"/>
                  </a:lnTo>
                  <a:lnTo>
                    <a:pt x="975" y="22"/>
                  </a:lnTo>
                  <a:lnTo>
                    <a:pt x="991" y="22"/>
                  </a:lnTo>
                  <a:lnTo>
                    <a:pt x="1006" y="25"/>
                  </a:lnTo>
                  <a:lnTo>
                    <a:pt x="1030" y="48"/>
                  </a:lnTo>
                  <a:lnTo>
                    <a:pt x="1052" y="44"/>
                  </a:lnTo>
                  <a:lnTo>
                    <a:pt x="1071" y="67"/>
                  </a:lnTo>
                  <a:lnTo>
                    <a:pt x="1107" y="67"/>
                  </a:lnTo>
                  <a:lnTo>
                    <a:pt x="1138" y="53"/>
                  </a:lnTo>
                  <a:lnTo>
                    <a:pt x="1153" y="71"/>
                  </a:lnTo>
                  <a:lnTo>
                    <a:pt x="1168" y="89"/>
                  </a:lnTo>
                  <a:lnTo>
                    <a:pt x="1190" y="84"/>
                  </a:lnTo>
                  <a:lnTo>
                    <a:pt x="1215" y="95"/>
                  </a:lnTo>
                  <a:lnTo>
                    <a:pt x="1242" y="85"/>
                  </a:lnTo>
                  <a:lnTo>
                    <a:pt x="1293" y="95"/>
                  </a:lnTo>
                  <a:lnTo>
                    <a:pt x="1315" y="104"/>
                  </a:lnTo>
                  <a:lnTo>
                    <a:pt x="1340" y="79"/>
                  </a:lnTo>
                  <a:lnTo>
                    <a:pt x="1357" y="77"/>
                  </a:lnTo>
                  <a:lnTo>
                    <a:pt x="1376" y="86"/>
                  </a:lnTo>
                  <a:lnTo>
                    <a:pt x="1394" y="82"/>
                  </a:lnTo>
                  <a:lnTo>
                    <a:pt x="1418" y="57"/>
                  </a:lnTo>
                  <a:lnTo>
                    <a:pt x="1458" y="50"/>
                  </a:lnTo>
                  <a:lnTo>
                    <a:pt x="1478" y="53"/>
                  </a:lnTo>
                  <a:lnTo>
                    <a:pt x="1498" y="53"/>
                  </a:lnTo>
                  <a:lnTo>
                    <a:pt x="1528" y="22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8"/>
                  </a:lnTo>
                  <a:lnTo>
                    <a:pt x="1617" y="27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7"/>
                  </a:lnTo>
                  <a:lnTo>
                    <a:pt x="1703" y="48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3"/>
                  </a:lnTo>
                  <a:lnTo>
                    <a:pt x="1760" y="184"/>
                  </a:lnTo>
                  <a:lnTo>
                    <a:pt x="740" y="144"/>
                  </a:lnTo>
                  <a:lnTo>
                    <a:pt x="727" y="149"/>
                  </a:lnTo>
                  <a:lnTo>
                    <a:pt x="0" y="133"/>
                  </a:lnTo>
                  <a:lnTo>
                    <a:pt x="0" y="29"/>
                  </a:lnTo>
                  <a:lnTo>
                    <a:pt x="10" y="44"/>
                  </a:lnTo>
                  <a:lnTo>
                    <a:pt x="26" y="50"/>
                  </a:lnTo>
                  <a:lnTo>
                    <a:pt x="46" y="51"/>
                  </a:lnTo>
                  <a:lnTo>
                    <a:pt x="61" y="57"/>
                  </a:lnTo>
                </a:path>
              </a:pathLst>
            </a:custGeom>
            <a:solidFill>
              <a:srgbClr val="00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5" y="476"/>
              <a:ext cx="1761" cy="188"/>
            </a:xfrm>
            <a:custGeom>
              <a:rect b="b" l="l" r="r" t="t"/>
              <a:pathLst>
                <a:path extrusionOk="0" h="188" w="1761">
                  <a:moveTo>
                    <a:pt x="23" y="182"/>
                  </a:moveTo>
                  <a:lnTo>
                    <a:pt x="37" y="185"/>
                  </a:lnTo>
                  <a:lnTo>
                    <a:pt x="54" y="187"/>
                  </a:lnTo>
                  <a:lnTo>
                    <a:pt x="1706" y="187"/>
                  </a:lnTo>
                  <a:lnTo>
                    <a:pt x="1725" y="184"/>
                  </a:lnTo>
                  <a:lnTo>
                    <a:pt x="1739" y="181"/>
                  </a:lnTo>
                  <a:lnTo>
                    <a:pt x="1751" y="170"/>
                  </a:lnTo>
                  <a:lnTo>
                    <a:pt x="1758" y="158"/>
                  </a:lnTo>
                  <a:lnTo>
                    <a:pt x="1760" y="143"/>
                  </a:lnTo>
                  <a:lnTo>
                    <a:pt x="1760" y="22"/>
                  </a:lnTo>
                  <a:lnTo>
                    <a:pt x="1745" y="0"/>
                  </a:lnTo>
                  <a:lnTo>
                    <a:pt x="1736" y="6"/>
                  </a:lnTo>
                  <a:lnTo>
                    <a:pt x="1729" y="27"/>
                  </a:lnTo>
                  <a:lnTo>
                    <a:pt x="1723" y="51"/>
                  </a:lnTo>
                  <a:lnTo>
                    <a:pt x="1716" y="49"/>
                  </a:lnTo>
                  <a:lnTo>
                    <a:pt x="1706" y="47"/>
                  </a:lnTo>
                  <a:lnTo>
                    <a:pt x="1685" y="35"/>
                  </a:lnTo>
                  <a:lnTo>
                    <a:pt x="1671" y="25"/>
                  </a:lnTo>
                  <a:lnTo>
                    <a:pt x="1649" y="22"/>
                  </a:lnTo>
                  <a:lnTo>
                    <a:pt x="1625" y="32"/>
                  </a:lnTo>
                  <a:lnTo>
                    <a:pt x="1603" y="49"/>
                  </a:lnTo>
                  <a:lnTo>
                    <a:pt x="1588" y="37"/>
                  </a:lnTo>
                  <a:lnTo>
                    <a:pt x="1574" y="35"/>
                  </a:lnTo>
                  <a:lnTo>
                    <a:pt x="1554" y="25"/>
                  </a:lnTo>
                  <a:lnTo>
                    <a:pt x="1534" y="28"/>
                  </a:lnTo>
                  <a:lnTo>
                    <a:pt x="1520" y="40"/>
                  </a:lnTo>
                  <a:lnTo>
                    <a:pt x="1514" y="56"/>
                  </a:lnTo>
                  <a:lnTo>
                    <a:pt x="1498" y="49"/>
                  </a:lnTo>
                  <a:lnTo>
                    <a:pt x="1475" y="49"/>
                  </a:lnTo>
                  <a:lnTo>
                    <a:pt x="1445" y="43"/>
                  </a:lnTo>
                  <a:lnTo>
                    <a:pt x="1419" y="56"/>
                  </a:lnTo>
                  <a:lnTo>
                    <a:pt x="1396" y="36"/>
                  </a:lnTo>
                  <a:lnTo>
                    <a:pt x="1366" y="49"/>
                  </a:lnTo>
                  <a:lnTo>
                    <a:pt x="1337" y="82"/>
                  </a:lnTo>
                  <a:lnTo>
                    <a:pt x="1314" y="70"/>
                  </a:lnTo>
                  <a:lnTo>
                    <a:pt x="1293" y="58"/>
                  </a:lnTo>
                  <a:lnTo>
                    <a:pt x="1270" y="51"/>
                  </a:lnTo>
                  <a:lnTo>
                    <a:pt x="1240" y="56"/>
                  </a:lnTo>
                  <a:lnTo>
                    <a:pt x="1194" y="66"/>
                  </a:lnTo>
                  <a:lnTo>
                    <a:pt x="1153" y="55"/>
                  </a:lnTo>
                  <a:lnTo>
                    <a:pt x="1135" y="60"/>
                  </a:lnTo>
                  <a:lnTo>
                    <a:pt x="1112" y="49"/>
                  </a:lnTo>
                  <a:lnTo>
                    <a:pt x="1097" y="38"/>
                  </a:lnTo>
                  <a:lnTo>
                    <a:pt x="1079" y="36"/>
                  </a:lnTo>
                  <a:lnTo>
                    <a:pt x="1047" y="43"/>
                  </a:lnTo>
                  <a:lnTo>
                    <a:pt x="1006" y="65"/>
                  </a:lnTo>
                  <a:lnTo>
                    <a:pt x="972" y="45"/>
                  </a:lnTo>
                  <a:lnTo>
                    <a:pt x="943" y="50"/>
                  </a:lnTo>
                  <a:lnTo>
                    <a:pt x="916" y="78"/>
                  </a:lnTo>
                  <a:lnTo>
                    <a:pt x="866" y="58"/>
                  </a:lnTo>
                  <a:lnTo>
                    <a:pt x="829" y="68"/>
                  </a:lnTo>
                  <a:lnTo>
                    <a:pt x="804" y="58"/>
                  </a:lnTo>
                  <a:lnTo>
                    <a:pt x="767" y="63"/>
                  </a:lnTo>
                  <a:lnTo>
                    <a:pt x="730" y="78"/>
                  </a:lnTo>
                  <a:lnTo>
                    <a:pt x="704" y="73"/>
                  </a:lnTo>
                  <a:lnTo>
                    <a:pt x="652" y="68"/>
                  </a:lnTo>
                  <a:lnTo>
                    <a:pt x="619" y="78"/>
                  </a:lnTo>
                  <a:lnTo>
                    <a:pt x="563" y="70"/>
                  </a:lnTo>
                  <a:lnTo>
                    <a:pt x="517" y="63"/>
                  </a:lnTo>
                  <a:lnTo>
                    <a:pt x="468" y="49"/>
                  </a:lnTo>
                  <a:lnTo>
                    <a:pt x="422" y="63"/>
                  </a:lnTo>
                  <a:lnTo>
                    <a:pt x="369" y="35"/>
                  </a:lnTo>
                  <a:lnTo>
                    <a:pt x="329" y="36"/>
                  </a:lnTo>
                  <a:lnTo>
                    <a:pt x="301" y="53"/>
                  </a:lnTo>
                  <a:lnTo>
                    <a:pt x="284" y="39"/>
                  </a:lnTo>
                  <a:lnTo>
                    <a:pt x="262" y="47"/>
                  </a:lnTo>
                  <a:lnTo>
                    <a:pt x="233" y="49"/>
                  </a:lnTo>
                  <a:lnTo>
                    <a:pt x="205" y="55"/>
                  </a:lnTo>
                  <a:lnTo>
                    <a:pt x="171" y="66"/>
                  </a:lnTo>
                  <a:lnTo>
                    <a:pt x="143" y="53"/>
                  </a:lnTo>
                  <a:lnTo>
                    <a:pt x="116" y="59"/>
                  </a:lnTo>
                  <a:lnTo>
                    <a:pt x="80" y="65"/>
                  </a:lnTo>
                  <a:lnTo>
                    <a:pt x="58" y="59"/>
                  </a:lnTo>
                  <a:lnTo>
                    <a:pt x="16" y="56"/>
                  </a:lnTo>
                  <a:lnTo>
                    <a:pt x="0" y="70"/>
                  </a:lnTo>
                  <a:lnTo>
                    <a:pt x="2" y="111"/>
                  </a:lnTo>
                  <a:lnTo>
                    <a:pt x="4" y="146"/>
                  </a:lnTo>
                  <a:lnTo>
                    <a:pt x="13" y="175"/>
                  </a:lnTo>
                  <a:lnTo>
                    <a:pt x="23" y="182"/>
                  </a:lnTo>
                </a:path>
              </a:pathLst>
            </a:custGeom>
            <a:gradFill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5" y="151"/>
              <a:ext cx="1733" cy="245"/>
            </a:xfrm>
            <a:custGeom>
              <a:rect b="b" l="l" r="r" t="t"/>
              <a:pathLst>
                <a:path extrusionOk="0" h="245" w="1733">
                  <a:moveTo>
                    <a:pt x="0" y="119"/>
                  </a:moveTo>
                  <a:lnTo>
                    <a:pt x="0" y="185"/>
                  </a:lnTo>
                  <a:lnTo>
                    <a:pt x="0" y="244"/>
                  </a:lnTo>
                  <a:lnTo>
                    <a:pt x="4" y="196"/>
                  </a:lnTo>
                  <a:lnTo>
                    <a:pt x="5" y="157"/>
                  </a:lnTo>
                  <a:lnTo>
                    <a:pt x="7" y="88"/>
                  </a:lnTo>
                  <a:lnTo>
                    <a:pt x="12" y="55"/>
                  </a:lnTo>
                  <a:lnTo>
                    <a:pt x="22" y="44"/>
                  </a:lnTo>
                  <a:lnTo>
                    <a:pt x="48" y="36"/>
                  </a:lnTo>
                  <a:lnTo>
                    <a:pt x="82" y="39"/>
                  </a:lnTo>
                  <a:lnTo>
                    <a:pt x="162" y="39"/>
                  </a:lnTo>
                  <a:lnTo>
                    <a:pt x="198" y="45"/>
                  </a:lnTo>
                  <a:lnTo>
                    <a:pt x="249" y="39"/>
                  </a:lnTo>
                  <a:lnTo>
                    <a:pt x="308" y="42"/>
                  </a:lnTo>
                  <a:lnTo>
                    <a:pt x="351" y="40"/>
                  </a:lnTo>
                  <a:lnTo>
                    <a:pt x="437" y="45"/>
                  </a:lnTo>
                  <a:lnTo>
                    <a:pt x="467" y="44"/>
                  </a:lnTo>
                  <a:lnTo>
                    <a:pt x="525" y="39"/>
                  </a:lnTo>
                  <a:lnTo>
                    <a:pt x="544" y="46"/>
                  </a:lnTo>
                  <a:lnTo>
                    <a:pt x="598" y="39"/>
                  </a:lnTo>
                  <a:lnTo>
                    <a:pt x="680" y="44"/>
                  </a:lnTo>
                  <a:lnTo>
                    <a:pt x="708" y="51"/>
                  </a:lnTo>
                  <a:lnTo>
                    <a:pt x="751" y="45"/>
                  </a:lnTo>
                  <a:lnTo>
                    <a:pt x="788" y="53"/>
                  </a:lnTo>
                  <a:lnTo>
                    <a:pt x="818" y="53"/>
                  </a:lnTo>
                  <a:lnTo>
                    <a:pt x="878" y="45"/>
                  </a:lnTo>
                  <a:lnTo>
                    <a:pt x="935" y="51"/>
                  </a:lnTo>
                  <a:lnTo>
                    <a:pt x="986" y="61"/>
                  </a:lnTo>
                  <a:lnTo>
                    <a:pt x="1002" y="63"/>
                  </a:lnTo>
                  <a:lnTo>
                    <a:pt x="1071" y="57"/>
                  </a:lnTo>
                  <a:lnTo>
                    <a:pt x="1135" y="52"/>
                  </a:lnTo>
                  <a:lnTo>
                    <a:pt x="1150" y="49"/>
                  </a:lnTo>
                  <a:lnTo>
                    <a:pt x="1174" y="51"/>
                  </a:lnTo>
                  <a:lnTo>
                    <a:pt x="1241" y="54"/>
                  </a:lnTo>
                  <a:lnTo>
                    <a:pt x="1292" y="46"/>
                  </a:lnTo>
                  <a:lnTo>
                    <a:pt x="1319" y="49"/>
                  </a:lnTo>
                  <a:lnTo>
                    <a:pt x="1360" y="51"/>
                  </a:lnTo>
                  <a:lnTo>
                    <a:pt x="1395" y="44"/>
                  </a:lnTo>
                  <a:lnTo>
                    <a:pt x="1418" y="39"/>
                  </a:lnTo>
                  <a:lnTo>
                    <a:pt x="1449" y="48"/>
                  </a:lnTo>
                  <a:lnTo>
                    <a:pt x="1514" y="52"/>
                  </a:lnTo>
                  <a:lnTo>
                    <a:pt x="1557" y="39"/>
                  </a:lnTo>
                  <a:lnTo>
                    <a:pt x="1620" y="51"/>
                  </a:lnTo>
                  <a:lnTo>
                    <a:pt x="1665" y="51"/>
                  </a:lnTo>
                  <a:lnTo>
                    <a:pt x="1688" y="51"/>
                  </a:lnTo>
                  <a:lnTo>
                    <a:pt x="1703" y="71"/>
                  </a:lnTo>
                  <a:lnTo>
                    <a:pt x="1713" y="82"/>
                  </a:lnTo>
                  <a:lnTo>
                    <a:pt x="1721" y="104"/>
                  </a:lnTo>
                  <a:lnTo>
                    <a:pt x="1727" y="140"/>
                  </a:lnTo>
                  <a:lnTo>
                    <a:pt x="1732" y="189"/>
                  </a:lnTo>
                  <a:lnTo>
                    <a:pt x="1732" y="88"/>
                  </a:lnTo>
                  <a:lnTo>
                    <a:pt x="1732" y="63"/>
                  </a:lnTo>
                  <a:lnTo>
                    <a:pt x="1729" y="46"/>
                  </a:lnTo>
                  <a:lnTo>
                    <a:pt x="1725" y="25"/>
                  </a:lnTo>
                  <a:lnTo>
                    <a:pt x="1700" y="11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5"/>
                  </a:lnTo>
                  <a:lnTo>
                    <a:pt x="1410" y="3"/>
                  </a:lnTo>
                  <a:lnTo>
                    <a:pt x="1349" y="12"/>
                  </a:lnTo>
                  <a:lnTo>
                    <a:pt x="1222" y="5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3"/>
                  </a:lnTo>
                  <a:lnTo>
                    <a:pt x="923" y="6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6"/>
                  </a:lnTo>
                  <a:lnTo>
                    <a:pt x="681" y="10"/>
                  </a:lnTo>
                  <a:lnTo>
                    <a:pt x="603" y="6"/>
                  </a:lnTo>
                  <a:lnTo>
                    <a:pt x="531" y="6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6"/>
                  </a:lnTo>
                  <a:lnTo>
                    <a:pt x="208" y="4"/>
                  </a:lnTo>
                  <a:lnTo>
                    <a:pt x="155" y="6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7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0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" y="539"/>
              <a:ext cx="1733" cy="100"/>
            </a:xfrm>
            <a:custGeom>
              <a:rect b="b" l="l" r="r" t="t"/>
              <a:pathLst>
                <a:path extrusionOk="0" h="100" w="1733">
                  <a:moveTo>
                    <a:pt x="0" y="5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19"/>
                  </a:lnTo>
                  <a:lnTo>
                    <a:pt x="5" y="35"/>
                  </a:lnTo>
                  <a:lnTo>
                    <a:pt x="6" y="63"/>
                  </a:lnTo>
                  <a:lnTo>
                    <a:pt x="12" y="76"/>
                  </a:lnTo>
                  <a:lnTo>
                    <a:pt x="22" y="80"/>
                  </a:lnTo>
                  <a:lnTo>
                    <a:pt x="33" y="77"/>
                  </a:lnTo>
                  <a:lnTo>
                    <a:pt x="48" y="76"/>
                  </a:lnTo>
                  <a:lnTo>
                    <a:pt x="74" y="75"/>
                  </a:lnTo>
                  <a:lnTo>
                    <a:pt x="90" y="76"/>
                  </a:lnTo>
                  <a:lnTo>
                    <a:pt x="103" y="76"/>
                  </a:lnTo>
                  <a:lnTo>
                    <a:pt x="132" y="78"/>
                  </a:lnTo>
                  <a:lnTo>
                    <a:pt x="143" y="79"/>
                  </a:lnTo>
                  <a:lnTo>
                    <a:pt x="156" y="80"/>
                  </a:lnTo>
                  <a:lnTo>
                    <a:pt x="178" y="76"/>
                  </a:lnTo>
                  <a:lnTo>
                    <a:pt x="202" y="75"/>
                  </a:lnTo>
                  <a:lnTo>
                    <a:pt x="231" y="74"/>
                  </a:lnTo>
                  <a:lnTo>
                    <a:pt x="266" y="80"/>
                  </a:lnTo>
                  <a:lnTo>
                    <a:pt x="311" y="82"/>
                  </a:lnTo>
                  <a:lnTo>
                    <a:pt x="336" y="79"/>
                  </a:lnTo>
                  <a:lnTo>
                    <a:pt x="351" y="82"/>
                  </a:lnTo>
                  <a:lnTo>
                    <a:pt x="390" y="82"/>
                  </a:lnTo>
                  <a:lnTo>
                    <a:pt x="404" y="77"/>
                  </a:lnTo>
                  <a:lnTo>
                    <a:pt x="421" y="81"/>
                  </a:lnTo>
                  <a:lnTo>
                    <a:pt x="467" y="80"/>
                  </a:lnTo>
                  <a:lnTo>
                    <a:pt x="525" y="83"/>
                  </a:lnTo>
                  <a:lnTo>
                    <a:pt x="545" y="80"/>
                  </a:lnTo>
                  <a:lnTo>
                    <a:pt x="590" y="76"/>
                  </a:lnTo>
                  <a:lnTo>
                    <a:pt x="620" y="75"/>
                  </a:lnTo>
                  <a:lnTo>
                    <a:pt x="656" y="78"/>
                  </a:lnTo>
                  <a:lnTo>
                    <a:pt x="680" y="80"/>
                  </a:lnTo>
                  <a:lnTo>
                    <a:pt x="708" y="78"/>
                  </a:lnTo>
                  <a:lnTo>
                    <a:pt x="757" y="81"/>
                  </a:lnTo>
                  <a:lnTo>
                    <a:pt x="788" y="77"/>
                  </a:lnTo>
                  <a:lnTo>
                    <a:pt x="818" y="77"/>
                  </a:lnTo>
                  <a:lnTo>
                    <a:pt x="850" y="71"/>
                  </a:lnTo>
                  <a:lnTo>
                    <a:pt x="890" y="77"/>
                  </a:lnTo>
                  <a:lnTo>
                    <a:pt x="942" y="73"/>
                  </a:lnTo>
                  <a:lnTo>
                    <a:pt x="1002" y="73"/>
                  </a:lnTo>
                  <a:lnTo>
                    <a:pt x="1055" y="76"/>
                  </a:lnTo>
                  <a:lnTo>
                    <a:pt x="1086" y="71"/>
                  </a:lnTo>
                  <a:lnTo>
                    <a:pt x="1121" y="71"/>
                  </a:lnTo>
                  <a:lnTo>
                    <a:pt x="1135" y="77"/>
                  </a:lnTo>
                  <a:lnTo>
                    <a:pt x="1150" y="79"/>
                  </a:lnTo>
                  <a:lnTo>
                    <a:pt x="1196" y="76"/>
                  </a:lnTo>
                  <a:lnTo>
                    <a:pt x="1237" y="79"/>
                  </a:lnTo>
                  <a:lnTo>
                    <a:pt x="1292" y="80"/>
                  </a:lnTo>
                  <a:lnTo>
                    <a:pt x="1308" y="79"/>
                  </a:lnTo>
                  <a:lnTo>
                    <a:pt x="1319" y="79"/>
                  </a:lnTo>
                  <a:lnTo>
                    <a:pt x="1332" y="75"/>
                  </a:lnTo>
                  <a:lnTo>
                    <a:pt x="1360" y="78"/>
                  </a:lnTo>
                  <a:lnTo>
                    <a:pt x="1373" y="80"/>
                  </a:lnTo>
                  <a:lnTo>
                    <a:pt x="1382" y="77"/>
                  </a:lnTo>
                  <a:lnTo>
                    <a:pt x="1394" y="80"/>
                  </a:lnTo>
                  <a:lnTo>
                    <a:pt x="1416" y="76"/>
                  </a:lnTo>
                  <a:lnTo>
                    <a:pt x="1451" y="80"/>
                  </a:lnTo>
                  <a:lnTo>
                    <a:pt x="1485" y="74"/>
                  </a:lnTo>
                  <a:lnTo>
                    <a:pt x="1499" y="77"/>
                  </a:lnTo>
                  <a:lnTo>
                    <a:pt x="1514" y="77"/>
                  </a:lnTo>
                  <a:lnTo>
                    <a:pt x="1578" y="74"/>
                  </a:lnTo>
                  <a:lnTo>
                    <a:pt x="1639" y="77"/>
                  </a:lnTo>
                  <a:lnTo>
                    <a:pt x="1687" y="73"/>
                  </a:lnTo>
                  <a:lnTo>
                    <a:pt x="1703" y="70"/>
                  </a:lnTo>
                  <a:lnTo>
                    <a:pt x="1713" y="65"/>
                  </a:lnTo>
                  <a:lnTo>
                    <a:pt x="1721" y="56"/>
                  </a:lnTo>
                  <a:lnTo>
                    <a:pt x="1727" y="42"/>
                  </a:lnTo>
                  <a:lnTo>
                    <a:pt x="1732" y="22"/>
                  </a:lnTo>
                  <a:lnTo>
                    <a:pt x="1732" y="63"/>
                  </a:lnTo>
                  <a:lnTo>
                    <a:pt x="1732" y="73"/>
                  </a:lnTo>
                  <a:lnTo>
                    <a:pt x="1730" y="80"/>
                  </a:lnTo>
                  <a:lnTo>
                    <a:pt x="1725" y="88"/>
                  </a:lnTo>
                  <a:lnTo>
                    <a:pt x="1716" y="95"/>
                  </a:lnTo>
                  <a:lnTo>
                    <a:pt x="1652" y="99"/>
                  </a:lnTo>
                  <a:lnTo>
                    <a:pt x="1606" y="95"/>
                  </a:lnTo>
                  <a:lnTo>
                    <a:pt x="1583" y="97"/>
                  </a:lnTo>
                  <a:lnTo>
                    <a:pt x="1510" y="97"/>
                  </a:lnTo>
                  <a:lnTo>
                    <a:pt x="1488" y="97"/>
                  </a:lnTo>
                  <a:lnTo>
                    <a:pt x="1466" y="99"/>
                  </a:lnTo>
                  <a:lnTo>
                    <a:pt x="1443" y="96"/>
                  </a:lnTo>
                  <a:lnTo>
                    <a:pt x="1416" y="99"/>
                  </a:lnTo>
                  <a:lnTo>
                    <a:pt x="1346" y="97"/>
                  </a:lnTo>
                  <a:lnTo>
                    <a:pt x="1325" y="93"/>
                  </a:lnTo>
                  <a:lnTo>
                    <a:pt x="1260" y="97"/>
                  </a:lnTo>
                  <a:lnTo>
                    <a:pt x="1216" y="92"/>
                  </a:lnTo>
                  <a:lnTo>
                    <a:pt x="1165" y="97"/>
                  </a:lnTo>
                  <a:lnTo>
                    <a:pt x="1125" y="94"/>
                  </a:lnTo>
                  <a:lnTo>
                    <a:pt x="1088" y="97"/>
                  </a:lnTo>
                  <a:lnTo>
                    <a:pt x="1067" y="94"/>
                  </a:lnTo>
                  <a:lnTo>
                    <a:pt x="1048" y="95"/>
                  </a:lnTo>
                  <a:lnTo>
                    <a:pt x="1022" y="95"/>
                  </a:lnTo>
                  <a:lnTo>
                    <a:pt x="1006" y="92"/>
                  </a:lnTo>
                  <a:lnTo>
                    <a:pt x="987" y="97"/>
                  </a:lnTo>
                  <a:lnTo>
                    <a:pt x="967" y="92"/>
                  </a:lnTo>
                  <a:lnTo>
                    <a:pt x="947" y="93"/>
                  </a:lnTo>
                  <a:lnTo>
                    <a:pt x="923" y="95"/>
                  </a:lnTo>
                  <a:lnTo>
                    <a:pt x="901" y="97"/>
                  </a:lnTo>
                  <a:lnTo>
                    <a:pt x="875" y="97"/>
                  </a:lnTo>
                  <a:lnTo>
                    <a:pt x="839" y="97"/>
                  </a:lnTo>
                  <a:lnTo>
                    <a:pt x="813" y="97"/>
                  </a:lnTo>
                  <a:lnTo>
                    <a:pt x="791" y="95"/>
                  </a:lnTo>
                  <a:lnTo>
                    <a:pt x="769" y="95"/>
                  </a:lnTo>
                  <a:lnTo>
                    <a:pt x="720" y="99"/>
                  </a:lnTo>
                  <a:lnTo>
                    <a:pt x="681" y="94"/>
                  </a:lnTo>
                  <a:lnTo>
                    <a:pt x="638" y="99"/>
                  </a:lnTo>
                  <a:lnTo>
                    <a:pt x="603" y="95"/>
                  </a:lnTo>
                  <a:lnTo>
                    <a:pt x="563" y="99"/>
                  </a:lnTo>
                  <a:lnTo>
                    <a:pt x="531" y="95"/>
                  </a:lnTo>
                  <a:lnTo>
                    <a:pt x="496" y="95"/>
                  </a:lnTo>
                  <a:lnTo>
                    <a:pt x="463" y="97"/>
                  </a:lnTo>
                  <a:lnTo>
                    <a:pt x="435" y="97"/>
                  </a:lnTo>
                  <a:lnTo>
                    <a:pt x="351" y="97"/>
                  </a:lnTo>
                  <a:lnTo>
                    <a:pt x="326" y="97"/>
                  </a:lnTo>
                  <a:lnTo>
                    <a:pt x="254" y="95"/>
                  </a:lnTo>
                  <a:lnTo>
                    <a:pt x="208" y="97"/>
                  </a:lnTo>
                  <a:lnTo>
                    <a:pt x="84" y="94"/>
                  </a:lnTo>
                  <a:lnTo>
                    <a:pt x="15" y="95"/>
                  </a:lnTo>
                  <a:lnTo>
                    <a:pt x="3" y="88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6243637" y="222250"/>
            <a:ext cx="2795587" cy="866775"/>
            <a:chOff x="3933" y="140"/>
            <a:chExt cx="1761" cy="546"/>
          </a:xfrm>
        </p:grpSpPr>
        <p:sp>
          <p:nvSpPr>
            <p:cNvPr id="53" name="Google Shape;53;p2"/>
            <p:cNvSpPr/>
            <p:nvPr/>
          </p:nvSpPr>
          <p:spPr>
            <a:xfrm>
              <a:off x="3933" y="140"/>
              <a:ext cx="1761" cy="445"/>
            </a:xfrm>
            <a:custGeom>
              <a:rect b="b" l="l" r="r" t="t"/>
              <a:pathLst>
                <a:path extrusionOk="0" h="445" w="1761">
                  <a:moveTo>
                    <a:pt x="23" y="6"/>
                  </a:moveTo>
                  <a:lnTo>
                    <a:pt x="37" y="0"/>
                  </a:lnTo>
                  <a:lnTo>
                    <a:pt x="1706" y="0"/>
                  </a:lnTo>
                  <a:lnTo>
                    <a:pt x="1725" y="4"/>
                  </a:lnTo>
                  <a:lnTo>
                    <a:pt x="1739" y="15"/>
                  </a:lnTo>
                  <a:lnTo>
                    <a:pt x="1751" y="44"/>
                  </a:lnTo>
                  <a:lnTo>
                    <a:pt x="1758" y="77"/>
                  </a:lnTo>
                  <a:lnTo>
                    <a:pt x="1760" y="115"/>
                  </a:lnTo>
                  <a:lnTo>
                    <a:pt x="1760" y="444"/>
                  </a:lnTo>
                  <a:lnTo>
                    <a:pt x="66" y="444"/>
                  </a:lnTo>
                  <a:lnTo>
                    <a:pt x="0" y="444"/>
                  </a:lnTo>
                  <a:lnTo>
                    <a:pt x="0" y="138"/>
                  </a:lnTo>
                  <a:lnTo>
                    <a:pt x="0" y="93"/>
                  </a:lnTo>
                  <a:lnTo>
                    <a:pt x="7" y="49"/>
                  </a:lnTo>
                  <a:lnTo>
                    <a:pt x="13" y="26"/>
                  </a:lnTo>
                  <a:lnTo>
                    <a:pt x="23" y="6"/>
                  </a:lnTo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33" y="425"/>
              <a:ext cx="1761" cy="190"/>
            </a:xfrm>
            <a:custGeom>
              <a:rect b="b" l="l" r="r" t="t"/>
              <a:pathLst>
                <a:path extrusionOk="0" h="190" w="1761">
                  <a:moveTo>
                    <a:pt x="61" y="59"/>
                  </a:moveTo>
                  <a:lnTo>
                    <a:pt x="85" y="65"/>
                  </a:lnTo>
                  <a:lnTo>
                    <a:pt x="112" y="59"/>
                  </a:lnTo>
                  <a:lnTo>
                    <a:pt x="138" y="65"/>
                  </a:lnTo>
                  <a:lnTo>
                    <a:pt x="158" y="83"/>
                  </a:lnTo>
                  <a:lnTo>
                    <a:pt x="180" y="97"/>
                  </a:lnTo>
                  <a:lnTo>
                    <a:pt x="217" y="85"/>
                  </a:lnTo>
                  <a:lnTo>
                    <a:pt x="248" y="78"/>
                  </a:lnTo>
                  <a:lnTo>
                    <a:pt x="293" y="78"/>
                  </a:lnTo>
                  <a:lnTo>
                    <a:pt x="325" y="69"/>
                  </a:lnTo>
                  <a:lnTo>
                    <a:pt x="354" y="78"/>
                  </a:lnTo>
                  <a:lnTo>
                    <a:pt x="379" y="88"/>
                  </a:lnTo>
                  <a:lnTo>
                    <a:pt x="402" y="92"/>
                  </a:lnTo>
                  <a:lnTo>
                    <a:pt x="438" y="78"/>
                  </a:lnTo>
                  <a:lnTo>
                    <a:pt x="477" y="78"/>
                  </a:lnTo>
                  <a:lnTo>
                    <a:pt x="532" y="84"/>
                  </a:lnTo>
                  <a:lnTo>
                    <a:pt x="555" y="102"/>
                  </a:lnTo>
                  <a:lnTo>
                    <a:pt x="592" y="97"/>
                  </a:lnTo>
                  <a:lnTo>
                    <a:pt x="629" y="69"/>
                  </a:lnTo>
                  <a:lnTo>
                    <a:pt x="663" y="59"/>
                  </a:lnTo>
                  <a:lnTo>
                    <a:pt x="687" y="69"/>
                  </a:lnTo>
                  <a:lnTo>
                    <a:pt x="716" y="93"/>
                  </a:lnTo>
                  <a:lnTo>
                    <a:pt x="750" y="102"/>
                  </a:lnTo>
                  <a:lnTo>
                    <a:pt x="787" y="87"/>
                  </a:lnTo>
                  <a:lnTo>
                    <a:pt x="805" y="81"/>
                  </a:lnTo>
                  <a:lnTo>
                    <a:pt x="824" y="93"/>
                  </a:lnTo>
                  <a:lnTo>
                    <a:pt x="840" y="78"/>
                  </a:lnTo>
                  <a:lnTo>
                    <a:pt x="857" y="59"/>
                  </a:lnTo>
                  <a:lnTo>
                    <a:pt x="877" y="40"/>
                  </a:lnTo>
                  <a:lnTo>
                    <a:pt x="899" y="35"/>
                  </a:lnTo>
                  <a:lnTo>
                    <a:pt x="924" y="40"/>
                  </a:lnTo>
                  <a:lnTo>
                    <a:pt x="949" y="32"/>
                  </a:lnTo>
                  <a:lnTo>
                    <a:pt x="975" y="23"/>
                  </a:lnTo>
                  <a:lnTo>
                    <a:pt x="991" y="23"/>
                  </a:lnTo>
                  <a:lnTo>
                    <a:pt x="1006" y="25"/>
                  </a:lnTo>
                  <a:lnTo>
                    <a:pt x="1030" y="49"/>
                  </a:lnTo>
                  <a:lnTo>
                    <a:pt x="1052" y="45"/>
                  </a:lnTo>
                  <a:lnTo>
                    <a:pt x="1071" y="69"/>
                  </a:lnTo>
                  <a:lnTo>
                    <a:pt x="1107" y="69"/>
                  </a:lnTo>
                  <a:lnTo>
                    <a:pt x="1138" y="55"/>
                  </a:lnTo>
                  <a:lnTo>
                    <a:pt x="1153" y="73"/>
                  </a:lnTo>
                  <a:lnTo>
                    <a:pt x="1168" y="92"/>
                  </a:lnTo>
                  <a:lnTo>
                    <a:pt x="1190" y="86"/>
                  </a:lnTo>
                  <a:lnTo>
                    <a:pt x="1215" y="97"/>
                  </a:lnTo>
                  <a:lnTo>
                    <a:pt x="1242" y="87"/>
                  </a:lnTo>
                  <a:lnTo>
                    <a:pt x="1293" y="97"/>
                  </a:lnTo>
                  <a:lnTo>
                    <a:pt x="1315" y="107"/>
                  </a:lnTo>
                  <a:lnTo>
                    <a:pt x="1340" y="81"/>
                  </a:lnTo>
                  <a:lnTo>
                    <a:pt x="1357" y="79"/>
                  </a:lnTo>
                  <a:lnTo>
                    <a:pt x="1376" y="88"/>
                  </a:lnTo>
                  <a:lnTo>
                    <a:pt x="1394" y="85"/>
                  </a:lnTo>
                  <a:lnTo>
                    <a:pt x="1418" y="59"/>
                  </a:lnTo>
                  <a:lnTo>
                    <a:pt x="1458" y="51"/>
                  </a:lnTo>
                  <a:lnTo>
                    <a:pt x="1478" y="55"/>
                  </a:lnTo>
                  <a:lnTo>
                    <a:pt x="1498" y="55"/>
                  </a:lnTo>
                  <a:lnTo>
                    <a:pt x="1528" y="23"/>
                  </a:lnTo>
                  <a:lnTo>
                    <a:pt x="1545" y="10"/>
                  </a:lnTo>
                  <a:lnTo>
                    <a:pt x="1567" y="15"/>
                  </a:lnTo>
                  <a:lnTo>
                    <a:pt x="1592" y="49"/>
                  </a:lnTo>
                  <a:lnTo>
                    <a:pt x="1617" y="28"/>
                  </a:lnTo>
                  <a:lnTo>
                    <a:pt x="1641" y="0"/>
                  </a:lnTo>
                  <a:lnTo>
                    <a:pt x="1661" y="1"/>
                  </a:lnTo>
                  <a:lnTo>
                    <a:pt x="1685" y="59"/>
                  </a:lnTo>
                  <a:lnTo>
                    <a:pt x="1703" y="49"/>
                  </a:lnTo>
                  <a:lnTo>
                    <a:pt x="1729" y="25"/>
                  </a:lnTo>
                  <a:lnTo>
                    <a:pt x="1750" y="24"/>
                  </a:lnTo>
                  <a:lnTo>
                    <a:pt x="1760" y="44"/>
                  </a:lnTo>
                  <a:lnTo>
                    <a:pt x="1760" y="189"/>
                  </a:lnTo>
                  <a:lnTo>
                    <a:pt x="740" y="148"/>
                  </a:lnTo>
                  <a:lnTo>
                    <a:pt x="727" y="153"/>
                  </a:lnTo>
                  <a:lnTo>
                    <a:pt x="0" y="136"/>
                  </a:lnTo>
                  <a:lnTo>
                    <a:pt x="0" y="30"/>
                  </a:lnTo>
                  <a:lnTo>
                    <a:pt x="10" y="46"/>
                  </a:lnTo>
                  <a:lnTo>
                    <a:pt x="26" y="51"/>
                  </a:lnTo>
                  <a:lnTo>
                    <a:pt x="46" y="53"/>
                  </a:lnTo>
                  <a:lnTo>
                    <a:pt x="61" y="59"/>
                  </a:lnTo>
                </a:path>
              </a:pathLst>
            </a:custGeom>
            <a:solidFill>
              <a:srgbClr val="00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33" y="489"/>
              <a:ext cx="1761" cy="197"/>
            </a:xfrm>
            <a:custGeom>
              <a:rect b="b" l="l" r="r" t="t"/>
              <a:pathLst>
                <a:path extrusionOk="0" h="197" w="1761">
                  <a:moveTo>
                    <a:pt x="23" y="191"/>
                  </a:moveTo>
                  <a:lnTo>
                    <a:pt x="37" y="194"/>
                  </a:lnTo>
                  <a:lnTo>
                    <a:pt x="54" y="196"/>
                  </a:lnTo>
                  <a:lnTo>
                    <a:pt x="1706" y="196"/>
                  </a:lnTo>
                  <a:lnTo>
                    <a:pt x="1725" y="193"/>
                  </a:lnTo>
                  <a:lnTo>
                    <a:pt x="1739" y="189"/>
                  </a:lnTo>
                  <a:lnTo>
                    <a:pt x="1751" y="178"/>
                  </a:lnTo>
                  <a:lnTo>
                    <a:pt x="1758" y="165"/>
                  </a:lnTo>
                  <a:lnTo>
                    <a:pt x="1760" y="150"/>
                  </a:lnTo>
                  <a:lnTo>
                    <a:pt x="1760" y="23"/>
                  </a:lnTo>
                  <a:lnTo>
                    <a:pt x="1745" y="0"/>
                  </a:lnTo>
                  <a:lnTo>
                    <a:pt x="1736" y="7"/>
                  </a:lnTo>
                  <a:lnTo>
                    <a:pt x="1729" y="28"/>
                  </a:lnTo>
                  <a:lnTo>
                    <a:pt x="1723" y="53"/>
                  </a:lnTo>
                  <a:lnTo>
                    <a:pt x="1716" y="52"/>
                  </a:lnTo>
                  <a:lnTo>
                    <a:pt x="1706" y="50"/>
                  </a:lnTo>
                  <a:lnTo>
                    <a:pt x="1685" y="37"/>
                  </a:lnTo>
                  <a:lnTo>
                    <a:pt x="1671" y="26"/>
                  </a:lnTo>
                  <a:lnTo>
                    <a:pt x="1649" y="23"/>
                  </a:lnTo>
                  <a:lnTo>
                    <a:pt x="1625" y="34"/>
                  </a:lnTo>
                  <a:lnTo>
                    <a:pt x="1603" y="52"/>
                  </a:lnTo>
                  <a:lnTo>
                    <a:pt x="1588" y="39"/>
                  </a:lnTo>
                  <a:lnTo>
                    <a:pt x="1574" y="37"/>
                  </a:lnTo>
                  <a:lnTo>
                    <a:pt x="1554" y="26"/>
                  </a:lnTo>
                  <a:lnTo>
                    <a:pt x="1534" y="30"/>
                  </a:lnTo>
                  <a:lnTo>
                    <a:pt x="1520" y="42"/>
                  </a:lnTo>
                  <a:lnTo>
                    <a:pt x="1514" y="59"/>
                  </a:lnTo>
                  <a:lnTo>
                    <a:pt x="1498" y="52"/>
                  </a:lnTo>
                  <a:lnTo>
                    <a:pt x="1475" y="52"/>
                  </a:lnTo>
                  <a:lnTo>
                    <a:pt x="1445" y="45"/>
                  </a:lnTo>
                  <a:lnTo>
                    <a:pt x="1419" y="59"/>
                  </a:lnTo>
                  <a:lnTo>
                    <a:pt x="1396" y="37"/>
                  </a:lnTo>
                  <a:lnTo>
                    <a:pt x="1366" y="52"/>
                  </a:lnTo>
                  <a:lnTo>
                    <a:pt x="1337" y="86"/>
                  </a:lnTo>
                  <a:lnTo>
                    <a:pt x="1314" y="73"/>
                  </a:lnTo>
                  <a:lnTo>
                    <a:pt x="1293" y="61"/>
                  </a:lnTo>
                  <a:lnTo>
                    <a:pt x="1270" y="53"/>
                  </a:lnTo>
                  <a:lnTo>
                    <a:pt x="1240" y="59"/>
                  </a:lnTo>
                  <a:lnTo>
                    <a:pt x="1194" y="69"/>
                  </a:lnTo>
                  <a:lnTo>
                    <a:pt x="1153" y="58"/>
                  </a:lnTo>
                  <a:lnTo>
                    <a:pt x="1135" y="63"/>
                  </a:lnTo>
                  <a:lnTo>
                    <a:pt x="1112" y="52"/>
                  </a:lnTo>
                  <a:lnTo>
                    <a:pt x="1097" y="40"/>
                  </a:lnTo>
                  <a:lnTo>
                    <a:pt x="1079" y="37"/>
                  </a:lnTo>
                  <a:lnTo>
                    <a:pt x="1047" y="45"/>
                  </a:lnTo>
                  <a:lnTo>
                    <a:pt x="1006" y="68"/>
                  </a:lnTo>
                  <a:lnTo>
                    <a:pt x="972" y="47"/>
                  </a:lnTo>
                  <a:lnTo>
                    <a:pt x="943" y="53"/>
                  </a:lnTo>
                  <a:lnTo>
                    <a:pt x="916" y="82"/>
                  </a:lnTo>
                  <a:lnTo>
                    <a:pt x="866" y="61"/>
                  </a:lnTo>
                  <a:lnTo>
                    <a:pt x="829" y="71"/>
                  </a:lnTo>
                  <a:lnTo>
                    <a:pt x="804" y="61"/>
                  </a:lnTo>
                  <a:lnTo>
                    <a:pt x="767" y="66"/>
                  </a:lnTo>
                  <a:lnTo>
                    <a:pt x="730" y="82"/>
                  </a:lnTo>
                  <a:lnTo>
                    <a:pt x="704" y="76"/>
                  </a:lnTo>
                  <a:lnTo>
                    <a:pt x="652" y="71"/>
                  </a:lnTo>
                  <a:lnTo>
                    <a:pt x="619" y="82"/>
                  </a:lnTo>
                  <a:lnTo>
                    <a:pt x="563" y="73"/>
                  </a:lnTo>
                  <a:lnTo>
                    <a:pt x="517" y="66"/>
                  </a:lnTo>
                  <a:lnTo>
                    <a:pt x="468" y="52"/>
                  </a:lnTo>
                  <a:lnTo>
                    <a:pt x="422" y="66"/>
                  </a:lnTo>
                  <a:lnTo>
                    <a:pt x="369" y="37"/>
                  </a:lnTo>
                  <a:lnTo>
                    <a:pt x="329" y="37"/>
                  </a:lnTo>
                  <a:lnTo>
                    <a:pt x="301" y="55"/>
                  </a:lnTo>
                  <a:lnTo>
                    <a:pt x="284" y="41"/>
                  </a:lnTo>
                  <a:lnTo>
                    <a:pt x="262" y="50"/>
                  </a:lnTo>
                  <a:lnTo>
                    <a:pt x="233" y="52"/>
                  </a:lnTo>
                  <a:lnTo>
                    <a:pt x="205" y="57"/>
                  </a:lnTo>
                  <a:lnTo>
                    <a:pt x="171" y="69"/>
                  </a:lnTo>
                  <a:lnTo>
                    <a:pt x="143" y="55"/>
                  </a:lnTo>
                  <a:lnTo>
                    <a:pt x="116" y="62"/>
                  </a:lnTo>
                  <a:lnTo>
                    <a:pt x="80" y="68"/>
                  </a:lnTo>
                  <a:lnTo>
                    <a:pt x="58" y="62"/>
                  </a:lnTo>
                  <a:lnTo>
                    <a:pt x="16" y="59"/>
                  </a:lnTo>
                  <a:lnTo>
                    <a:pt x="0" y="73"/>
                  </a:lnTo>
                  <a:lnTo>
                    <a:pt x="2" y="116"/>
                  </a:lnTo>
                  <a:lnTo>
                    <a:pt x="4" y="153"/>
                  </a:lnTo>
                  <a:lnTo>
                    <a:pt x="13" y="184"/>
                  </a:lnTo>
                  <a:lnTo>
                    <a:pt x="23" y="191"/>
                  </a:lnTo>
                </a:path>
              </a:pathLst>
            </a:custGeom>
            <a:gradFill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43" y="152"/>
              <a:ext cx="1733" cy="254"/>
            </a:xfrm>
            <a:custGeom>
              <a:rect b="b" l="l" r="r" t="t"/>
              <a:pathLst>
                <a:path extrusionOk="0" h="254" w="1733">
                  <a:moveTo>
                    <a:pt x="0" y="123"/>
                  </a:moveTo>
                  <a:lnTo>
                    <a:pt x="0" y="191"/>
                  </a:lnTo>
                  <a:lnTo>
                    <a:pt x="0" y="253"/>
                  </a:lnTo>
                  <a:lnTo>
                    <a:pt x="4" y="203"/>
                  </a:lnTo>
                  <a:lnTo>
                    <a:pt x="5" y="163"/>
                  </a:lnTo>
                  <a:lnTo>
                    <a:pt x="7" y="92"/>
                  </a:lnTo>
                  <a:lnTo>
                    <a:pt x="12" y="57"/>
                  </a:lnTo>
                  <a:lnTo>
                    <a:pt x="22" y="46"/>
                  </a:lnTo>
                  <a:lnTo>
                    <a:pt x="48" y="38"/>
                  </a:lnTo>
                  <a:lnTo>
                    <a:pt x="82" y="40"/>
                  </a:lnTo>
                  <a:lnTo>
                    <a:pt x="162" y="40"/>
                  </a:lnTo>
                  <a:lnTo>
                    <a:pt x="198" y="46"/>
                  </a:lnTo>
                  <a:lnTo>
                    <a:pt x="249" y="40"/>
                  </a:lnTo>
                  <a:lnTo>
                    <a:pt x="308" y="44"/>
                  </a:lnTo>
                  <a:lnTo>
                    <a:pt x="351" y="42"/>
                  </a:lnTo>
                  <a:lnTo>
                    <a:pt x="437" y="46"/>
                  </a:lnTo>
                  <a:lnTo>
                    <a:pt x="467" y="46"/>
                  </a:lnTo>
                  <a:lnTo>
                    <a:pt x="525" y="40"/>
                  </a:lnTo>
                  <a:lnTo>
                    <a:pt x="544" y="48"/>
                  </a:lnTo>
                  <a:lnTo>
                    <a:pt x="598" y="40"/>
                  </a:lnTo>
                  <a:lnTo>
                    <a:pt x="680" y="46"/>
                  </a:lnTo>
                  <a:lnTo>
                    <a:pt x="708" y="53"/>
                  </a:lnTo>
                  <a:lnTo>
                    <a:pt x="751" y="46"/>
                  </a:lnTo>
                  <a:lnTo>
                    <a:pt x="788" y="55"/>
                  </a:lnTo>
                  <a:lnTo>
                    <a:pt x="818" y="55"/>
                  </a:lnTo>
                  <a:lnTo>
                    <a:pt x="878" y="46"/>
                  </a:lnTo>
                  <a:lnTo>
                    <a:pt x="935" y="53"/>
                  </a:lnTo>
                  <a:lnTo>
                    <a:pt x="986" y="63"/>
                  </a:lnTo>
                  <a:lnTo>
                    <a:pt x="1002" y="65"/>
                  </a:lnTo>
                  <a:lnTo>
                    <a:pt x="1071" y="59"/>
                  </a:lnTo>
                  <a:lnTo>
                    <a:pt x="1135" y="54"/>
                  </a:lnTo>
                  <a:lnTo>
                    <a:pt x="1150" y="51"/>
                  </a:lnTo>
                  <a:lnTo>
                    <a:pt x="1174" y="53"/>
                  </a:lnTo>
                  <a:lnTo>
                    <a:pt x="1241" y="56"/>
                  </a:lnTo>
                  <a:lnTo>
                    <a:pt x="1292" y="48"/>
                  </a:lnTo>
                  <a:lnTo>
                    <a:pt x="1319" y="51"/>
                  </a:lnTo>
                  <a:lnTo>
                    <a:pt x="1360" y="53"/>
                  </a:lnTo>
                  <a:lnTo>
                    <a:pt x="1395" y="46"/>
                  </a:lnTo>
                  <a:lnTo>
                    <a:pt x="1418" y="40"/>
                  </a:lnTo>
                  <a:lnTo>
                    <a:pt x="1449" y="50"/>
                  </a:lnTo>
                  <a:lnTo>
                    <a:pt x="1514" y="53"/>
                  </a:lnTo>
                  <a:lnTo>
                    <a:pt x="1557" y="40"/>
                  </a:lnTo>
                  <a:lnTo>
                    <a:pt x="1620" y="53"/>
                  </a:lnTo>
                  <a:lnTo>
                    <a:pt x="1665" y="53"/>
                  </a:lnTo>
                  <a:lnTo>
                    <a:pt x="1688" y="53"/>
                  </a:lnTo>
                  <a:lnTo>
                    <a:pt x="1703" y="74"/>
                  </a:lnTo>
                  <a:lnTo>
                    <a:pt x="1713" y="85"/>
                  </a:lnTo>
                  <a:lnTo>
                    <a:pt x="1721" y="107"/>
                  </a:lnTo>
                  <a:lnTo>
                    <a:pt x="1727" y="145"/>
                  </a:lnTo>
                  <a:lnTo>
                    <a:pt x="1732" y="196"/>
                  </a:lnTo>
                  <a:lnTo>
                    <a:pt x="1732" y="92"/>
                  </a:lnTo>
                  <a:lnTo>
                    <a:pt x="1732" y="65"/>
                  </a:lnTo>
                  <a:lnTo>
                    <a:pt x="1729" y="47"/>
                  </a:lnTo>
                  <a:lnTo>
                    <a:pt x="1725" y="26"/>
                  </a:lnTo>
                  <a:lnTo>
                    <a:pt x="1700" y="12"/>
                  </a:lnTo>
                  <a:lnTo>
                    <a:pt x="1606" y="9"/>
                  </a:lnTo>
                  <a:lnTo>
                    <a:pt x="1584" y="2"/>
                  </a:lnTo>
                  <a:lnTo>
                    <a:pt x="1510" y="2"/>
                  </a:lnTo>
                  <a:lnTo>
                    <a:pt x="1488" y="5"/>
                  </a:lnTo>
                  <a:lnTo>
                    <a:pt x="1443" y="6"/>
                  </a:lnTo>
                  <a:lnTo>
                    <a:pt x="1410" y="3"/>
                  </a:lnTo>
                  <a:lnTo>
                    <a:pt x="1349" y="13"/>
                  </a:lnTo>
                  <a:lnTo>
                    <a:pt x="1222" y="6"/>
                  </a:lnTo>
                  <a:lnTo>
                    <a:pt x="1182" y="9"/>
                  </a:lnTo>
                  <a:lnTo>
                    <a:pt x="1112" y="15"/>
                  </a:lnTo>
                  <a:lnTo>
                    <a:pt x="1067" y="10"/>
                  </a:lnTo>
                  <a:lnTo>
                    <a:pt x="1022" y="9"/>
                  </a:lnTo>
                  <a:lnTo>
                    <a:pt x="986" y="9"/>
                  </a:lnTo>
                  <a:lnTo>
                    <a:pt x="947" y="14"/>
                  </a:lnTo>
                  <a:lnTo>
                    <a:pt x="923" y="7"/>
                  </a:lnTo>
                  <a:lnTo>
                    <a:pt x="839" y="9"/>
                  </a:lnTo>
                  <a:lnTo>
                    <a:pt x="813" y="9"/>
                  </a:lnTo>
                  <a:lnTo>
                    <a:pt x="769" y="7"/>
                  </a:lnTo>
                  <a:lnTo>
                    <a:pt x="681" y="10"/>
                  </a:lnTo>
                  <a:lnTo>
                    <a:pt x="603" y="7"/>
                  </a:lnTo>
                  <a:lnTo>
                    <a:pt x="531" y="7"/>
                  </a:lnTo>
                  <a:lnTo>
                    <a:pt x="496" y="9"/>
                  </a:lnTo>
                  <a:lnTo>
                    <a:pt x="463" y="4"/>
                  </a:lnTo>
                  <a:lnTo>
                    <a:pt x="435" y="4"/>
                  </a:lnTo>
                  <a:lnTo>
                    <a:pt x="351" y="4"/>
                  </a:lnTo>
                  <a:lnTo>
                    <a:pt x="253" y="7"/>
                  </a:lnTo>
                  <a:lnTo>
                    <a:pt x="208" y="4"/>
                  </a:lnTo>
                  <a:lnTo>
                    <a:pt x="155" y="7"/>
                  </a:lnTo>
                  <a:lnTo>
                    <a:pt x="87" y="0"/>
                  </a:lnTo>
                  <a:lnTo>
                    <a:pt x="45" y="0"/>
                  </a:lnTo>
                  <a:lnTo>
                    <a:pt x="28" y="2"/>
                  </a:lnTo>
                  <a:lnTo>
                    <a:pt x="15" y="9"/>
                  </a:lnTo>
                  <a:lnTo>
                    <a:pt x="4" y="28"/>
                  </a:lnTo>
                  <a:lnTo>
                    <a:pt x="0" y="58"/>
                  </a:lnTo>
                  <a:lnTo>
                    <a:pt x="0" y="89"/>
                  </a:lnTo>
                  <a:lnTo>
                    <a:pt x="0" y="1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46" y="556"/>
              <a:ext cx="1733" cy="103"/>
            </a:xfrm>
            <a:custGeom>
              <a:rect b="b" l="l" r="r" t="t"/>
              <a:pathLst>
                <a:path extrusionOk="0" h="103" w="1733">
                  <a:moveTo>
                    <a:pt x="0" y="52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" y="20"/>
                  </a:lnTo>
                  <a:lnTo>
                    <a:pt x="5" y="36"/>
                  </a:lnTo>
                  <a:lnTo>
                    <a:pt x="6" y="65"/>
                  </a:lnTo>
                  <a:lnTo>
                    <a:pt x="12" y="78"/>
                  </a:lnTo>
                  <a:lnTo>
                    <a:pt x="22" y="83"/>
                  </a:lnTo>
                  <a:lnTo>
                    <a:pt x="33" y="80"/>
                  </a:lnTo>
                  <a:lnTo>
                    <a:pt x="48" y="78"/>
                  </a:lnTo>
                  <a:lnTo>
                    <a:pt x="74" y="77"/>
                  </a:lnTo>
                  <a:lnTo>
                    <a:pt x="90" y="78"/>
                  </a:lnTo>
                  <a:lnTo>
                    <a:pt x="103" y="78"/>
                  </a:lnTo>
                  <a:lnTo>
                    <a:pt x="132" y="80"/>
                  </a:lnTo>
                  <a:lnTo>
                    <a:pt x="143" y="81"/>
                  </a:lnTo>
                  <a:lnTo>
                    <a:pt x="156" y="82"/>
                  </a:lnTo>
                  <a:lnTo>
                    <a:pt x="178" y="78"/>
                  </a:lnTo>
                  <a:lnTo>
                    <a:pt x="202" y="77"/>
                  </a:lnTo>
                  <a:lnTo>
                    <a:pt x="231" y="76"/>
                  </a:lnTo>
                  <a:lnTo>
                    <a:pt x="266" y="82"/>
                  </a:lnTo>
                  <a:lnTo>
                    <a:pt x="311" y="85"/>
                  </a:lnTo>
                  <a:lnTo>
                    <a:pt x="336" y="82"/>
                  </a:lnTo>
                  <a:lnTo>
                    <a:pt x="351" y="85"/>
                  </a:lnTo>
                  <a:lnTo>
                    <a:pt x="390" y="85"/>
                  </a:lnTo>
                  <a:lnTo>
                    <a:pt x="404" y="80"/>
                  </a:lnTo>
                  <a:lnTo>
                    <a:pt x="421" y="83"/>
                  </a:lnTo>
                  <a:lnTo>
                    <a:pt x="467" y="83"/>
                  </a:lnTo>
                  <a:lnTo>
                    <a:pt x="525" y="85"/>
                  </a:lnTo>
                  <a:lnTo>
                    <a:pt x="545" y="82"/>
                  </a:lnTo>
                  <a:lnTo>
                    <a:pt x="590" y="78"/>
                  </a:lnTo>
                  <a:lnTo>
                    <a:pt x="620" y="77"/>
                  </a:lnTo>
                  <a:lnTo>
                    <a:pt x="656" y="80"/>
                  </a:lnTo>
                  <a:lnTo>
                    <a:pt x="680" y="83"/>
                  </a:lnTo>
                  <a:lnTo>
                    <a:pt x="708" y="80"/>
                  </a:lnTo>
                  <a:lnTo>
                    <a:pt x="757" y="83"/>
                  </a:lnTo>
                  <a:lnTo>
                    <a:pt x="788" y="79"/>
                  </a:lnTo>
                  <a:lnTo>
                    <a:pt x="818" y="79"/>
                  </a:lnTo>
                  <a:lnTo>
                    <a:pt x="850" y="74"/>
                  </a:lnTo>
                  <a:lnTo>
                    <a:pt x="890" y="80"/>
                  </a:lnTo>
                  <a:lnTo>
                    <a:pt x="942" y="75"/>
                  </a:lnTo>
                  <a:lnTo>
                    <a:pt x="1002" y="75"/>
                  </a:lnTo>
                  <a:lnTo>
                    <a:pt x="1055" y="78"/>
                  </a:lnTo>
                  <a:lnTo>
                    <a:pt x="1086" y="73"/>
                  </a:lnTo>
                  <a:lnTo>
                    <a:pt x="1121" y="74"/>
                  </a:lnTo>
                  <a:lnTo>
                    <a:pt x="1135" y="80"/>
                  </a:lnTo>
                  <a:lnTo>
                    <a:pt x="1150" y="81"/>
                  </a:lnTo>
                  <a:lnTo>
                    <a:pt x="1196" y="78"/>
                  </a:lnTo>
                  <a:lnTo>
                    <a:pt x="1237" y="81"/>
                  </a:lnTo>
                  <a:lnTo>
                    <a:pt x="1292" y="82"/>
                  </a:lnTo>
                  <a:lnTo>
                    <a:pt x="1308" y="81"/>
                  </a:lnTo>
                  <a:lnTo>
                    <a:pt x="1319" y="81"/>
                  </a:lnTo>
                  <a:lnTo>
                    <a:pt x="1332" y="77"/>
                  </a:lnTo>
                  <a:lnTo>
                    <a:pt x="1360" y="80"/>
                  </a:lnTo>
                  <a:lnTo>
                    <a:pt x="1373" y="82"/>
                  </a:lnTo>
                  <a:lnTo>
                    <a:pt x="1382" y="80"/>
                  </a:lnTo>
                  <a:lnTo>
                    <a:pt x="1394" y="83"/>
                  </a:lnTo>
                  <a:lnTo>
                    <a:pt x="1416" y="78"/>
                  </a:lnTo>
                  <a:lnTo>
                    <a:pt x="1451" y="82"/>
                  </a:lnTo>
                  <a:lnTo>
                    <a:pt x="1485" y="76"/>
                  </a:lnTo>
                  <a:lnTo>
                    <a:pt x="1499" y="80"/>
                  </a:lnTo>
                  <a:lnTo>
                    <a:pt x="1514" y="80"/>
                  </a:lnTo>
                  <a:lnTo>
                    <a:pt x="1578" y="76"/>
                  </a:lnTo>
                  <a:lnTo>
                    <a:pt x="1639" y="80"/>
                  </a:lnTo>
                  <a:lnTo>
                    <a:pt x="1687" y="75"/>
                  </a:lnTo>
                  <a:lnTo>
                    <a:pt x="1703" y="72"/>
                  </a:lnTo>
                  <a:lnTo>
                    <a:pt x="1713" y="67"/>
                  </a:lnTo>
                  <a:lnTo>
                    <a:pt x="1721" y="58"/>
                  </a:lnTo>
                  <a:lnTo>
                    <a:pt x="1727" y="43"/>
                  </a:lnTo>
                  <a:lnTo>
                    <a:pt x="1732" y="23"/>
                  </a:lnTo>
                  <a:lnTo>
                    <a:pt x="1732" y="65"/>
                  </a:lnTo>
                  <a:lnTo>
                    <a:pt x="1732" y="75"/>
                  </a:lnTo>
                  <a:lnTo>
                    <a:pt x="1730" y="82"/>
                  </a:lnTo>
                  <a:lnTo>
                    <a:pt x="1725" y="91"/>
                  </a:lnTo>
                  <a:lnTo>
                    <a:pt x="1716" y="98"/>
                  </a:lnTo>
                  <a:lnTo>
                    <a:pt x="1652" y="102"/>
                  </a:lnTo>
                  <a:lnTo>
                    <a:pt x="1606" y="98"/>
                  </a:lnTo>
                  <a:lnTo>
                    <a:pt x="1583" y="100"/>
                  </a:lnTo>
                  <a:lnTo>
                    <a:pt x="1510" y="100"/>
                  </a:lnTo>
                  <a:lnTo>
                    <a:pt x="1488" y="100"/>
                  </a:lnTo>
                  <a:lnTo>
                    <a:pt x="1466" y="102"/>
                  </a:lnTo>
                  <a:lnTo>
                    <a:pt x="1443" y="99"/>
                  </a:lnTo>
                  <a:lnTo>
                    <a:pt x="1416" y="102"/>
                  </a:lnTo>
                  <a:lnTo>
                    <a:pt x="1346" y="100"/>
                  </a:lnTo>
                  <a:lnTo>
                    <a:pt x="1325" y="96"/>
                  </a:lnTo>
                  <a:lnTo>
                    <a:pt x="1260" y="100"/>
                  </a:lnTo>
                  <a:lnTo>
                    <a:pt x="1216" y="95"/>
                  </a:lnTo>
                  <a:lnTo>
                    <a:pt x="1165" y="100"/>
                  </a:lnTo>
                  <a:lnTo>
                    <a:pt x="1125" y="97"/>
                  </a:lnTo>
                  <a:lnTo>
                    <a:pt x="1088" y="100"/>
                  </a:lnTo>
                  <a:lnTo>
                    <a:pt x="1067" y="97"/>
                  </a:lnTo>
                  <a:lnTo>
                    <a:pt x="1048" y="98"/>
                  </a:lnTo>
                  <a:lnTo>
                    <a:pt x="1022" y="98"/>
                  </a:lnTo>
                  <a:lnTo>
                    <a:pt x="1006" y="95"/>
                  </a:lnTo>
                  <a:lnTo>
                    <a:pt x="987" y="100"/>
                  </a:lnTo>
                  <a:lnTo>
                    <a:pt x="967" y="95"/>
                  </a:lnTo>
                  <a:lnTo>
                    <a:pt x="947" y="96"/>
                  </a:lnTo>
                  <a:lnTo>
                    <a:pt x="923" y="98"/>
                  </a:lnTo>
                  <a:lnTo>
                    <a:pt x="901" y="100"/>
                  </a:lnTo>
                  <a:lnTo>
                    <a:pt x="875" y="100"/>
                  </a:lnTo>
                  <a:lnTo>
                    <a:pt x="839" y="100"/>
                  </a:lnTo>
                  <a:lnTo>
                    <a:pt x="813" y="100"/>
                  </a:lnTo>
                  <a:lnTo>
                    <a:pt x="791" y="98"/>
                  </a:lnTo>
                  <a:lnTo>
                    <a:pt x="769" y="98"/>
                  </a:lnTo>
                  <a:lnTo>
                    <a:pt x="720" y="102"/>
                  </a:lnTo>
                  <a:lnTo>
                    <a:pt x="681" y="97"/>
                  </a:lnTo>
                  <a:lnTo>
                    <a:pt x="638" y="102"/>
                  </a:lnTo>
                  <a:lnTo>
                    <a:pt x="603" y="98"/>
                  </a:lnTo>
                  <a:lnTo>
                    <a:pt x="563" y="102"/>
                  </a:lnTo>
                  <a:lnTo>
                    <a:pt x="531" y="98"/>
                  </a:lnTo>
                  <a:lnTo>
                    <a:pt x="496" y="98"/>
                  </a:lnTo>
                  <a:lnTo>
                    <a:pt x="463" y="100"/>
                  </a:lnTo>
                  <a:lnTo>
                    <a:pt x="435" y="100"/>
                  </a:lnTo>
                  <a:lnTo>
                    <a:pt x="351" y="100"/>
                  </a:lnTo>
                  <a:lnTo>
                    <a:pt x="326" y="100"/>
                  </a:lnTo>
                  <a:lnTo>
                    <a:pt x="254" y="98"/>
                  </a:lnTo>
                  <a:lnTo>
                    <a:pt x="208" y="100"/>
                  </a:lnTo>
                  <a:lnTo>
                    <a:pt x="84" y="97"/>
                  </a:lnTo>
                  <a:lnTo>
                    <a:pt x="15" y="98"/>
                  </a:lnTo>
                  <a:lnTo>
                    <a:pt x="3" y="90"/>
                  </a:lnTo>
                  <a:lnTo>
                    <a:pt x="0" y="78"/>
                  </a:lnTo>
                  <a:lnTo>
                    <a:pt x="0" y="65"/>
                  </a:lnTo>
                  <a:lnTo>
                    <a:pt x="0" y="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" name="Google Shape;58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14800" y="304800"/>
            <a:ext cx="990600" cy="49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34937" y="2116137"/>
            <a:ext cx="889635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❖"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bject on top, text on bottom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34937" y="2116137"/>
            <a:ext cx="889635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3587750" y="53975"/>
            <a:ext cx="1982787" cy="654050"/>
          </a:xfrm>
          <a:custGeom>
            <a:rect b="b" l="l" r="r" t="t"/>
            <a:pathLst>
              <a:path extrusionOk="0" h="412" w="1249">
                <a:moveTo>
                  <a:pt x="16" y="67"/>
                </a:moveTo>
                <a:lnTo>
                  <a:pt x="26" y="62"/>
                </a:lnTo>
                <a:lnTo>
                  <a:pt x="452" y="62"/>
                </a:lnTo>
                <a:lnTo>
                  <a:pt x="483" y="40"/>
                </a:lnTo>
                <a:lnTo>
                  <a:pt x="505" y="27"/>
                </a:lnTo>
                <a:lnTo>
                  <a:pt x="526" y="17"/>
                </a:lnTo>
                <a:lnTo>
                  <a:pt x="552" y="11"/>
                </a:lnTo>
                <a:lnTo>
                  <a:pt x="578" y="5"/>
                </a:lnTo>
                <a:lnTo>
                  <a:pt x="605" y="2"/>
                </a:lnTo>
                <a:lnTo>
                  <a:pt x="639" y="0"/>
                </a:lnTo>
                <a:lnTo>
                  <a:pt x="678" y="5"/>
                </a:lnTo>
                <a:lnTo>
                  <a:pt x="714" y="15"/>
                </a:lnTo>
                <a:lnTo>
                  <a:pt x="740" y="27"/>
                </a:lnTo>
                <a:lnTo>
                  <a:pt x="768" y="40"/>
                </a:lnTo>
                <a:lnTo>
                  <a:pt x="786" y="51"/>
                </a:lnTo>
                <a:lnTo>
                  <a:pt x="802" y="64"/>
                </a:lnTo>
                <a:lnTo>
                  <a:pt x="1209" y="62"/>
                </a:lnTo>
                <a:lnTo>
                  <a:pt x="1223" y="66"/>
                </a:lnTo>
                <a:lnTo>
                  <a:pt x="1233" y="73"/>
                </a:lnTo>
                <a:lnTo>
                  <a:pt x="1242" y="91"/>
                </a:lnTo>
                <a:lnTo>
                  <a:pt x="1246" y="112"/>
                </a:lnTo>
                <a:lnTo>
                  <a:pt x="1248" y="137"/>
                </a:lnTo>
                <a:lnTo>
                  <a:pt x="1248" y="349"/>
                </a:lnTo>
                <a:lnTo>
                  <a:pt x="809" y="350"/>
                </a:lnTo>
                <a:lnTo>
                  <a:pt x="700" y="409"/>
                </a:lnTo>
                <a:lnTo>
                  <a:pt x="523" y="411"/>
                </a:lnTo>
                <a:lnTo>
                  <a:pt x="437" y="346"/>
                </a:lnTo>
                <a:lnTo>
                  <a:pt x="46" y="349"/>
                </a:lnTo>
                <a:lnTo>
                  <a:pt x="0" y="349"/>
                </a:lnTo>
                <a:lnTo>
                  <a:pt x="0" y="152"/>
                </a:lnTo>
                <a:lnTo>
                  <a:pt x="0" y="123"/>
                </a:lnTo>
                <a:lnTo>
                  <a:pt x="5" y="94"/>
                </a:lnTo>
                <a:lnTo>
                  <a:pt x="9" y="80"/>
                </a:lnTo>
                <a:lnTo>
                  <a:pt x="16" y="67"/>
                </a:lnTo>
              </a:path>
            </a:pathLst>
          </a:custGeom>
          <a:gradFill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205287" y="61912"/>
            <a:ext cx="766762" cy="673100"/>
          </a:xfrm>
          <a:prstGeom prst="ellipse">
            <a:avLst/>
          </a:prstGeom>
          <a:gradFill>
            <a:gsLst>
              <a:gs pos="0">
                <a:srgbClr val="00CCF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586162" y="452437"/>
            <a:ext cx="1984375" cy="304800"/>
          </a:xfrm>
          <a:custGeom>
            <a:rect b="b" l="l" r="r" t="t"/>
            <a:pathLst>
              <a:path extrusionOk="0" h="192" w="1250">
                <a:moveTo>
                  <a:pt x="43" y="38"/>
                </a:moveTo>
                <a:lnTo>
                  <a:pt x="60" y="42"/>
                </a:lnTo>
                <a:lnTo>
                  <a:pt x="79" y="38"/>
                </a:lnTo>
                <a:lnTo>
                  <a:pt x="98" y="42"/>
                </a:lnTo>
                <a:lnTo>
                  <a:pt x="112" y="54"/>
                </a:lnTo>
                <a:lnTo>
                  <a:pt x="128" y="63"/>
                </a:lnTo>
                <a:lnTo>
                  <a:pt x="154" y="55"/>
                </a:lnTo>
                <a:lnTo>
                  <a:pt x="176" y="51"/>
                </a:lnTo>
                <a:lnTo>
                  <a:pt x="208" y="51"/>
                </a:lnTo>
                <a:lnTo>
                  <a:pt x="231" y="45"/>
                </a:lnTo>
                <a:lnTo>
                  <a:pt x="251" y="50"/>
                </a:lnTo>
                <a:lnTo>
                  <a:pt x="269" y="57"/>
                </a:lnTo>
                <a:lnTo>
                  <a:pt x="285" y="60"/>
                </a:lnTo>
                <a:lnTo>
                  <a:pt x="311" y="51"/>
                </a:lnTo>
                <a:lnTo>
                  <a:pt x="338" y="51"/>
                </a:lnTo>
                <a:lnTo>
                  <a:pt x="378" y="54"/>
                </a:lnTo>
                <a:lnTo>
                  <a:pt x="394" y="66"/>
                </a:lnTo>
                <a:lnTo>
                  <a:pt x="420" y="63"/>
                </a:lnTo>
                <a:lnTo>
                  <a:pt x="457" y="60"/>
                </a:lnTo>
                <a:lnTo>
                  <a:pt x="483" y="80"/>
                </a:lnTo>
                <a:lnTo>
                  <a:pt x="498" y="84"/>
                </a:lnTo>
                <a:lnTo>
                  <a:pt x="513" y="99"/>
                </a:lnTo>
                <a:lnTo>
                  <a:pt x="521" y="121"/>
                </a:lnTo>
                <a:lnTo>
                  <a:pt x="536" y="130"/>
                </a:lnTo>
                <a:lnTo>
                  <a:pt x="555" y="130"/>
                </a:lnTo>
                <a:lnTo>
                  <a:pt x="578" y="129"/>
                </a:lnTo>
                <a:lnTo>
                  <a:pt x="601" y="130"/>
                </a:lnTo>
                <a:lnTo>
                  <a:pt x="617" y="139"/>
                </a:lnTo>
                <a:lnTo>
                  <a:pt x="630" y="132"/>
                </a:lnTo>
                <a:lnTo>
                  <a:pt x="651" y="131"/>
                </a:lnTo>
                <a:lnTo>
                  <a:pt x="672" y="118"/>
                </a:lnTo>
                <a:lnTo>
                  <a:pt x="688" y="121"/>
                </a:lnTo>
                <a:lnTo>
                  <a:pt x="716" y="117"/>
                </a:lnTo>
                <a:lnTo>
                  <a:pt x="728" y="101"/>
                </a:lnTo>
                <a:lnTo>
                  <a:pt x="761" y="88"/>
                </a:lnTo>
                <a:lnTo>
                  <a:pt x="769" y="68"/>
                </a:lnTo>
                <a:lnTo>
                  <a:pt x="786" y="58"/>
                </a:lnTo>
                <a:lnTo>
                  <a:pt x="814" y="52"/>
                </a:lnTo>
                <a:lnTo>
                  <a:pt x="829" y="60"/>
                </a:lnTo>
                <a:lnTo>
                  <a:pt x="844" y="56"/>
                </a:lnTo>
                <a:lnTo>
                  <a:pt x="862" y="63"/>
                </a:lnTo>
                <a:lnTo>
                  <a:pt x="881" y="57"/>
                </a:lnTo>
                <a:lnTo>
                  <a:pt x="917" y="63"/>
                </a:lnTo>
                <a:lnTo>
                  <a:pt x="933" y="69"/>
                </a:lnTo>
                <a:lnTo>
                  <a:pt x="951" y="53"/>
                </a:lnTo>
                <a:lnTo>
                  <a:pt x="963" y="51"/>
                </a:lnTo>
                <a:lnTo>
                  <a:pt x="977" y="57"/>
                </a:lnTo>
                <a:lnTo>
                  <a:pt x="989" y="55"/>
                </a:lnTo>
                <a:lnTo>
                  <a:pt x="1006" y="38"/>
                </a:lnTo>
                <a:lnTo>
                  <a:pt x="1035" y="33"/>
                </a:lnTo>
                <a:lnTo>
                  <a:pt x="1049" y="35"/>
                </a:lnTo>
                <a:lnTo>
                  <a:pt x="1063" y="35"/>
                </a:lnTo>
                <a:lnTo>
                  <a:pt x="1084" y="15"/>
                </a:lnTo>
                <a:lnTo>
                  <a:pt x="1096" y="6"/>
                </a:lnTo>
                <a:lnTo>
                  <a:pt x="1112" y="10"/>
                </a:lnTo>
                <a:lnTo>
                  <a:pt x="1130" y="32"/>
                </a:lnTo>
                <a:lnTo>
                  <a:pt x="1148" y="18"/>
                </a:lnTo>
                <a:lnTo>
                  <a:pt x="1164" y="0"/>
                </a:lnTo>
                <a:lnTo>
                  <a:pt x="1179" y="1"/>
                </a:lnTo>
                <a:lnTo>
                  <a:pt x="1195" y="38"/>
                </a:lnTo>
                <a:lnTo>
                  <a:pt x="1209" y="32"/>
                </a:lnTo>
                <a:lnTo>
                  <a:pt x="1227" y="16"/>
                </a:lnTo>
                <a:lnTo>
                  <a:pt x="1241" y="16"/>
                </a:lnTo>
                <a:lnTo>
                  <a:pt x="1249" y="28"/>
                </a:lnTo>
                <a:lnTo>
                  <a:pt x="1249" y="122"/>
                </a:lnTo>
                <a:lnTo>
                  <a:pt x="822" y="144"/>
                </a:lnTo>
                <a:lnTo>
                  <a:pt x="692" y="183"/>
                </a:lnTo>
                <a:lnTo>
                  <a:pt x="563" y="191"/>
                </a:lnTo>
                <a:lnTo>
                  <a:pt x="499" y="156"/>
                </a:lnTo>
                <a:lnTo>
                  <a:pt x="441" y="98"/>
                </a:lnTo>
                <a:lnTo>
                  <a:pt x="0" y="88"/>
                </a:lnTo>
                <a:lnTo>
                  <a:pt x="0" y="19"/>
                </a:lnTo>
                <a:lnTo>
                  <a:pt x="7" y="30"/>
                </a:lnTo>
                <a:lnTo>
                  <a:pt x="18" y="33"/>
                </a:lnTo>
                <a:lnTo>
                  <a:pt x="32" y="34"/>
                </a:lnTo>
                <a:lnTo>
                  <a:pt x="43" y="38"/>
                </a:lnTo>
              </a:path>
            </a:pathLst>
          </a:custGeom>
          <a:solidFill>
            <a:srgbClr val="0033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586162" y="508000"/>
            <a:ext cx="1984375" cy="306387"/>
          </a:xfrm>
          <a:custGeom>
            <a:rect b="b" l="l" r="r" t="t"/>
            <a:pathLst>
              <a:path extrusionOk="0" h="193" w="1250">
                <a:moveTo>
                  <a:pt x="16" y="122"/>
                </a:moveTo>
                <a:lnTo>
                  <a:pt x="26" y="125"/>
                </a:lnTo>
                <a:lnTo>
                  <a:pt x="38" y="125"/>
                </a:lnTo>
                <a:lnTo>
                  <a:pt x="450" y="125"/>
                </a:lnTo>
                <a:lnTo>
                  <a:pt x="458" y="135"/>
                </a:lnTo>
                <a:lnTo>
                  <a:pt x="487" y="155"/>
                </a:lnTo>
                <a:lnTo>
                  <a:pt x="511" y="166"/>
                </a:lnTo>
                <a:lnTo>
                  <a:pt x="532" y="175"/>
                </a:lnTo>
                <a:lnTo>
                  <a:pt x="559" y="184"/>
                </a:lnTo>
                <a:lnTo>
                  <a:pt x="587" y="188"/>
                </a:lnTo>
                <a:lnTo>
                  <a:pt x="631" y="192"/>
                </a:lnTo>
                <a:lnTo>
                  <a:pt x="672" y="188"/>
                </a:lnTo>
                <a:lnTo>
                  <a:pt x="723" y="178"/>
                </a:lnTo>
                <a:lnTo>
                  <a:pt x="769" y="158"/>
                </a:lnTo>
                <a:lnTo>
                  <a:pt x="797" y="137"/>
                </a:lnTo>
                <a:lnTo>
                  <a:pt x="811" y="125"/>
                </a:lnTo>
                <a:lnTo>
                  <a:pt x="1210" y="125"/>
                </a:lnTo>
                <a:lnTo>
                  <a:pt x="1224" y="124"/>
                </a:lnTo>
                <a:lnTo>
                  <a:pt x="1234" y="121"/>
                </a:lnTo>
                <a:lnTo>
                  <a:pt x="1243" y="114"/>
                </a:lnTo>
                <a:lnTo>
                  <a:pt x="1247" y="106"/>
                </a:lnTo>
                <a:lnTo>
                  <a:pt x="1249" y="96"/>
                </a:lnTo>
                <a:lnTo>
                  <a:pt x="1249" y="14"/>
                </a:lnTo>
                <a:lnTo>
                  <a:pt x="1238" y="0"/>
                </a:lnTo>
                <a:lnTo>
                  <a:pt x="1232" y="4"/>
                </a:lnTo>
                <a:lnTo>
                  <a:pt x="1227" y="18"/>
                </a:lnTo>
                <a:lnTo>
                  <a:pt x="1223" y="34"/>
                </a:lnTo>
                <a:lnTo>
                  <a:pt x="1218" y="33"/>
                </a:lnTo>
                <a:lnTo>
                  <a:pt x="1211" y="32"/>
                </a:lnTo>
                <a:lnTo>
                  <a:pt x="1196" y="24"/>
                </a:lnTo>
                <a:lnTo>
                  <a:pt x="1186" y="17"/>
                </a:lnTo>
                <a:lnTo>
                  <a:pt x="1170" y="14"/>
                </a:lnTo>
                <a:lnTo>
                  <a:pt x="1153" y="21"/>
                </a:lnTo>
                <a:lnTo>
                  <a:pt x="1138" y="33"/>
                </a:lnTo>
                <a:lnTo>
                  <a:pt x="1126" y="25"/>
                </a:lnTo>
                <a:lnTo>
                  <a:pt x="1117" y="24"/>
                </a:lnTo>
                <a:lnTo>
                  <a:pt x="1103" y="17"/>
                </a:lnTo>
                <a:lnTo>
                  <a:pt x="1089" y="19"/>
                </a:lnTo>
                <a:lnTo>
                  <a:pt x="1079" y="27"/>
                </a:lnTo>
                <a:lnTo>
                  <a:pt x="1074" y="38"/>
                </a:lnTo>
                <a:lnTo>
                  <a:pt x="1063" y="33"/>
                </a:lnTo>
                <a:lnTo>
                  <a:pt x="1046" y="33"/>
                </a:lnTo>
                <a:lnTo>
                  <a:pt x="1025" y="28"/>
                </a:lnTo>
                <a:lnTo>
                  <a:pt x="1007" y="38"/>
                </a:lnTo>
                <a:lnTo>
                  <a:pt x="990" y="24"/>
                </a:lnTo>
                <a:lnTo>
                  <a:pt x="969" y="33"/>
                </a:lnTo>
                <a:lnTo>
                  <a:pt x="949" y="55"/>
                </a:lnTo>
                <a:lnTo>
                  <a:pt x="932" y="47"/>
                </a:lnTo>
                <a:lnTo>
                  <a:pt x="917" y="39"/>
                </a:lnTo>
                <a:lnTo>
                  <a:pt x="901" y="34"/>
                </a:lnTo>
                <a:lnTo>
                  <a:pt x="880" y="38"/>
                </a:lnTo>
                <a:lnTo>
                  <a:pt x="847" y="44"/>
                </a:lnTo>
                <a:lnTo>
                  <a:pt x="818" y="37"/>
                </a:lnTo>
                <a:lnTo>
                  <a:pt x="807" y="43"/>
                </a:lnTo>
                <a:lnTo>
                  <a:pt x="794" y="57"/>
                </a:lnTo>
                <a:lnTo>
                  <a:pt x="783" y="81"/>
                </a:lnTo>
                <a:lnTo>
                  <a:pt x="771" y="93"/>
                </a:lnTo>
                <a:lnTo>
                  <a:pt x="765" y="111"/>
                </a:lnTo>
                <a:lnTo>
                  <a:pt x="752" y="118"/>
                </a:lnTo>
                <a:lnTo>
                  <a:pt x="729" y="122"/>
                </a:lnTo>
                <a:lnTo>
                  <a:pt x="703" y="124"/>
                </a:lnTo>
                <a:lnTo>
                  <a:pt x="697" y="132"/>
                </a:lnTo>
                <a:lnTo>
                  <a:pt x="663" y="130"/>
                </a:lnTo>
                <a:lnTo>
                  <a:pt x="634" y="137"/>
                </a:lnTo>
                <a:lnTo>
                  <a:pt x="605" y="136"/>
                </a:lnTo>
                <a:lnTo>
                  <a:pt x="556" y="145"/>
                </a:lnTo>
                <a:lnTo>
                  <a:pt x="529" y="122"/>
                </a:lnTo>
                <a:lnTo>
                  <a:pt x="499" y="116"/>
                </a:lnTo>
                <a:lnTo>
                  <a:pt x="468" y="76"/>
                </a:lnTo>
                <a:lnTo>
                  <a:pt x="454" y="57"/>
                </a:lnTo>
                <a:lnTo>
                  <a:pt x="439" y="52"/>
                </a:lnTo>
                <a:lnTo>
                  <a:pt x="399" y="47"/>
                </a:lnTo>
                <a:lnTo>
                  <a:pt x="367" y="42"/>
                </a:lnTo>
                <a:lnTo>
                  <a:pt x="332" y="33"/>
                </a:lnTo>
                <a:lnTo>
                  <a:pt x="299" y="42"/>
                </a:lnTo>
                <a:lnTo>
                  <a:pt x="262" y="24"/>
                </a:lnTo>
                <a:lnTo>
                  <a:pt x="233" y="24"/>
                </a:lnTo>
                <a:lnTo>
                  <a:pt x="214" y="35"/>
                </a:lnTo>
                <a:lnTo>
                  <a:pt x="202" y="26"/>
                </a:lnTo>
                <a:lnTo>
                  <a:pt x="186" y="32"/>
                </a:lnTo>
                <a:lnTo>
                  <a:pt x="165" y="33"/>
                </a:lnTo>
                <a:lnTo>
                  <a:pt x="145" y="37"/>
                </a:lnTo>
                <a:lnTo>
                  <a:pt x="122" y="44"/>
                </a:lnTo>
                <a:lnTo>
                  <a:pt x="102" y="35"/>
                </a:lnTo>
                <a:lnTo>
                  <a:pt x="82" y="40"/>
                </a:lnTo>
                <a:lnTo>
                  <a:pt x="57" y="43"/>
                </a:lnTo>
                <a:lnTo>
                  <a:pt x="41" y="40"/>
                </a:lnTo>
                <a:lnTo>
                  <a:pt x="11" y="38"/>
                </a:lnTo>
                <a:lnTo>
                  <a:pt x="0" y="47"/>
                </a:lnTo>
                <a:lnTo>
                  <a:pt x="1" y="74"/>
                </a:lnTo>
                <a:lnTo>
                  <a:pt x="3" y="98"/>
                </a:lnTo>
                <a:lnTo>
                  <a:pt x="9" y="118"/>
                </a:lnTo>
                <a:lnTo>
                  <a:pt x="16" y="122"/>
                </a:lnTo>
              </a:path>
            </a:pathLst>
          </a:custGeom>
          <a:gradFill>
            <a:gsLst>
              <a:gs pos="0">
                <a:srgbClr val="CC6600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598862" y="557212"/>
            <a:ext cx="1947862" cy="228600"/>
          </a:xfrm>
          <a:custGeom>
            <a:rect b="b" l="l" r="r" t="t"/>
            <a:pathLst>
              <a:path extrusionOk="0" h="144" w="1227">
                <a:moveTo>
                  <a:pt x="339" y="48"/>
                </a:moveTo>
                <a:lnTo>
                  <a:pt x="301" y="45"/>
                </a:lnTo>
                <a:lnTo>
                  <a:pt x="263" y="50"/>
                </a:lnTo>
                <a:lnTo>
                  <a:pt x="219" y="50"/>
                </a:lnTo>
                <a:lnTo>
                  <a:pt x="161" y="48"/>
                </a:lnTo>
                <a:lnTo>
                  <a:pt x="97" y="50"/>
                </a:lnTo>
                <a:lnTo>
                  <a:pt x="65" y="51"/>
                </a:lnTo>
                <a:lnTo>
                  <a:pt x="40" y="49"/>
                </a:lnTo>
                <a:lnTo>
                  <a:pt x="16" y="51"/>
                </a:lnTo>
                <a:lnTo>
                  <a:pt x="8" y="36"/>
                </a:lnTo>
                <a:lnTo>
                  <a:pt x="1" y="24"/>
                </a:lnTo>
                <a:lnTo>
                  <a:pt x="0" y="46"/>
                </a:lnTo>
                <a:lnTo>
                  <a:pt x="8" y="67"/>
                </a:lnTo>
                <a:lnTo>
                  <a:pt x="46" y="64"/>
                </a:lnTo>
                <a:lnTo>
                  <a:pt x="81" y="62"/>
                </a:lnTo>
                <a:lnTo>
                  <a:pt x="103" y="63"/>
                </a:lnTo>
                <a:lnTo>
                  <a:pt x="122" y="64"/>
                </a:lnTo>
                <a:lnTo>
                  <a:pt x="134" y="65"/>
                </a:lnTo>
                <a:lnTo>
                  <a:pt x="170" y="64"/>
                </a:lnTo>
                <a:lnTo>
                  <a:pt x="204" y="68"/>
                </a:lnTo>
                <a:lnTo>
                  <a:pt x="284" y="64"/>
                </a:lnTo>
                <a:lnTo>
                  <a:pt x="341" y="63"/>
                </a:lnTo>
                <a:lnTo>
                  <a:pt x="389" y="64"/>
                </a:lnTo>
                <a:lnTo>
                  <a:pt x="440" y="64"/>
                </a:lnTo>
                <a:lnTo>
                  <a:pt x="465" y="92"/>
                </a:lnTo>
                <a:lnTo>
                  <a:pt x="485" y="105"/>
                </a:lnTo>
                <a:lnTo>
                  <a:pt x="527" y="131"/>
                </a:lnTo>
                <a:lnTo>
                  <a:pt x="558" y="136"/>
                </a:lnTo>
                <a:lnTo>
                  <a:pt x="596" y="143"/>
                </a:lnTo>
                <a:lnTo>
                  <a:pt x="642" y="143"/>
                </a:lnTo>
                <a:lnTo>
                  <a:pt x="684" y="137"/>
                </a:lnTo>
                <a:lnTo>
                  <a:pt x="728" y="121"/>
                </a:lnTo>
                <a:lnTo>
                  <a:pt x="760" y="106"/>
                </a:lnTo>
                <a:lnTo>
                  <a:pt x="786" y="82"/>
                </a:lnTo>
                <a:lnTo>
                  <a:pt x="806" y="72"/>
                </a:lnTo>
                <a:lnTo>
                  <a:pt x="827" y="67"/>
                </a:lnTo>
                <a:lnTo>
                  <a:pt x="877" y="74"/>
                </a:lnTo>
                <a:lnTo>
                  <a:pt x="937" y="68"/>
                </a:lnTo>
                <a:lnTo>
                  <a:pt x="995" y="69"/>
                </a:lnTo>
                <a:lnTo>
                  <a:pt x="1021" y="67"/>
                </a:lnTo>
                <a:lnTo>
                  <a:pt x="1071" y="70"/>
                </a:lnTo>
                <a:lnTo>
                  <a:pt x="1118" y="67"/>
                </a:lnTo>
                <a:lnTo>
                  <a:pt x="1160" y="72"/>
                </a:lnTo>
                <a:lnTo>
                  <a:pt x="1211" y="69"/>
                </a:lnTo>
                <a:lnTo>
                  <a:pt x="1223" y="56"/>
                </a:lnTo>
                <a:lnTo>
                  <a:pt x="1226" y="34"/>
                </a:lnTo>
                <a:lnTo>
                  <a:pt x="1224" y="0"/>
                </a:lnTo>
                <a:lnTo>
                  <a:pt x="1211" y="37"/>
                </a:lnTo>
                <a:lnTo>
                  <a:pt x="1204" y="55"/>
                </a:lnTo>
                <a:lnTo>
                  <a:pt x="1171" y="59"/>
                </a:lnTo>
                <a:lnTo>
                  <a:pt x="1112" y="58"/>
                </a:lnTo>
                <a:lnTo>
                  <a:pt x="1064" y="56"/>
                </a:lnTo>
                <a:lnTo>
                  <a:pt x="983" y="54"/>
                </a:lnTo>
                <a:lnTo>
                  <a:pt x="941" y="58"/>
                </a:lnTo>
                <a:lnTo>
                  <a:pt x="885" y="56"/>
                </a:lnTo>
                <a:lnTo>
                  <a:pt x="851" y="62"/>
                </a:lnTo>
                <a:lnTo>
                  <a:pt x="828" y="55"/>
                </a:lnTo>
                <a:lnTo>
                  <a:pt x="815" y="53"/>
                </a:lnTo>
                <a:lnTo>
                  <a:pt x="804" y="46"/>
                </a:lnTo>
                <a:lnTo>
                  <a:pt x="809" y="32"/>
                </a:lnTo>
                <a:lnTo>
                  <a:pt x="809" y="17"/>
                </a:lnTo>
                <a:lnTo>
                  <a:pt x="798" y="22"/>
                </a:lnTo>
                <a:lnTo>
                  <a:pt x="786" y="49"/>
                </a:lnTo>
                <a:lnTo>
                  <a:pt x="760" y="72"/>
                </a:lnTo>
                <a:lnTo>
                  <a:pt x="745" y="87"/>
                </a:lnTo>
                <a:lnTo>
                  <a:pt x="718" y="101"/>
                </a:lnTo>
                <a:lnTo>
                  <a:pt x="701" y="98"/>
                </a:lnTo>
                <a:lnTo>
                  <a:pt x="671" y="112"/>
                </a:lnTo>
                <a:lnTo>
                  <a:pt x="644" y="118"/>
                </a:lnTo>
                <a:lnTo>
                  <a:pt x="618" y="124"/>
                </a:lnTo>
                <a:lnTo>
                  <a:pt x="585" y="108"/>
                </a:lnTo>
                <a:lnTo>
                  <a:pt x="557" y="110"/>
                </a:lnTo>
                <a:lnTo>
                  <a:pt x="546" y="92"/>
                </a:lnTo>
                <a:lnTo>
                  <a:pt x="520" y="93"/>
                </a:lnTo>
                <a:lnTo>
                  <a:pt x="507" y="98"/>
                </a:lnTo>
                <a:lnTo>
                  <a:pt x="486" y="86"/>
                </a:lnTo>
                <a:lnTo>
                  <a:pt x="469" y="77"/>
                </a:lnTo>
                <a:lnTo>
                  <a:pt x="461" y="62"/>
                </a:lnTo>
                <a:lnTo>
                  <a:pt x="446" y="29"/>
                </a:lnTo>
                <a:lnTo>
                  <a:pt x="432" y="24"/>
                </a:lnTo>
                <a:lnTo>
                  <a:pt x="425" y="44"/>
                </a:lnTo>
                <a:lnTo>
                  <a:pt x="413" y="43"/>
                </a:lnTo>
                <a:lnTo>
                  <a:pt x="372" y="55"/>
                </a:lnTo>
                <a:lnTo>
                  <a:pt x="339" y="48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868862" y="249237"/>
            <a:ext cx="122237" cy="406400"/>
          </a:xfrm>
          <a:custGeom>
            <a:rect b="b" l="l" r="r" t="t"/>
            <a:pathLst>
              <a:path extrusionOk="0" h="256" w="77">
                <a:moveTo>
                  <a:pt x="51" y="6"/>
                </a:moveTo>
                <a:lnTo>
                  <a:pt x="47" y="25"/>
                </a:lnTo>
                <a:lnTo>
                  <a:pt x="76" y="27"/>
                </a:lnTo>
                <a:lnTo>
                  <a:pt x="65" y="61"/>
                </a:lnTo>
                <a:lnTo>
                  <a:pt x="66" y="87"/>
                </a:lnTo>
                <a:lnTo>
                  <a:pt x="73" y="110"/>
                </a:lnTo>
                <a:lnTo>
                  <a:pt x="61" y="133"/>
                </a:lnTo>
                <a:lnTo>
                  <a:pt x="57" y="157"/>
                </a:lnTo>
                <a:lnTo>
                  <a:pt x="51" y="181"/>
                </a:lnTo>
                <a:lnTo>
                  <a:pt x="42" y="197"/>
                </a:lnTo>
                <a:lnTo>
                  <a:pt x="32" y="213"/>
                </a:lnTo>
                <a:lnTo>
                  <a:pt x="20" y="230"/>
                </a:lnTo>
                <a:lnTo>
                  <a:pt x="13" y="241"/>
                </a:lnTo>
                <a:lnTo>
                  <a:pt x="0" y="255"/>
                </a:lnTo>
                <a:lnTo>
                  <a:pt x="8" y="230"/>
                </a:lnTo>
                <a:lnTo>
                  <a:pt x="24" y="212"/>
                </a:lnTo>
                <a:lnTo>
                  <a:pt x="21" y="192"/>
                </a:lnTo>
                <a:lnTo>
                  <a:pt x="36" y="167"/>
                </a:lnTo>
                <a:lnTo>
                  <a:pt x="44" y="137"/>
                </a:lnTo>
                <a:lnTo>
                  <a:pt x="40" y="108"/>
                </a:lnTo>
                <a:lnTo>
                  <a:pt x="43" y="85"/>
                </a:lnTo>
                <a:lnTo>
                  <a:pt x="40" y="68"/>
                </a:lnTo>
                <a:lnTo>
                  <a:pt x="19" y="36"/>
                </a:lnTo>
                <a:lnTo>
                  <a:pt x="6" y="3"/>
                </a:lnTo>
                <a:lnTo>
                  <a:pt x="50" y="0"/>
                </a:lnTo>
                <a:lnTo>
                  <a:pt x="51" y="6"/>
                </a:lnTo>
              </a:path>
            </a:pathLst>
          </a:custGeom>
          <a:gradFill>
            <a:gsLst>
              <a:gs pos="0">
                <a:srgbClr val="FFFFFF"/>
              </a:gs>
              <a:gs pos="50000">
                <a:srgbClr val="00CCFF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3605212" y="19050"/>
            <a:ext cx="1951037" cy="411162"/>
          </a:xfrm>
          <a:custGeom>
            <a:rect b="b" l="l" r="r" t="t"/>
            <a:pathLst>
              <a:path extrusionOk="0" h="259" w="1229">
                <a:moveTo>
                  <a:pt x="0" y="175"/>
                </a:moveTo>
                <a:lnTo>
                  <a:pt x="0" y="219"/>
                </a:lnTo>
                <a:lnTo>
                  <a:pt x="0" y="259"/>
                </a:lnTo>
                <a:lnTo>
                  <a:pt x="3" y="226"/>
                </a:lnTo>
                <a:lnTo>
                  <a:pt x="4" y="201"/>
                </a:lnTo>
                <a:lnTo>
                  <a:pt x="5" y="154"/>
                </a:lnTo>
                <a:lnTo>
                  <a:pt x="8" y="132"/>
                </a:lnTo>
                <a:lnTo>
                  <a:pt x="16" y="124"/>
                </a:lnTo>
                <a:lnTo>
                  <a:pt x="23" y="130"/>
                </a:lnTo>
                <a:lnTo>
                  <a:pt x="33" y="131"/>
                </a:lnTo>
                <a:lnTo>
                  <a:pt x="47" y="138"/>
                </a:lnTo>
                <a:lnTo>
                  <a:pt x="56" y="146"/>
                </a:lnTo>
                <a:lnTo>
                  <a:pt x="66" y="146"/>
                </a:lnTo>
                <a:lnTo>
                  <a:pt x="75" y="141"/>
                </a:lnTo>
                <a:lnTo>
                  <a:pt x="85" y="128"/>
                </a:lnTo>
                <a:lnTo>
                  <a:pt x="93" y="129"/>
                </a:lnTo>
                <a:lnTo>
                  <a:pt x="108" y="139"/>
                </a:lnTo>
                <a:lnTo>
                  <a:pt x="117" y="144"/>
                </a:lnTo>
                <a:lnTo>
                  <a:pt x="126" y="149"/>
                </a:lnTo>
                <a:lnTo>
                  <a:pt x="136" y="151"/>
                </a:lnTo>
                <a:lnTo>
                  <a:pt x="152" y="144"/>
                </a:lnTo>
                <a:lnTo>
                  <a:pt x="171" y="158"/>
                </a:lnTo>
                <a:lnTo>
                  <a:pt x="185" y="151"/>
                </a:lnTo>
                <a:lnTo>
                  <a:pt x="208" y="138"/>
                </a:lnTo>
                <a:lnTo>
                  <a:pt x="222" y="138"/>
                </a:lnTo>
                <a:lnTo>
                  <a:pt x="238" y="127"/>
                </a:lnTo>
                <a:lnTo>
                  <a:pt x="249" y="122"/>
                </a:lnTo>
                <a:lnTo>
                  <a:pt x="265" y="136"/>
                </a:lnTo>
                <a:lnTo>
                  <a:pt x="278" y="132"/>
                </a:lnTo>
                <a:lnTo>
                  <a:pt x="289" y="138"/>
                </a:lnTo>
                <a:lnTo>
                  <a:pt x="296" y="138"/>
                </a:lnTo>
                <a:lnTo>
                  <a:pt x="305" y="138"/>
                </a:lnTo>
                <a:lnTo>
                  <a:pt x="312" y="143"/>
                </a:lnTo>
                <a:lnTo>
                  <a:pt x="323" y="138"/>
                </a:lnTo>
                <a:lnTo>
                  <a:pt x="331" y="124"/>
                </a:lnTo>
                <a:lnTo>
                  <a:pt x="362" y="137"/>
                </a:lnTo>
                <a:lnTo>
                  <a:pt x="376" y="152"/>
                </a:lnTo>
                <a:lnTo>
                  <a:pt x="382" y="176"/>
                </a:lnTo>
                <a:lnTo>
                  <a:pt x="449" y="121"/>
                </a:lnTo>
                <a:lnTo>
                  <a:pt x="465" y="101"/>
                </a:lnTo>
                <a:lnTo>
                  <a:pt x="481" y="91"/>
                </a:lnTo>
                <a:lnTo>
                  <a:pt x="499" y="83"/>
                </a:lnTo>
                <a:lnTo>
                  <a:pt x="496" y="98"/>
                </a:lnTo>
                <a:lnTo>
                  <a:pt x="476" y="123"/>
                </a:lnTo>
                <a:lnTo>
                  <a:pt x="489" y="119"/>
                </a:lnTo>
                <a:lnTo>
                  <a:pt x="508" y="110"/>
                </a:lnTo>
                <a:lnTo>
                  <a:pt x="522" y="116"/>
                </a:lnTo>
                <a:lnTo>
                  <a:pt x="531" y="132"/>
                </a:lnTo>
                <a:lnTo>
                  <a:pt x="526" y="146"/>
                </a:lnTo>
                <a:lnTo>
                  <a:pt x="544" y="148"/>
                </a:lnTo>
                <a:lnTo>
                  <a:pt x="559" y="158"/>
                </a:lnTo>
                <a:lnTo>
                  <a:pt x="565" y="170"/>
                </a:lnTo>
                <a:lnTo>
                  <a:pt x="578" y="167"/>
                </a:lnTo>
                <a:lnTo>
                  <a:pt x="586" y="178"/>
                </a:lnTo>
                <a:lnTo>
                  <a:pt x="598" y="196"/>
                </a:lnTo>
                <a:lnTo>
                  <a:pt x="608" y="193"/>
                </a:lnTo>
                <a:lnTo>
                  <a:pt x="602" y="178"/>
                </a:lnTo>
                <a:lnTo>
                  <a:pt x="598" y="162"/>
                </a:lnTo>
                <a:lnTo>
                  <a:pt x="590" y="156"/>
                </a:lnTo>
                <a:lnTo>
                  <a:pt x="581" y="145"/>
                </a:lnTo>
                <a:lnTo>
                  <a:pt x="586" y="122"/>
                </a:lnTo>
                <a:lnTo>
                  <a:pt x="579" y="106"/>
                </a:lnTo>
                <a:lnTo>
                  <a:pt x="561" y="103"/>
                </a:lnTo>
                <a:lnTo>
                  <a:pt x="566" y="91"/>
                </a:lnTo>
                <a:lnTo>
                  <a:pt x="578" y="81"/>
                </a:lnTo>
                <a:lnTo>
                  <a:pt x="547" y="82"/>
                </a:lnTo>
                <a:lnTo>
                  <a:pt x="561" y="75"/>
                </a:lnTo>
                <a:lnTo>
                  <a:pt x="587" y="64"/>
                </a:lnTo>
                <a:lnTo>
                  <a:pt x="574" y="62"/>
                </a:lnTo>
                <a:lnTo>
                  <a:pt x="540" y="71"/>
                </a:lnTo>
                <a:lnTo>
                  <a:pt x="524" y="65"/>
                </a:lnTo>
                <a:lnTo>
                  <a:pt x="535" y="56"/>
                </a:lnTo>
                <a:lnTo>
                  <a:pt x="559" y="53"/>
                </a:lnTo>
                <a:lnTo>
                  <a:pt x="579" y="50"/>
                </a:lnTo>
                <a:lnTo>
                  <a:pt x="600" y="42"/>
                </a:lnTo>
                <a:lnTo>
                  <a:pt x="635" y="37"/>
                </a:lnTo>
                <a:lnTo>
                  <a:pt x="660" y="41"/>
                </a:lnTo>
                <a:lnTo>
                  <a:pt x="676" y="55"/>
                </a:lnTo>
                <a:lnTo>
                  <a:pt x="692" y="63"/>
                </a:lnTo>
                <a:lnTo>
                  <a:pt x="704" y="57"/>
                </a:lnTo>
                <a:lnTo>
                  <a:pt x="721" y="60"/>
                </a:lnTo>
                <a:lnTo>
                  <a:pt x="741" y="72"/>
                </a:lnTo>
                <a:lnTo>
                  <a:pt x="758" y="88"/>
                </a:lnTo>
                <a:lnTo>
                  <a:pt x="773" y="108"/>
                </a:lnTo>
                <a:lnTo>
                  <a:pt x="797" y="115"/>
                </a:lnTo>
                <a:lnTo>
                  <a:pt x="816" y="128"/>
                </a:lnTo>
                <a:lnTo>
                  <a:pt x="828" y="139"/>
                </a:lnTo>
                <a:lnTo>
                  <a:pt x="846" y="151"/>
                </a:lnTo>
                <a:lnTo>
                  <a:pt x="866" y="147"/>
                </a:lnTo>
                <a:lnTo>
                  <a:pt x="879" y="141"/>
                </a:lnTo>
                <a:lnTo>
                  <a:pt x="904" y="141"/>
                </a:lnTo>
                <a:lnTo>
                  <a:pt x="917" y="126"/>
                </a:lnTo>
                <a:lnTo>
                  <a:pt x="928" y="128"/>
                </a:lnTo>
                <a:lnTo>
                  <a:pt x="936" y="128"/>
                </a:lnTo>
                <a:lnTo>
                  <a:pt x="946" y="134"/>
                </a:lnTo>
                <a:lnTo>
                  <a:pt x="957" y="139"/>
                </a:lnTo>
                <a:lnTo>
                  <a:pt x="965" y="129"/>
                </a:lnTo>
                <a:lnTo>
                  <a:pt x="974" y="126"/>
                </a:lnTo>
                <a:lnTo>
                  <a:pt x="981" y="130"/>
                </a:lnTo>
                <a:lnTo>
                  <a:pt x="989" y="124"/>
                </a:lnTo>
                <a:lnTo>
                  <a:pt x="1005" y="132"/>
                </a:lnTo>
                <a:lnTo>
                  <a:pt x="1015" y="146"/>
                </a:lnTo>
                <a:lnTo>
                  <a:pt x="1025" y="147"/>
                </a:lnTo>
                <a:lnTo>
                  <a:pt x="1032" y="149"/>
                </a:lnTo>
                <a:lnTo>
                  <a:pt x="1041" y="144"/>
                </a:lnTo>
                <a:lnTo>
                  <a:pt x="1048" y="138"/>
                </a:lnTo>
                <a:lnTo>
                  <a:pt x="1054" y="136"/>
                </a:lnTo>
                <a:lnTo>
                  <a:pt x="1063" y="130"/>
                </a:lnTo>
                <a:lnTo>
                  <a:pt x="1074" y="130"/>
                </a:lnTo>
                <a:lnTo>
                  <a:pt x="1084" y="139"/>
                </a:lnTo>
                <a:lnTo>
                  <a:pt x="1099" y="146"/>
                </a:lnTo>
                <a:lnTo>
                  <a:pt x="1112" y="139"/>
                </a:lnTo>
                <a:lnTo>
                  <a:pt x="1119" y="136"/>
                </a:lnTo>
                <a:lnTo>
                  <a:pt x="1128" y="139"/>
                </a:lnTo>
                <a:lnTo>
                  <a:pt x="1135" y="141"/>
                </a:lnTo>
                <a:lnTo>
                  <a:pt x="1144" y="149"/>
                </a:lnTo>
                <a:lnTo>
                  <a:pt x="1154" y="149"/>
                </a:lnTo>
                <a:lnTo>
                  <a:pt x="1166" y="146"/>
                </a:lnTo>
                <a:lnTo>
                  <a:pt x="1180" y="143"/>
                </a:lnTo>
                <a:lnTo>
                  <a:pt x="1197" y="138"/>
                </a:lnTo>
                <a:lnTo>
                  <a:pt x="1209" y="143"/>
                </a:lnTo>
                <a:lnTo>
                  <a:pt x="1216" y="150"/>
                </a:lnTo>
                <a:lnTo>
                  <a:pt x="1221" y="165"/>
                </a:lnTo>
                <a:lnTo>
                  <a:pt x="1225" y="189"/>
                </a:lnTo>
                <a:lnTo>
                  <a:pt x="1229" y="222"/>
                </a:lnTo>
                <a:lnTo>
                  <a:pt x="1229" y="154"/>
                </a:lnTo>
                <a:lnTo>
                  <a:pt x="1229" y="137"/>
                </a:lnTo>
                <a:lnTo>
                  <a:pt x="1227" y="126"/>
                </a:lnTo>
                <a:lnTo>
                  <a:pt x="1224" y="112"/>
                </a:lnTo>
                <a:lnTo>
                  <a:pt x="1218" y="100"/>
                </a:lnTo>
                <a:lnTo>
                  <a:pt x="1205" y="95"/>
                </a:lnTo>
                <a:lnTo>
                  <a:pt x="1187" y="93"/>
                </a:lnTo>
                <a:lnTo>
                  <a:pt x="1172" y="95"/>
                </a:lnTo>
                <a:lnTo>
                  <a:pt x="1156" y="91"/>
                </a:lnTo>
                <a:lnTo>
                  <a:pt x="1140" y="101"/>
                </a:lnTo>
                <a:lnTo>
                  <a:pt x="1124" y="96"/>
                </a:lnTo>
                <a:lnTo>
                  <a:pt x="1110" y="93"/>
                </a:lnTo>
                <a:lnTo>
                  <a:pt x="1099" y="93"/>
                </a:lnTo>
                <a:lnTo>
                  <a:pt x="1071" y="96"/>
                </a:lnTo>
                <a:lnTo>
                  <a:pt x="1056" y="98"/>
                </a:lnTo>
                <a:lnTo>
                  <a:pt x="1040" y="95"/>
                </a:lnTo>
                <a:lnTo>
                  <a:pt x="1024" y="99"/>
                </a:lnTo>
                <a:lnTo>
                  <a:pt x="1004" y="95"/>
                </a:lnTo>
                <a:lnTo>
                  <a:pt x="996" y="93"/>
                </a:lnTo>
                <a:lnTo>
                  <a:pt x="981" y="93"/>
                </a:lnTo>
                <a:lnTo>
                  <a:pt x="966" y="91"/>
                </a:lnTo>
                <a:lnTo>
                  <a:pt x="955" y="96"/>
                </a:lnTo>
                <a:lnTo>
                  <a:pt x="946" y="95"/>
                </a:lnTo>
                <a:lnTo>
                  <a:pt x="926" y="93"/>
                </a:lnTo>
                <a:lnTo>
                  <a:pt x="909" y="96"/>
                </a:lnTo>
                <a:lnTo>
                  <a:pt x="894" y="96"/>
                </a:lnTo>
                <a:lnTo>
                  <a:pt x="876" y="91"/>
                </a:lnTo>
                <a:lnTo>
                  <a:pt x="861" y="97"/>
                </a:lnTo>
                <a:lnTo>
                  <a:pt x="849" y="93"/>
                </a:lnTo>
                <a:lnTo>
                  <a:pt x="838" y="99"/>
                </a:lnTo>
                <a:lnTo>
                  <a:pt x="826" y="96"/>
                </a:lnTo>
                <a:lnTo>
                  <a:pt x="812" y="93"/>
                </a:lnTo>
                <a:lnTo>
                  <a:pt x="804" y="88"/>
                </a:lnTo>
                <a:lnTo>
                  <a:pt x="785" y="69"/>
                </a:lnTo>
                <a:lnTo>
                  <a:pt x="764" y="52"/>
                </a:lnTo>
                <a:lnTo>
                  <a:pt x="745" y="40"/>
                </a:lnTo>
                <a:lnTo>
                  <a:pt x="727" y="30"/>
                </a:lnTo>
                <a:lnTo>
                  <a:pt x="700" y="17"/>
                </a:lnTo>
                <a:lnTo>
                  <a:pt x="672" y="8"/>
                </a:lnTo>
                <a:lnTo>
                  <a:pt x="644" y="2"/>
                </a:lnTo>
                <a:lnTo>
                  <a:pt x="617" y="0"/>
                </a:lnTo>
                <a:lnTo>
                  <a:pt x="591" y="2"/>
                </a:lnTo>
                <a:lnTo>
                  <a:pt x="560" y="8"/>
                </a:lnTo>
                <a:lnTo>
                  <a:pt x="528" y="17"/>
                </a:lnTo>
                <a:lnTo>
                  <a:pt x="500" y="29"/>
                </a:lnTo>
                <a:lnTo>
                  <a:pt x="474" y="45"/>
                </a:lnTo>
                <a:lnTo>
                  <a:pt x="452" y="63"/>
                </a:lnTo>
                <a:lnTo>
                  <a:pt x="426" y="87"/>
                </a:lnTo>
                <a:lnTo>
                  <a:pt x="399" y="95"/>
                </a:lnTo>
                <a:lnTo>
                  <a:pt x="376" y="99"/>
                </a:lnTo>
                <a:lnTo>
                  <a:pt x="352" y="101"/>
                </a:lnTo>
                <a:lnTo>
                  <a:pt x="328" y="97"/>
                </a:lnTo>
                <a:lnTo>
                  <a:pt x="309" y="97"/>
                </a:lnTo>
                <a:lnTo>
                  <a:pt x="249" y="97"/>
                </a:lnTo>
                <a:lnTo>
                  <a:pt x="231" y="96"/>
                </a:lnTo>
                <a:lnTo>
                  <a:pt x="180" y="99"/>
                </a:lnTo>
                <a:lnTo>
                  <a:pt x="148" y="97"/>
                </a:lnTo>
                <a:lnTo>
                  <a:pt x="109" y="93"/>
                </a:lnTo>
                <a:lnTo>
                  <a:pt x="61" y="95"/>
                </a:lnTo>
                <a:lnTo>
                  <a:pt x="32" y="95"/>
                </a:lnTo>
                <a:lnTo>
                  <a:pt x="19" y="96"/>
                </a:lnTo>
                <a:lnTo>
                  <a:pt x="10" y="101"/>
                </a:lnTo>
                <a:lnTo>
                  <a:pt x="2" y="113"/>
                </a:lnTo>
                <a:lnTo>
                  <a:pt x="0" y="132"/>
                </a:lnTo>
                <a:lnTo>
                  <a:pt x="0" y="152"/>
                </a:lnTo>
                <a:lnTo>
                  <a:pt x="0" y="175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191000" y="234950"/>
            <a:ext cx="90487" cy="400050"/>
          </a:xfrm>
          <a:custGeom>
            <a:rect b="b" l="l" r="r" t="t"/>
            <a:pathLst>
              <a:path extrusionOk="0" h="252" w="57">
                <a:moveTo>
                  <a:pt x="13" y="6"/>
                </a:moveTo>
                <a:lnTo>
                  <a:pt x="17" y="25"/>
                </a:lnTo>
                <a:lnTo>
                  <a:pt x="13" y="34"/>
                </a:lnTo>
                <a:lnTo>
                  <a:pt x="6" y="62"/>
                </a:lnTo>
                <a:lnTo>
                  <a:pt x="1" y="86"/>
                </a:lnTo>
                <a:lnTo>
                  <a:pt x="0" y="108"/>
                </a:lnTo>
                <a:lnTo>
                  <a:pt x="5" y="135"/>
                </a:lnTo>
                <a:lnTo>
                  <a:pt x="8" y="160"/>
                </a:lnTo>
                <a:lnTo>
                  <a:pt x="13" y="184"/>
                </a:lnTo>
                <a:lnTo>
                  <a:pt x="27" y="200"/>
                </a:lnTo>
                <a:lnTo>
                  <a:pt x="32" y="217"/>
                </a:lnTo>
                <a:lnTo>
                  <a:pt x="45" y="234"/>
                </a:lnTo>
                <a:lnTo>
                  <a:pt x="56" y="251"/>
                </a:lnTo>
                <a:lnTo>
                  <a:pt x="51" y="235"/>
                </a:lnTo>
                <a:lnTo>
                  <a:pt x="40" y="216"/>
                </a:lnTo>
                <a:lnTo>
                  <a:pt x="43" y="196"/>
                </a:lnTo>
                <a:lnTo>
                  <a:pt x="28" y="170"/>
                </a:lnTo>
                <a:lnTo>
                  <a:pt x="15" y="140"/>
                </a:lnTo>
                <a:lnTo>
                  <a:pt x="12" y="94"/>
                </a:lnTo>
                <a:lnTo>
                  <a:pt x="17" y="64"/>
                </a:lnTo>
                <a:lnTo>
                  <a:pt x="25" y="34"/>
                </a:lnTo>
                <a:lnTo>
                  <a:pt x="27" y="12"/>
                </a:lnTo>
                <a:lnTo>
                  <a:pt x="15" y="0"/>
                </a:lnTo>
                <a:lnTo>
                  <a:pt x="13" y="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63500" y="153987"/>
            <a:ext cx="3435350" cy="520700"/>
            <a:chOff x="40" y="97"/>
            <a:chExt cx="2164" cy="328"/>
          </a:xfrm>
        </p:grpSpPr>
        <p:sp>
          <p:nvSpPr>
            <p:cNvPr id="22" name="Google Shape;22;p1"/>
            <p:cNvSpPr/>
            <p:nvPr/>
          </p:nvSpPr>
          <p:spPr>
            <a:xfrm>
              <a:off x="40" y="97"/>
              <a:ext cx="2164" cy="267"/>
            </a:xfrm>
            <a:custGeom>
              <a:rect b="b" l="l" r="r" t="t"/>
              <a:pathLst>
                <a:path extrusionOk="0" h="267" w="2164">
                  <a:moveTo>
                    <a:pt x="29" y="3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2"/>
                  </a:lnTo>
                  <a:lnTo>
                    <a:pt x="2137" y="9"/>
                  </a:lnTo>
                  <a:lnTo>
                    <a:pt x="2152" y="26"/>
                  </a:lnTo>
                  <a:lnTo>
                    <a:pt x="2160" y="46"/>
                  </a:lnTo>
                  <a:lnTo>
                    <a:pt x="2163" y="69"/>
                  </a:lnTo>
                  <a:lnTo>
                    <a:pt x="2163" y="266"/>
                  </a:lnTo>
                  <a:lnTo>
                    <a:pt x="81" y="266"/>
                  </a:lnTo>
                  <a:lnTo>
                    <a:pt x="0" y="266"/>
                  </a:lnTo>
                  <a:lnTo>
                    <a:pt x="0" y="82"/>
                  </a:lnTo>
                  <a:lnTo>
                    <a:pt x="1" y="55"/>
                  </a:lnTo>
                  <a:lnTo>
                    <a:pt x="9" y="29"/>
                  </a:lnTo>
                  <a:lnTo>
                    <a:pt x="16" y="15"/>
                  </a:lnTo>
                  <a:lnTo>
                    <a:pt x="29" y="3"/>
                  </a:lnTo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" y="268"/>
              <a:ext cx="2164" cy="115"/>
            </a:xfrm>
            <a:custGeom>
              <a:rect b="b" l="l" r="r" t="t"/>
              <a:pathLst>
                <a:path extrusionOk="0" h="115" w="2164">
                  <a:moveTo>
                    <a:pt x="75" y="35"/>
                  </a:moveTo>
                  <a:lnTo>
                    <a:pt x="105" y="39"/>
                  </a:lnTo>
                  <a:lnTo>
                    <a:pt x="138" y="35"/>
                  </a:lnTo>
                  <a:lnTo>
                    <a:pt x="170" y="39"/>
                  </a:lnTo>
                  <a:lnTo>
                    <a:pt x="195" y="50"/>
                  </a:lnTo>
                  <a:lnTo>
                    <a:pt x="221" y="58"/>
                  </a:lnTo>
                  <a:lnTo>
                    <a:pt x="266" y="51"/>
                  </a:lnTo>
                  <a:lnTo>
                    <a:pt x="305" y="47"/>
                  </a:lnTo>
                  <a:lnTo>
                    <a:pt x="360" y="47"/>
                  </a:lnTo>
                  <a:lnTo>
                    <a:pt x="400" y="41"/>
                  </a:lnTo>
                  <a:lnTo>
                    <a:pt x="435" y="47"/>
                  </a:lnTo>
                  <a:lnTo>
                    <a:pt x="466" y="53"/>
                  </a:lnTo>
                  <a:lnTo>
                    <a:pt x="494" y="55"/>
                  </a:lnTo>
                  <a:lnTo>
                    <a:pt x="538" y="47"/>
                  </a:lnTo>
                  <a:lnTo>
                    <a:pt x="586" y="47"/>
                  </a:lnTo>
                  <a:lnTo>
                    <a:pt x="654" y="50"/>
                  </a:lnTo>
                  <a:lnTo>
                    <a:pt x="683" y="61"/>
                  </a:lnTo>
                  <a:lnTo>
                    <a:pt x="728" y="58"/>
                  </a:lnTo>
                  <a:lnTo>
                    <a:pt x="773" y="41"/>
                  </a:lnTo>
                  <a:lnTo>
                    <a:pt x="815" y="35"/>
                  </a:lnTo>
                  <a:lnTo>
                    <a:pt x="844" y="41"/>
                  </a:lnTo>
                  <a:lnTo>
                    <a:pt x="880" y="56"/>
                  </a:lnTo>
                  <a:lnTo>
                    <a:pt x="921" y="62"/>
                  </a:lnTo>
                  <a:lnTo>
                    <a:pt x="968" y="52"/>
                  </a:lnTo>
                  <a:lnTo>
                    <a:pt x="989" y="49"/>
                  </a:lnTo>
                  <a:lnTo>
                    <a:pt x="1013" y="56"/>
                  </a:lnTo>
                  <a:lnTo>
                    <a:pt x="1032" y="47"/>
                  </a:lnTo>
                  <a:lnTo>
                    <a:pt x="1053" y="35"/>
                  </a:lnTo>
                  <a:lnTo>
                    <a:pt x="1078" y="24"/>
                  </a:lnTo>
                  <a:lnTo>
                    <a:pt x="1105" y="21"/>
                  </a:lnTo>
                  <a:lnTo>
                    <a:pt x="1136" y="24"/>
                  </a:lnTo>
                  <a:lnTo>
                    <a:pt x="1167" y="19"/>
                  </a:lnTo>
                  <a:lnTo>
                    <a:pt x="1198" y="13"/>
                  </a:lnTo>
                  <a:lnTo>
                    <a:pt x="1218" y="13"/>
                  </a:lnTo>
                  <a:lnTo>
                    <a:pt x="1237" y="15"/>
                  </a:lnTo>
                  <a:lnTo>
                    <a:pt x="1265" y="29"/>
                  </a:lnTo>
                  <a:lnTo>
                    <a:pt x="1293" y="27"/>
                  </a:lnTo>
                  <a:lnTo>
                    <a:pt x="1316" y="41"/>
                  </a:lnTo>
                  <a:lnTo>
                    <a:pt x="1361" y="41"/>
                  </a:lnTo>
                  <a:lnTo>
                    <a:pt x="1399" y="33"/>
                  </a:lnTo>
                  <a:lnTo>
                    <a:pt x="1417" y="44"/>
                  </a:lnTo>
                  <a:lnTo>
                    <a:pt x="1436" y="55"/>
                  </a:lnTo>
                  <a:lnTo>
                    <a:pt x="1462" y="52"/>
                  </a:lnTo>
                  <a:lnTo>
                    <a:pt x="1493" y="58"/>
                  </a:lnTo>
                  <a:lnTo>
                    <a:pt x="1526" y="52"/>
                  </a:lnTo>
                  <a:lnTo>
                    <a:pt x="1589" y="58"/>
                  </a:lnTo>
                  <a:lnTo>
                    <a:pt x="1616" y="64"/>
                  </a:lnTo>
                  <a:lnTo>
                    <a:pt x="1647" y="49"/>
                  </a:lnTo>
                  <a:lnTo>
                    <a:pt x="1667" y="48"/>
                  </a:lnTo>
                  <a:lnTo>
                    <a:pt x="1691" y="53"/>
                  </a:lnTo>
                  <a:lnTo>
                    <a:pt x="1714" y="51"/>
                  </a:lnTo>
                  <a:lnTo>
                    <a:pt x="1743" y="35"/>
                  </a:lnTo>
                  <a:lnTo>
                    <a:pt x="1793" y="31"/>
                  </a:lnTo>
                  <a:lnTo>
                    <a:pt x="1817" y="33"/>
                  </a:lnTo>
                  <a:lnTo>
                    <a:pt x="1842" y="33"/>
                  </a:lnTo>
                  <a:lnTo>
                    <a:pt x="1878" y="13"/>
                  </a:lnTo>
                  <a:lnTo>
                    <a:pt x="1899" y="6"/>
                  </a:lnTo>
                  <a:lnTo>
                    <a:pt x="1926" y="9"/>
                  </a:lnTo>
                  <a:lnTo>
                    <a:pt x="1957" y="29"/>
                  </a:lnTo>
                  <a:lnTo>
                    <a:pt x="1988" y="17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5"/>
                  </a:lnTo>
                  <a:lnTo>
                    <a:pt x="2093" y="29"/>
                  </a:lnTo>
                  <a:lnTo>
                    <a:pt x="2125" y="15"/>
                  </a:lnTo>
                  <a:lnTo>
                    <a:pt x="2150" y="14"/>
                  </a:lnTo>
                  <a:lnTo>
                    <a:pt x="2163" y="26"/>
                  </a:lnTo>
                  <a:lnTo>
                    <a:pt x="2163" y="114"/>
                  </a:lnTo>
                  <a:lnTo>
                    <a:pt x="909" y="89"/>
                  </a:lnTo>
                  <a:lnTo>
                    <a:pt x="893" y="92"/>
                  </a:lnTo>
                  <a:lnTo>
                    <a:pt x="0" y="82"/>
                  </a:lnTo>
                  <a:lnTo>
                    <a:pt x="0" y="18"/>
                  </a:lnTo>
                  <a:lnTo>
                    <a:pt x="13" y="27"/>
                  </a:lnTo>
                  <a:lnTo>
                    <a:pt x="32" y="31"/>
                  </a:lnTo>
                  <a:lnTo>
                    <a:pt x="56" y="32"/>
                  </a:lnTo>
                  <a:lnTo>
                    <a:pt x="75" y="35"/>
                  </a:lnTo>
                </a:path>
              </a:pathLst>
            </a:custGeom>
            <a:solidFill>
              <a:srgbClr val="00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0" y="307"/>
              <a:ext cx="2164" cy="118"/>
            </a:xfrm>
            <a:custGeom>
              <a:rect b="b" l="l" r="r" t="t"/>
              <a:pathLst>
                <a:path extrusionOk="0" h="118" w="2164">
                  <a:moveTo>
                    <a:pt x="29" y="114"/>
                  </a:moveTo>
                  <a:lnTo>
                    <a:pt x="46" y="116"/>
                  </a:lnTo>
                  <a:lnTo>
                    <a:pt x="66" y="117"/>
                  </a:lnTo>
                  <a:lnTo>
                    <a:pt x="2096" y="117"/>
                  </a:lnTo>
                  <a:lnTo>
                    <a:pt x="2120" y="115"/>
                  </a:lnTo>
                  <a:lnTo>
                    <a:pt x="2137" y="113"/>
                  </a:lnTo>
                  <a:lnTo>
                    <a:pt x="2152" y="106"/>
                  </a:lnTo>
                  <a:lnTo>
                    <a:pt x="2160" y="98"/>
                  </a:lnTo>
                  <a:lnTo>
                    <a:pt x="2163" y="90"/>
                  </a:lnTo>
                  <a:lnTo>
                    <a:pt x="2163" y="13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7"/>
                  </a:lnTo>
                  <a:lnTo>
                    <a:pt x="2118" y="32"/>
                  </a:lnTo>
                  <a:lnTo>
                    <a:pt x="2109" y="31"/>
                  </a:lnTo>
                  <a:lnTo>
                    <a:pt x="2097" y="29"/>
                  </a:lnTo>
                  <a:lnTo>
                    <a:pt x="2071" y="22"/>
                  </a:lnTo>
                  <a:lnTo>
                    <a:pt x="2054" y="16"/>
                  </a:lnTo>
                  <a:lnTo>
                    <a:pt x="2027" y="13"/>
                  </a:lnTo>
                  <a:lnTo>
                    <a:pt x="1998" y="20"/>
                  </a:lnTo>
                  <a:lnTo>
                    <a:pt x="1970" y="31"/>
                  </a:lnTo>
                  <a:lnTo>
                    <a:pt x="1951" y="23"/>
                  </a:lnTo>
                  <a:lnTo>
                    <a:pt x="1934" y="22"/>
                  </a:lnTo>
                  <a:lnTo>
                    <a:pt x="1910" y="16"/>
                  </a:lnTo>
                  <a:lnTo>
                    <a:pt x="1885" y="18"/>
                  </a:lnTo>
                  <a:lnTo>
                    <a:pt x="1868" y="25"/>
                  </a:lnTo>
                  <a:lnTo>
                    <a:pt x="1861" y="35"/>
                  </a:lnTo>
                  <a:lnTo>
                    <a:pt x="1841" y="31"/>
                  </a:lnTo>
                  <a:lnTo>
                    <a:pt x="1813" y="31"/>
                  </a:lnTo>
                  <a:lnTo>
                    <a:pt x="1776" y="26"/>
                  </a:lnTo>
                  <a:lnTo>
                    <a:pt x="1744" y="35"/>
                  </a:lnTo>
                  <a:lnTo>
                    <a:pt x="1716" y="22"/>
                  </a:lnTo>
                  <a:lnTo>
                    <a:pt x="1679" y="31"/>
                  </a:lnTo>
                  <a:lnTo>
                    <a:pt x="1644" y="51"/>
                  </a:lnTo>
                  <a:lnTo>
                    <a:pt x="1614" y="44"/>
                  </a:lnTo>
                  <a:lnTo>
                    <a:pt x="1589" y="36"/>
                  </a:lnTo>
                  <a:lnTo>
                    <a:pt x="1560" y="32"/>
                  </a:lnTo>
                  <a:lnTo>
                    <a:pt x="1524" y="35"/>
                  </a:lnTo>
                  <a:lnTo>
                    <a:pt x="1467" y="41"/>
                  </a:lnTo>
                  <a:lnTo>
                    <a:pt x="1417" y="34"/>
                  </a:lnTo>
                  <a:lnTo>
                    <a:pt x="1395" y="38"/>
                  </a:lnTo>
                  <a:lnTo>
                    <a:pt x="1367" y="31"/>
                  </a:lnTo>
                  <a:lnTo>
                    <a:pt x="1348" y="23"/>
                  </a:lnTo>
                  <a:lnTo>
                    <a:pt x="1327" y="22"/>
                  </a:lnTo>
                  <a:lnTo>
                    <a:pt x="1287" y="26"/>
                  </a:lnTo>
                  <a:lnTo>
                    <a:pt x="1237" y="41"/>
                  </a:lnTo>
                  <a:lnTo>
                    <a:pt x="1194" y="28"/>
                  </a:lnTo>
                  <a:lnTo>
                    <a:pt x="1159" y="31"/>
                  </a:lnTo>
                  <a:lnTo>
                    <a:pt x="1125" y="48"/>
                  </a:lnTo>
                  <a:lnTo>
                    <a:pt x="1065" y="36"/>
                  </a:lnTo>
                  <a:lnTo>
                    <a:pt x="1019" y="42"/>
                  </a:lnTo>
                  <a:lnTo>
                    <a:pt x="988" y="36"/>
                  </a:lnTo>
                  <a:lnTo>
                    <a:pt x="943" y="39"/>
                  </a:lnTo>
                  <a:lnTo>
                    <a:pt x="897" y="48"/>
                  </a:lnTo>
                  <a:lnTo>
                    <a:pt x="866" y="45"/>
                  </a:lnTo>
                  <a:lnTo>
                    <a:pt x="801" y="42"/>
                  </a:lnTo>
                  <a:lnTo>
                    <a:pt x="760" y="48"/>
                  </a:lnTo>
                  <a:lnTo>
                    <a:pt x="692" y="44"/>
                  </a:lnTo>
                  <a:lnTo>
                    <a:pt x="636" y="39"/>
                  </a:lnTo>
                  <a:lnTo>
                    <a:pt x="575" y="31"/>
                  </a:lnTo>
                  <a:lnTo>
                    <a:pt x="518" y="39"/>
                  </a:lnTo>
                  <a:lnTo>
                    <a:pt x="454" y="22"/>
                  </a:lnTo>
                  <a:lnTo>
                    <a:pt x="404" y="22"/>
                  </a:lnTo>
                  <a:lnTo>
                    <a:pt x="371" y="33"/>
                  </a:lnTo>
                  <a:lnTo>
                    <a:pt x="349" y="24"/>
                  </a:lnTo>
                  <a:lnTo>
                    <a:pt x="322" y="29"/>
                  </a:lnTo>
                  <a:lnTo>
                    <a:pt x="287" y="31"/>
                  </a:lnTo>
                  <a:lnTo>
                    <a:pt x="252" y="34"/>
                  </a:lnTo>
                  <a:lnTo>
                    <a:pt x="211" y="41"/>
                  </a:lnTo>
                  <a:lnTo>
                    <a:pt x="176" y="33"/>
                  </a:lnTo>
                  <a:lnTo>
                    <a:pt x="143" y="37"/>
                  </a:lnTo>
                  <a:lnTo>
                    <a:pt x="99" y="40"/>
                  </a:lnTo>
                  <a:lnTo>
                    <a:pt x="71" y="37"/>
                  </a:lnTo>
                  <a:lnTo>
                    <a:pt x="20" y="35"/>
                  </a:lnTo>
                  <a:lnTo>
                    <a:pt x="0" y="44"/>
                  </a:lnTo>
                  <a:lnTo>
                    <a:pt x="2" y="69"/>
                  </a:lnTo>
                  <a:lnTo>
                    <a:pt x="5" y="91"/>
                  </a:lnTo>
                  <a:lnTo>
                    <a:pt x="16" y="110"/>
                  </a:lnTo>
                  <a:lnTo>
                    <a:pt x="29" y="114"/>
                  </a:lnTo>
                </a:path>
              </a:pathLst>
            </a:custGeom>
            <a:gradFill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52" y="104"/>
              <a:ext cx="2130" cy="153"/>
            </a:xfrm>
            <a:custGeom>
              <a:rect b="b" l="l" r="r" t="t"/>
              <a:pathLst>
                <a:path extrusionOk="0" h="153" w="2130">
                  <a:moveTo>
                    <a:pt x="0" y="74"/>
                  </a:moveTo>
                  <a:lnTo>
                    <a:pt x="0" y="115"/>
                  </a:lnTo>
                  <a:lnTo>
                    <a:pt x="0" y="152"/>
                  </a:lnTo>
                  <a:lnTo>
                    <a:pt x="5" y="122"/>
                  </a:lnTo>
                  <a:lnTo>
                    <a:pt x="7" y="98"/>
                  </a:lnTo>
                  <a:lnTo>
                    <a:pt x="9" y="55"/>
                  </a:lnTo>
                  <a:lnTo>
                    <a:pt x="15" y="34"/>
                  </a:lnTo>
                  <a:lnTo>
                    <a:pt x="28" y="27"/>
                  </a:lnTo>
                  <a:lnTo>
                    <a:pt x="60" y="22"/>
                  </a:lnTo>
                  <a:lnTo>
                    <a:pt x="101" y="24"/>
                  </a:lnTo>
                  <a:lnTo>
                    <a:pt x="200" y="24"/>
                  </a:lnTo>
                  <a:lnTo>
                    <a:pt x="243" y="28"/>
                  </a:lnTo>
                  <a:lnTo>
                    <a:pt x="306" y="24"/>
                  </a:lnTo>
                  <a:lnTo>
                    <a:pt x="378" y="26"/>
                  </a:lnTo>
                  <a:lnTo>
                    <a:pt x="431" y="25"/>
                  </a:lnTo>
                  <a:lnTo>
                    <a:pt x="537" y="28"/>
                  </a:lnTo>
                  <a:lnTo>
                    <a:pt x="574" y="27"/>
                  </a:lnTo>
                  <a:lnTo>
                    <a:pt x="645" y="24"/>
                  </a:lnTo>
                  <a:lnTo>
                    <a:pt x="669" y="29"/>
                  </a:lnTo>
                  <a:lnTo>
                    <a:pt x="735" y="24"/>
                  </a:lnTo>
                  <a:lnTo>
                    <a:pt x="836" y="27"/>
                  </a:lnTo>
                  <a:lnTo>
                    <a:pt x="870" y="31"/>
                  </a:lnTo>
                  <a:lnTo>
                    <a:pt x="923" y="28"/>
                  </a:lnTo>
                  <a:lnTo>
                    <a:pt x="968" y="33"/>
                  </a:lnTo>
                  <a:lnTo>
                    <a:pt x="1006" y="33"/>
                  </a:lnTo>
                  <a:lnTo>
                    <a:pt x="1080" y="28"/>
                  </a:lnTo>
                  <a:lnTo>
                    <a:pt x="1150" y="31"/>
                  </a:lnTo>
                  <a:lnTo>
                    <a:pt x="1212" y="38"/>
                  </a:lnTo>
                  <a:lnTo>
                    <a:pt x="1232" y="39"/>
                  </a:lnTo>
                  <a:lnTo>
                    <a:pt x="1316" y="35"/>
                  </a:lnTo>
                  <a:lnTo>
                    <a:pt x="1395" y="32"/>
                  </a:lnTo>
                  <a:lnTo>
                    <a:pt x="1414" y="30"/>
                  </a:lnTo>
                  <a:lnTo>
                    <a:pt x="1444" y="31"/>
                  </a:lnTo>
                  <a:lnTo>
                    <a:pt x="1526" y="34"/>
                  </a:lnTo>
                  <a:lnTo>
                    <a:pt x="1589" y="29"/>
                  </a:lnTo>
                  <a:lnTo>
                    <a:pt x="1621" y="30"/>
                  </a:lnTo>
                  <a:lnTo>
                    <a:pt x="1672" y="31"/>
                  </a:lnTo>
                  <a:lnTo>
                    <a:pt x="1714" y="27"/>
                  </a:lnTo>
                  <a:lnTo>
                    <a:pt x="1743" y="24"/>
                  </a:lnTo>
                  <a:lnTo>
                    <a:pt x="1781" y="30"/>
                  </a:lnTo>
                  <a:lnTo>
                    <a:pt x="1861" y="32"/>
                  </a:lnTo>
                  <a:lnTo>
                    <a:pt x="1914" y="24"/>
                  </a:lnTo>
                  <a:lnTo>
                    <a:pt x="1991" y="31"/>
                  </a:lnTo>
                  <a:lnTo>
                    <a:pt x="2046" y="31"/>
                  </a:lnTo>
                  <a:lnTo>
                    <a:pt x="2075" y="31"/>
                  </a:lnTo>
                  <a:lnTo>
                    <a:pt x="2094" y="44"/>
                  </a:lnTo>
                  <a:lnTo>
                    <a:pt x="2106" y="51"/>
                  </a:lnTo>
                  <a:lnTo>
                    <a:pt x="2115" y="64"/>
                  </a:lnTo>
                  <a:lnTo>
                    <a:pt x="2122" y="87"/>
                  </a:lnTo>
                  <a:lnTo>
                    <a:pt x="2129" y="117"/>
                  </a:lnTo>
                  <a:lnTo>
                    <a:pt x="2129" y="55"/>
                  </a:lnTo>
                  <a:lnTo>
                    <a:pt x="2129" y="39"/>
                  </a:lnTo>
                  <a:lnTo>
                    <a:pt x="2125" y="28"/>
                  </a:lnTo>
                  <a:lnTo>
                    <a:pt x="2120" y="15"/>
                  </a:lnTo>
                  <a:lnTo>
                    <a:pt x="2090" y="7"/>
                  </a:lnTo>
                  <a:lnTo>
                    <a:pt x="1974" y="5"/>
                  </a:lnTo>
                  <a:lnTo>
                    <a:pt x="1947" y="1"/>
                  </a:lnTo>
                  <a:lnTo>
                    <a:pt x="1856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7"/>
                  </a:lnTo>
                  <a:lnTo>
                    <a:pt x="1502" y="3"/>
                  </a:lnTo>
                  <a:lnTo>
                    <a:pt x="1453" y="5"/>
                  </a:lnTo>
                  <a:lnTo>
                    <a:pt x="1367" y="9"/>
                  </a:lnTo>
                  <a:lnTo>
                    <a:pt x="1312" y="6"/>
                  </a:lnTo>
                  <a:lnTo>
                    <a:pt x="1257" y="5"/>
                  </a:lnTo>
                  <a:lnTo>
                    <a:pt x="1212" y="5"/>
                  </a:lnTo>
                  <a:lnTo>
                    <a:pt x="1164" y="8"/>
                  </a:lnTo>
                  <a:lnTo>
                    <a:pt x="1135" y="4"/>
                  </a:lnTo>
                  <a:lnTo>
                    <a:pt x="1031" y="5"/>
                  </a:lnTo>
                  <a:lnTo>
                    <a:pt x="1000" y="5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5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5"/>
                  </a:lnTo>
                  <a:lnTo>
                    <a:pt x="5" y="17"/>
                  </a:lnTo>
                  <a:lnTo>
                    <a:pt x="1" y="35"/>
                  </a:lnTo>
                  <a:lnTo>
                    <a:pt x="0" y="53"/>
                  </a:lnTo>
                  <a:lnTo>
                    <a:pt x="0" y="7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7" y="347"/>
              <a:ext cx="2128" cy="62"/>
            </a:xfrm>
            <a:custGeom>
              <a:rect b="b" l="l" r="r" t="t"/>
              <a:pathLst>
                <a:path extrusionOk="0" h="62" w="2128">
                  <a:moveTo>
                    <a:pt x="0" y="31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1"/>
                  </a:lnTo>
                  <a:lnTo>
                    <a:pt x="8" y="39"/>
                  </a:lnTo>
                  <a:lnTo>
                    <a:pt x="15" y="47"/>
                  </a:lnTo>
                  <a:lnTo>
                    <a:pt x="27" y="49"/>
                  </a:lnTo>
                  <a:lnTo>
                    <a:pt x="40" y="47"/>
                  </a:lnTo>
                  <a:lnTo>
                    <a:pt x="59" y="47"/>
                  </a:lnTo>
                  <a:lnTo>
                    <a:pt x="91" y="46"/>
                  </a:lnTo>
                  <a:lnTo>
                    <a:pt x="110" y="47"/>
                  </a:lnTo>
                  <a:lnTo>
                    <a:pt x="127" y="47"/>
                  </a:lnTo>
                  <a:lnTo>
                    <a:pt x="162" y="48"/>
                  </a:lnTo>
                  <a:lnTo>
                    <a:pt x="175" y="48"/>
                  </a:lnTo>
                  <a:lnTo>
                    <a:pt x="192" y="49"/>
                  </a:lnTo>
                  <a:lnTo>
                    <a:pt x="219" y="47"/>
                  </a:lnTo>
                  <a:lnTo>
                    <a:pt x="248" y="46"/>
                  </a:lnTo>
                  <a:lnTo>
                    <a:pt x="284" y="45"/>
                  </a:lnTo>
                  <a:lnTo>
                    <a:pt x="327" y="49"/>
                  </a:lnTo>
                  <a:lnTo>
                    <a:pt x="383" y="50"/>
                  </a:lnTo>
                  <a:lnTo>
                    <a:pt x="413" y="49"/>
                  </a:lnTo>
                  <a:lnTo>
                    <a:pt x="431" y="50"/>
                  </a:lnTo>
                  <a:lnTo>
                    <a:pt x="479" y="50"/>
                  </a:lnTo>
                  <a:lnTo>
                    <a:pt x="496" y="47"/>
                  </a:lnTo>
                  <a:lnTo>
                    <a:pt x="517" y="50"/>
                  </a:lnTo>
                  <a:lnTo>
                    <a:pt x="574" y="49"/>
                  </a:lnTo>
                  <a:lnTo>
                    <a:pt x="645" y="51"/>
                  </a:lnTo>
                  <a:lnTo>
                    <a:pt x="669" y="49"/>
                  </a:lnTo>
                  <a:lnTo>
                    <a:pt x="725" y="47"/>
                  </a:lnTo>
                  <a:lnTo>
                    <a:pt x="762" y="46"/>
                  </a:lnTo>
                  <a:lnTo>
                    <a:pt x="805" y="48"/>
                  </a:lnTo>
                  <a:lnTo>
                    <a:pt x="835" y="49"/>
                  </a:lnTo>
                  <a:lnTo>
                    <a:pt x="869" y="48"/>
                  </a:lnTo>
                  <a:lnTo>
                    <a:pt x="929" y="50"/>
                  </a:lnTo>
                  <a:lnTo>
                    <a:pt x="968" y="47"/>
                  </a:lnTo>
                  <a:lnTo>
                    <a:pt x="1005" y="47"/>
                  </a:lnTo>
                  <a:lnTo>
                    <a:pt x="1044" y="44"/>
                  </a:lnTo>
                  <a:lnTo>
                    <a:pt x="1093" y="47"/>
                  </a:lnTo>
                  <a:lnTo>
                    <a:pt x="1157" y="45"/>
                  </a:lnTo>
                  <a:lnTo>
                    <a:pt x="1230" y="45"/>
                  </a:lnTo>
                  <a:lnTo>
                    <a:pt x="1295" y="47"/>
                  </a:lnTo>
                  <a:lnTo>
                    <a:pt x="1334" y="43"/>
                  </a:lnTo>
                  <a:lnTo>
                    <a:pt x="1377" y="44"/>
                  </a:lnTo>
                  <a:lnTo>
                    <a:pt x="1394" y="47"/>
                  </a:lnTo>
                  <a:lnTo>
                    <a:pt x="1412" y="48"/>
                  </a:lnTo>
                  <a:lnTo>
                    <a:pt x="1469" y="47"/>
                  </a:lnTo>
                  <a:lnTo>
                    <a:pt x="1519" y="48"/>
                  </a:lnTo>
                  <a:lnTo>
                    <a:pt x="1587" y="49"/>
                  </a:lnTo>
                  <a:lnTo>
                    <a:pt x="1606" y="48"/>
                  </a:lnTo>
                  <a:lnTo>
                    <a:pt x="1619" y="48"/>
                  </a:lnTo>
                  <a:lnTo>
                    <a:pt x="1636" y="46"/>
                  </a:lnTo>
                  <a:lnTo>
                    <a:pt x="1670" y="48"/>
                  </a:lnTo>
                  <a:lnTo>
                    <a:pt x="1686" y="49"/>
                  </a:lnTo>
                  <a:lnTo>
                    <a:pt x="1698" y="47"/>
                  </a:lnTo>
                  <a:lnTo>
                    <a:pt x="1712" y="49"/>
                  </a:lnTo>
                  <a:lnTo>
                    <a:pt x="1739" y="47"/>
                  </a:lnTo>
                  <a:lnTo>
                    <a:pt x="1782" y="49"/>
                  </a:lnTo>
                  <a:lnTo>
                    <a:pt x="1824" y="45"/>
                  </a:lnTo>
                  <a:lnTo>
                    <a:pt x="1841" y="47"/>
                  </a:lnTo>
                  <a:lnTo>
                    <a:pt x="1859" y="47"/>
                  </a:lnTo>
                  <a:lnTo>
                    <a:pt x="1937" y="45"/>
                  </a:lnTo>
                  <a:lnTo>
                    <a:pt x="2013" y="47"/>
                  </a:lnTo>
                  <a:lnTo>
                    <a:pt x="2072" y="45"/>
                  </a:lnTo>
                  <a:lnTo>
                    <a:pt x="2092" y="43"/>
                  </a:lnTo>
                  <a:lnTo>
                    <a:pt x="2104" y="40"/>
                  </a:lnTo>
                  <a:lnTo>
                    <a:pt x="2113" y="34"/>
                  </a:lnTo>
                  <a:lnTo>
                    <a:pt x="2120" y="26"/>
                  </a:lnTo>
                  <a:lnTo>
                    <a:pt x="2127" y="13"/>
                  </a:lnTo>
                  <a:lnTo>
                    <a:pt x="2127" y="39"/>
                  </a:lnTo>
                  <a:lnTo>
                    <a:pt x="2127" y="45"/>
                  </a:lnTo>
                  <a:lnTo>
                    <a:pt x="2124" y="49"/>
                  </a:lnTo>
                  <a:lnTo>
                    <a:pt x="2118" y="54"/>
                  </a:lnTo>
                  <a:lnTo>
                    <a:pt x="2107" y="58"/>
                  </a:lnTo>
                  <a:lnTo>
                    <a:pt x="2029" y="61"/>
                  </a:lnTo>
                  <a:lnTo>
                    <a:pt x="1972" y="58"/>
                  </a:lnTo>
                  <a:lnTo>
                    <a:pt x="1945" y="60"/>
                  </a:lnTo>
                  <a:lnTo>
                    <a:pt x="1854" y="60"/>
                  </a:lnTo>
                  <a:lnTo>
                    <a:pt x="1828" y="59"/>
                  </a:lnTo>
                  <a:lnTo>
                    <a:pt x="1800" y="61"/>
                  </a:lnTo>
                  <a:lnTo>
                    <a:pt x="1772" y="59"/>
                  </a:lnTo>
                  <a:lnTo>
                    <a:pt x="1739" y="61"/>
                  </a:lnTo>
                  <a:lnTo>
                    <a:pt x="1653" y="60"/>
                  </a:lnTo>
                  <a:lnTo>
                    <a:pt x="1628" y="57"/>
                  </a:lnTo>
                  <a:lnTo>
                    <a:pt x="1547" y="60"/>
                  </a:lnTo>
                  <a:lnTo>
                    <a:pt x="1493" y="56"/>
                  </a:lnTo>
                  <a:lnTo>
                    <a:pt x="1430" y="60"/>
                  </a:lnTo>
                  <a:lnTo>
                    <a:pt x="1382" y="58"/>
                  </a:lnTo>
                  <a:lnTo>
                    <a:pt x="1336" y="60"/>
                  </a:lnTo>
                  <a:lnTo>
                    <a:pt x="1310" y="58"/>
                  </a:lnTo>
                  <a:lnTo>
                    <a:pt x="1287" y="58"/>
                  </a:lnTo>
                  <a:lnTo>
                    <a:pt x="1256" y="58"/>
                  </a:lnTo>
                  <a:lnTo>
                    <a:pt x="1235" y="57"/>
                  </a:lnTo>
                  <a:lnTo>
                    <a:pt x="1212" y="59"/>
                  </a:lnTo>
                  <a:lnTo>
                    <a:pt x="1188" y="57"/>
                  </a:lnTo>
                  <a:lnTo>
                    <a:pt x="1163" y="57"/>
                  </a:lnTo>
                  <a:lnTo>
                    <a:pt x="1134" y="59"/>
                  </a:lnTo>
                  <a:lnTo>
                    <a:pt x="1106" y="60"/>
                  </a:lnTo>
                  <a:lnTo>
                    <a:pt x="1075" y="60"/>
                  </a:lnTo>
                  <a:lnTo>
                    <a:pt x="1030" y="59"/>
                  </a:lnTo>
                  <a:lnTo>
                    <a:pt x="998" y="60"/>
                  </a:lnTo>
                  <a:lnTo>
                    <a:pt x="971" y="59"/>
                  </a:lnTo>
                  <a:lnTo>
                    <a:pt x="945" y="59"/>
                  </a:lnTo>
                  <a:lnTo>
                    <a:pt x="885" y="61"/>
                  </a:lnTo>
                  <a:lnTo>
                    <a:pt x="837" y="58"/>
                  </a:lnTo>
                  <a:lnTo>
                    <a:pt x="784" y="61"/>
                  </a:lnTo>
                  <a:lnTo>
                    <a:pt x="740" y="59"/>
                  </a:lnTo>
                  <a:lnTo>
                    <a:pt x="692" y="61"/>
                  </a:lnTo>
                  <a:lnTo>
                    <a:pt x="652" y="59"/>
                  </a:lnTo>
                  <a:lnTo>
                    <a:pt x="609" y="58"/>
                  </a:lnTo>
                  <a:lnTo>
                    <a:pt x="569" y="59"/>
                  </a:lnTo>
                  <a:lnTo>
                    <a:pt x="534" y="59"/>
                  </a:lnTo>
                  <a:lnTo>
                    <a:pt x="431" y="59"/>
                  </a:lnTo>
                  <a:lnTo>
                    <a:pt x="401" y="60"/>
                  </a:lnTo>
                  <a:lnTo>
                    <a:pt x="311" y="59"/>
                  </a:lnTo>
                  <a:lnTo>
                    <a:pt x="256" y="59"/>
                  </a:lnTo>
                  <a:lnTo>
                    <a:pt x="103" y="58"/>
                  </a:lnTo>
                  <a:lnTo>
                    <a:pt x="19" y="58"/>
                  </a:lnTo>
                  <a:lnTo>
                    <a:pt x="4" y="54"/>
                  </a:lnTo>
                  <a:lnTo>
                    <a:pt x="1" y="46"/>
                  </a:lnTo>
                  <a:lnTo>
                    <a:pt x="0" y="39"/>
                  </a:lnTo>
                  <a:lnTo>
                    <a:pt x="0" y="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" name="Google Shape;27;p1"/>
          <p:cNvGrpSpPr/>
          <p:nvPr/>
        </p:nvGrpSpPr>
        <p:grpSpPr>
          <a:xfrm>
            <a:off x="5646737" y="153987"/>
            <a:ext cx="3435350" cy="552450"/>
            <a:chOff x="3557" y="97"/>
            <a:chExt cx="2164" cy="348"/>
          </a:xfrm>
        </p:grpSpPr>
        <p:sp>
          <p:nvSpPr>
            <p:cNvPr id="28" name="Google Shape;28;p1"/>
            <p:cNvSpPr/>
            <p:nvPr/>
          </p:nvSpPr>
          <p:spPr>
            <a:xfrm>
              <a:off x="3557" y="97"/>
              <a:ext cx="2164" cy="284"/>
            </a:xfrm>
            <a:custGeom>
              <a:rect b="b" l="l" r="r" t="t"/>
              <a:pathLst>
                <a:path extrusionOk="0" h="284" w="2164">
                  <a:moveTo>
                    <a:pt x="29" y="4"/>
                  </a:moveTo>
                  <a:lnTo>
                    <a:pt x="46" y="0"/>
                  </a:lnTo>
                  <a:lnTo>
                    <a:pt x="2096" y="0"/>
                  </a:lnTo>
                  <a:lnTo>
                    <a:pt x="2120" y="3"/>
                  </a:lnTo>
                  <a:lnTo>
                    <a:pt x="2137" y="10"/>
                  </a:lnTo>
                  <a:lnTo>
                    <a:pt x="2152" y="28"/>
                  </a:lnTo>
                  <a:lnTo>
                    <a:pt x="2160" y="49"/>
                  </a:lnTo>
                  <a:lnTo>
                    <a:pt x="2163" y="73"/>
                  </a:lnTo>
                  <a:lnTo>
                    <a:pt x="2163" y="283"/>
                  </a:lnTo>
                  <a:lnTo>
                    <a:pt x="81" y="283"/>
                  </a:lnTo>
                  <a:lnTo>
                    <a:pt x="0" y="283"/>
                  </a:lnTo>
                  <a:lnTo>
                    <a:pt x="0" y="87"/>
                  </a:lnTo>
                  <a:lnTo>
                    <a:pt x="1" y="59"/>
                  </a:lnTo>
                  <a:lnTo>
                    <a:pt x="9" y="31"/>
                  </a:lnTo>
                  <a:lnTo>
                    <a:pt x="16" y="16"/>
                  </a:lnTo>
                  <a:lnTo>
                    <a:pt x="29" y="4"/>
                  </a:lnTo>
                </a:path>
              </a:pathLst>
            </a:custGeom>
            <a:gradFill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557" y="278"/>
              <a:ext cx="2164" cy="123"/>
            </a:xfrm>
            <a:custGeom>
              <a:rect b="b" l="l" r="r" t="t"/>
              <a:pathLst>
                <a:path extrusionOk="0" h="123" w="2164">
                  <a:moveTo>
                    <a:pt x="75" y="38"/>
                  </a:moveTo>
                  <a:lnTo>
                    <a:pt x="105" y="42"/>
                  </a:lnTo>
                  <a:lnTo>
                    <a:pt x="138" y="38"/>
                  </a:lnTo>
                  <a:lnTo>
                    <a:pt x="170" y="42"/>
                  </a:lnTo>
                  <a:lnTo>
                    <a:pt x="195" y="53"/>
                  </a:lnTo>
                  <a:lnTo>
                    <a:pt x="221" y="63"/>
                  </a:lnTo>
                  <a:lnTo>
                    <a:pt x="266" y="54"/>
                  </a:lnTo>
                  <a:lnTo>
                    <a:pt x="305" y="50"/>
                  </a:lnTo>
                  <a:lnTo>
                    <a:pt x="360" y="50"/>
                  </a:lnTo>
                  <a:lnTo>
                    <a:pt x="400" y="44"/>
                  </a:lnTo>
                  <a:lnTo>
                    <a:pt x="435" y="50"/>
                  </a:lnTo>
                  <a:lnTo>
                    <a:pt x="466" y="57"/>
                  </a:lnTo>
                  <a:lnTo>
                    <a:pt x="494" y="59"/>
                  </a:lnTo>
                  <a:lnTo>
                    <a:pt x="538" y="50"/>
                  </a:lnTo>
                  <a:lnTo>
                    <a:pt x="586" y="50"/>
                  </a:lnTo>
                  <a:lnTo>
                    <a:pt x="654" y="54"/>
                  </a:lnTo>
                  <a:lnTo>
                    <a:pt x="683" y="65"/>
                  </a:lnTo>
                  <a:lnTo>
                    <a:pt x="728" y="63"/>
                  </a:lnTo>
                  <a:lnTo>
                    <a:pt x="773" y="44"/>
                  </a:lnTo>
                  <a:lnTo>
                    <a:pt x="815" y="38"/>
                  </a:lnTo>
                  <a:lnTo>
                    <a:pt x="844" y="44"/>
                  </a:lnTo>
                  <a:lnTo>
                    <a:pt x="880" y="60"/>
                  </a:lnTo>
                  <a:lnTo>
                    <a:pt x="921" y="66"/>
                  </a:lnTo>
                  <a:lnTo>
                    <a:pt x="968" y="56"/>
                  </a:lnTo>
                  <a:lnTo>
                    <a:pt x="989" y="52"/>
                  </a:lnTo>
                  <a:lnTo>
                    <a:pt x="1013" y="60"/>
                  </a:lnTo>
                  <a:lnTo>
                    <a:pt x="1032" y="50"/>
                  </a:lnTo>
                  <a:lnTo>
                    <a:pt x="1053" y="38"/>
                  </a:lnTo>
                  <a:lnTo>
                    <a:pt x="1078" y="26"/>
                  </a:lnTo>
                  <a:lnTo>
                    <a:pt x="1105" y="22"/>
                  </a:lnTo>
                  <a:lnTo>
                    <a:pt x="1136" y="26"/>
                  </a:lnTo>
                  <a:lnTo>
                    <a:pt x="1167" y="21"/>
                  </a:lnTo>
                  <a:lnTo>
                    <a:pt x="1198" y="14"/>
                  </a:lnTo>
                  <a:lnTo>
                    <a:pt x="1218" y="14"/>
                  </a:lnTo>
                  <a:lnTo>
                    <a:pt x="1237" y="16"/>
                  </a:lnTo>
                  <a:lnTo>
                    <a:pt x="1265" y="32"/>
                  </a:lnTo>
                  <a:lnTo>
                    <a:pt x="1293" y="29"/>
                  </a:lnTo>
                  <a:lnTo>
                    <a:pt x="1316" y="44"/>
                  </a:lnTo>
                  <a:lnTo>
                    <a:pt x="1361" y="44"/>
                  </a:lnTo>
                  <a:lnTo>
                    <a:pt x="1399" y="35"/>
                  </a:lnTo>
                  <a:lnTo>
                    <a:pt x="1417" y="47"/>
                  </a:lnTo>
                  <a:lnTo>
                    <a:pt x="1436" y="59"/>
                  </a:lnTo>
                  <a:lnTo>
                    <a:pt x="1462" y="56"/>
                  </a:lnTo>
                  <a:lnTo>
                    <a:pt x="1493" y="63"/>
                  </a:lnTo>
                  <a:lnTo>
                    <a:pt x="1526" y="56"/>
                  </a:lnTo>
                  <a:lnTo>
                    <a:pt x="1589" y="63"/>
                  </a:lnTo>
                  <a:lnTo>
                    <a:pt x="1616" y="69"/>
                  </a:lnTo>
                  <a:lnTo>
                    <a:pt x="1647" y="52"/>
                  </a:lnTo>
                  <a:lnTo>
                    <a:pt x="1667" y="51"/>
                  </a:lnTo>
                  <a:lnTo>
                    <a:pt x="1691" y="57"/>
                  </a:lnTo>
                  <a:lnTo>
                    <a:pt x="1714" y="54"/>
                  </a:lnTo>
                  <a:lnTo>
                    <a:pt x="1743" y="38"/>
                  </a:lnTo>
                  <a:lnTo>
                    <a:pt x="1793" y="33"/>
                  </a:lnTo>
                  <a:lnTo>
                    <a:pt x="1817" y="35"/>
                  </a:lnTo>
                  <a:lnTo>
                    <a:pt x="1842" y="35"/>
                  </a:lnTo>
                  <a:lnTo>
                    <a:pt x="1878" y="14"/>
                  </a:lnTo>
                  <a:lnTo>
                    <a:pt x="1899" y="6"/>
                  </a:lnTo>
                  <a:lnTo>
                    <a:pt x="1926" y="10"/>
                  </a:lnTo>
                  <a:lnTo>
                    <a:pt x="1957" y="32"/>
                  </a:lnTo>
                  <a:lnTo>
                    <a:pt x="1988" y="18"/>
                  </a:lnTo>
                  <a:lnTo>
                    <a:pt x="2017" y="0"/>
                  </a:lnTo>
                  <a:lnTo>
                    <a:pt x="2042" y="1"/>
                  </a:lnTo>
                  <a:lnTo>
                    <a:pt x="2071" y="38"/>
                  </a:lnTo>
                  <a:lnTo>
                    <a:pt x="2093" y="32"/>
                  </a:lnTo>
                  <a:lnTo>
                    <a:pt x="2125" y="16"/>
                  </a:lnTo>
                  <a:lnTo>
                    <a:pt x="2150" y="16"/>
                  </a:lnTo>
                  <a:lnTo>
                    <a:pt x="2163" y="28"/>
                  </a:lnTo>
                  <a:lnTo>
                    <a:pt x="2163" y="122"/>
                  </a:lnTo>
                  <a:lnTo>
                    <a:pt x="909" y="95"/>
                  </a:lnTo>
                  <a:lnTo>
                    <a:pt x="893" y="99"/>
                  </a:lnTo>
                  <a:lnTo>
                    <a:pt x="0" y="88"/>
                  </a:lnTo>
                  <a:lnTo>
                    <a:pt x="0" y="19"/>
                  </a:lnTo>
                  <a:lnTo>
                    <a:pt x="13" y="29"/>
                  </a:lnTo>
                  <a:lnTo>
                    <a:pt x="32" y="33"/>
                  </a:lnTo>
                  <a:lnTo>
                    <a:pt x="56" y="34"/>
                  </a:lnTo>
                  <a:lnTo>
                    <a:pt x="75" y="38"/>
                  </a:lnTo>
                </a:path>
              </a:pathLst>
            </a:custGeom>
            <a:solidFill>
              <a:srgbClr val="00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3557" y="320"/>
              <a:ext cx="2164" cy="125"/>
            </a:xfrm>
            <a:custGeom>
              <a:rect b="b" l="l" r="r" t="t"/>
              <a:pathLst>
                <a:path extrusionOk="0" h="125" w="2164">
                  <a:moveTo>
                    <a:pt x="29" y="120"/>
                  </a:moveTo>
                  <a:lnTo>
                    <a:pt x="46" y="123"/>
                  </a:lnTo>
                  <a:lnTo>
                    <a:pt x="66" y="124"/>
                  </a:lnTo>
                  <a:lnTo>
                    <a:pt x="2096" y="124"/>
                  </a:lnTo>
                  <a:lnTo>
                    <a:pt x="2120" y="122"/>
                  </a:lnTo>
                  <a:lnTo>
                    <a:pt x="2137" y="120"/>
                  </a:lnTo>
                  <a:lnTo>
                    <a:pt x="2152" y="113"/>
                  </a:lnTo>
                  <a:lnTo>
                    <a:pt x="2160" y="104"/>
                  </a:lnTo>
                  <a:lnTo>
                    <a:pt x="2163" y="95"/>
                  </a:lnTo>
                  <a:lnTo>
                    <a:pt x="2163" y="14"/>
                  </a:lnTo>
                  <a:lnTo>
                    <a:pt x="2144" y="0"/>
                  </a:lnTo>
                  <a:lnTo>
                    <a:pt x="2134" y="4"/>
                  </a:lnTo>
                  <a:lnTo>
                    <a:pt x="2125" y="18"/>
                  </a:lnTo>
                  <a:lnTo>
                    <a:pt x="2118" y="34"/>
                  </a:lnTo>
                  <a:lnTo>
                    <a:pt x="2109" y="33"/>
                  </a:lnTo>
                  <a:lnTo>
                    <a:pt x="2097" y="31"/>
                  </a:lnTo>
                  <a:lnTo>
                    <a:pt x="2071" y="23"/>
                  </a:lnTo>
                  <a:lnTo>
                    <a:pt x="2054" y="17"/>
                  </a:lnTo>
                  <a:lnTo>
                    <a:pt x="2027" y="14"/>
                  </a:lnTo>
                  <a:lnTo>
                    <a:pt x="1998" y="21"/>
                  </a:lnTo>
                  <a:lnTo>
                    <a:pt x="1970" y="33"/>
                  </a:lnTo>
                  <a:lnTo>
                    <a:pt x="1951" y="25"/>
                  </a:lnTo>
                  <a:lnTo>
                    <a:pt x="1934" y="23"/>
                  </a:lnTo>
                  <a:lnTo>
                    <a:pt x="1910" y="17"/>
                  </a:lnTo>
                  <a:lnTo>
                    <a:pt x="1885" y="19"/>
                  </a:lnTo>
                  <a:lnTo>
                    <a:pt x="1868" y="27"/>
                  </a:lnTo>
                  <a:lnTo>
                    <a:pt x="1861" y="37"/>
                  </a:lnTo>
                  <a:lnTo>
                    <a:pt x="1841" y="33"/>
                  </a:lnTo>
                  <a:lnTo>
                    <a:pt x="1813" y="33"/>
                  </a:lnTo>
                  <a:lnTo>
                    <a:pt x="1776" y="28"/>
                  </a:lnTo>
                  <a:lnTo>
                    <a:pt x="1744" y="37"/>
                  </a:lnTo>
                  <a:lnTo>
                    <a:pt x="1716" y="24"/>
                  </a:lnTo>
                  <a:lnTo>
                    <a:pt x="1679" y="33"/>
                  </a:lnTo>
                  <a:lnTo>
                    <a:pt x="1644" y="54"/>
                  </a:lnTo>
                  <a:lnTo>
                    <a:pt x="1614" y="46"/>
                  </a:lnTo>
                  <a:lnTo>
                    <a:pt x="1589" y="38"/>
                  </a:lnTo>
                  <a:lnTo>
                    <a:pt x="1560" y="34"/>
                  </a:lnTo>
                  <a:lnTo>
                    <a:pt x="1524" y="37"/>
                  </a:lnTo>
                  <a:lnTo>
                    <a:pt x="1467" y="44"/>
                  </a:lnTo>
                  <a:lnTo>
                    <a:pt x="1417" y="36"/>
                  </a:lnTo>
                  <a:lnTo>
                    <a:pt x="1395" y="40"/>
                  </a:lnTo>
                  <a:lnTo>
                    <a:pt x="1367" y="33"/>
                  </a:lnTo>
                  <a:lnTo>
                    <a:pt x="1348" y="25"/>
                  </a:lnTo>
                  <a:lnTo>
                    <a:pt x="1327" y="24"/>
                  </a:lnTo>
                  <a:lnTo>
                    <a:pt x="1287" y="28"/>
                  </a:lnTo>
                  <a:lnTo>
                    <a:pt x="1237" y="43"/>
                  </a:lnTo>
                  <a:lnTo>
                    <a:pt x="1194" y="30"/>
                  </a:lnTo>
                  <a:lnTo>
                    <a:pt x="1159" y="33"/>
                  </a:lnTo>
                  <a:lnTo>
                    <a:pt x="1125" y="51"/>
                  </a:lnTo>
                  <a:lnTo>
                    <a:pt x="1065" y="38"/>
                  </a:lnTo>
                  <a:lnTo>
                    <a:pt x="1019" y="45"/>
                  </a:lnTo>
                  <a:lnTo>
                    <a:pt x="988" y="38"/>
                  </a:lnTo>
                  <a:lnTo>
                    <a:pt x="943" y="42"/>
                  </a:lnTo>
                  <a:lnTo>
                    <a:pt x="897" y="51"/>
                  </a:lnTo>
                  <a:lnTo>
                    <a:pt x="866" y="48"/>
                  </a:lnTo>
                  <a:lnTo>
                    <a:pt x="801" y="45"/>
                  </a:lnTo>
                  <a:lnTo>
                    <a:pt x="760" y="51"/>
                  </a:lnTo>
                  <a:lnTo>
                    <a:pt x="692" y="46"/>
                  </a:lnTo>
                  <a:lnTo>
                    <a:pt x="636" y="42"/>
                  </a:lnTo>
                  <a:lnTo>
                    <a:pt x="575" y="33"/>
                  </a:lnTo>
                  <a:lnTo>
                    <a:pt x="518" y="42"/>
                  </a:lnTo>
                  <a:lnTo>
                    <a:pt x="454" y="23"/>
                  </a:lnTo>
                  <a:lnTo>
                    <a:pt x="404" y="24"/>
                  </a:lnTo>
                  <a:lnTo>
                    <a:pt x="371" y="35"/>
                  </a:lnTo>
                  <a:lnTo>
                    <a:pt x="349" y="26"/>
                  </a:lnTo>
                  <a:lnTo>
                    <a:pt x="322" y="31"/>
                  </a:lnTo>
                  <a:lnTo>
                    <a:pt x="287" y="33"/>
                  </a:lnTo>
                  <a:lnTo>
                    <a:pt x="252" y="36"/>
                  </a:lnTo>
                  <a:lnTo>
                    <a:pt x="211" y="44"/>
                  </a:lnTo>
                  <a:lnTo>
                    <a:pt x="176" y="35"/>
                  </a:lnTo>
                  <a:lnTo>
                    <a:pt x="143" y="39"/>
                  </a:lnTo>
                  <a:lnTo>
                    <a:pt x="99" y="43"/>
                  </a:lnTo>
                  <a:lnTo>
                    <a:pt x="71" y="39"/>
                  </a:lnTo>
                  <a:lnTo>
                    <a:pt x="20" y="37"/>
                  </a:lnTo>
                  <a:lnTo>
                    <a:pt x="0" y="46"/>
                  </a:lnTo>
                  <a:lnTo>
                    <a:pt x="2" y="73"/>
                  </a:lnTo>
                  <a:lnTo>
                    <a:pt x="5" y="96"/>
                  </a:lnTo>
                  <a:lnTo>
                    <a:pt x="16" y="116"/>
                  </a:lnTo>
                  <a:lnTo>
                    <a:pt x="29" y="120"/>
                  </a:lnTo>
                </a:path>
              </a:pathLst>
            </a:custGeom>
            <a:gradFill>
              <a:gsLst>
                <a:gs pos="0">
                  <a:srgbClr val="CC6600"/>
                </a:gs>
                <a:gs pos="100000">
                  <a:srgbClr val="00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3570" y="104"/>
              <a:ext cx="2129" cy="162"/>
            </a:xfrm>
            <a:custGeom>
              <a:rect b="b" l="l" r="r" t="t"/>
              <a:pathLst>
                <a:path extrusionOk="0" h="162" w="2129">
                  <a:moveTo>
                    <a:pt x="0" y="78"/>
                  </a:moveTo>
                  <a:lnTo>
                    <a:pt x="0" y="122"/>
                  </a:lnTo>
                  <a:lnTo>
                    <a:pt x="0" y="161"/>
                  </a:lnTo>
                  <a:lnTo>
                    <a:pt x="5" y="129"/>
                  </a:lnTo>
                  <a:lnTo>
                    <a:pt x="7" y="104"/>
                  </a:lnTo>
                  <a:lnTo>
                    <a:pt x="9" y="58"/>
                  </a:lnTo>
                  <a:lnTo>
                    <a:pt x="15" y="36"/>
                  </a:lnTo>
                  <a:lnTo>
                    <a:pt x="28" y="29"/>
                  </a:lnTo>
                  <a:lnTo>
                    <a:pt x="60" y="24"/>
                  </a:lnTo>
                  <a:lnTo>
                    <a:pt x="101" y="25"/>
                  </a:lnTo>
                  <a:lnTo>
                    <a:pt x="200" y="25"/>
                  </a:lnTo>
                  <a:lnTo>
                    <a:pt x="243" y="29"/>
                  </a:lnTo>
                  <a:lnTo>
                    <a:pt x="306" y="25"/>
                  </a:lnTo>
                  <a:lnTo>
                    <a:pt x="378" y="28"/>
                  </a:lnTo>
                  <a:lnTo>
                    <a:pt x="431" y="27"/>
                  </a:lnTo>
                  <a:lnTo>
                    <a:pt x="537" y="29"/>
                  </a:lnTo>
                  <a:lnTo>
                    <a:pt x="574" y="29"/>
                  </a:lnTo>
                  <a:lnTo>
                    <a:pt x="645" y="25"/>
                  </a:lnTo>
                  <a:lnTo>
                    <a:pt x="669" y="30"/>
                  </a:lnTo>
                  <a:lnTo>
                    <a:pt x="735" y="25"/>
                  </a:lnTo>
                  <a:lnTo>
                    <a:pt x="836" y="29"/>
                  </a:lnTo>
                  <a:lnTo>
                    <a:pt x="870" y="33"/>
                  </a:lnTo>
                  <a:lnTo>
                    <a:pt x="923" y="29"/>
                  </a:lnTo>
                  <a:lnTo>
                    <a:pt x="968" y="35"/>
                  </a:lnTo>
                  <a:lnTo>
                    <a:pt x="1006" y="35"/>
                  </a:lnTo>
                  <a:lnTo>
                    <a:pt x="1079" y="29"/>
                  </a:lnTo>
                  <a:lnTo>
                    <a:pt x="1149" y="33"/>
                  </a:lnTo>
                  <a:lnTo>
                    <a:pt x="1212" y="40"/>
                  </a:lnTo>
                  <a:lnTo>
                    <a:pt x="1231" y="41"/>
                  </a:lnTo>
                  <a:lnTo>
                    <a:pt x="1316" y="37"/>
                  </a:lnTo>
                  <a:lnTo>
                    <a:pt x="1395" y="34"/>
                  </a:lnTo>
                  <a:lnTo>
                    <a:pt x="1414" y="32"/>
                  </a:lnTo>
                  <a:lnTo>
                    <a:pt x="1443" y="33"/>
                  </a:lnTo>
                  <a:lnTo>
                    <a:pt x="1525" y="36"/>
                  </a:lnTo>
                  <a:lnTo>
                    <a:pt x="1588" y="30"/>
                  </a:lnTo>
                  <a:lnTo>
                    <a:pt x="1621" y="32"/>
                  </a:lnTo>
                  <a:lnTo>
                    <a:pt x="1671" y="33"/>
                  </a:lnTo>
                  <a:lnTo>
                    <a:pt x="1714" y="29"/>
                  </a:lnTo>
                  <a:lnTo>
                    <a:pt x="1742" y="25"/>
                  </a:lnTo>
                  <a:lnTo>
                    <a:pt x="1781" y="32"/>
                  </a:lnTo>
                  <a:lnTo>
                    <a:pt x="1860" y="34"/>
                  </a:lnTo>
                  <a:lnTo>
                    <a:pt x="1913" y="25"/>
                  </a:lnTo>
                  <a:lnTo>
                    <a:pt x="1990" y="33"/>
                  </a:lnTo>
                  <a:lnTo>
                    <a:pt x="2046" y="33"/>
                  </a:lnTo>
                  <a:lnTo>
                    <a:pt x="2075" y="33"/>
                  </a:lnTo>
                  <a:lnTo>
                    <a:pt x="2093" y="47"/>
                  </a:lnTo>
                  <a:lnTo>
                    <a:pt x="2105" y="54"/>
                  </a:lnTo>
                  <a:lnTo>
                    <a:pt x="2115" y="68"/>
                  </a:lnTo>
                  <a:lnTo>
                    <a:pt x="2122" y="92"/>
                  </a:lnTo>
                  <a:lnTo>
                    <a:pt x="2128" y="124"/>
                  </a:lnTo>
                  <a:lnTo>
                    <a:pt x="2128" y="58"/>
                  </a:lnTo>
                  <a:lnTo>
                    <a:pt x="2128" y="41"/>
                  </a:lnTo>
                  <a:lnTo>
                    <a:pt x="2125" y="30"/>
                  </a:lnTo>
                  <a:lnTo>
                    <a:pt x="2120" y="16"/>
                  </a:lnTo>
                  <a:lnTo>
                    <a:pt x="2089" y="7"/>
                  </a:lnTo>
                  <a:lnTo>
                    <a:pt x="1974" y="6"/>
                  </a:lnTo>
                  <a:lnTo>
                    <a:pt x="1946" y="1"/>
                  </a:lnTo>
                  <a:lnTo>
                    <a:pt x="1855" y="1"/>
                  </a:lnTo>
                  <a:lnTo>
                    <a:pt x="1829" y="3"/>
                  </a:lnTo>
                  <a:lnTo>
                    <a:pt x="1774" y="3"/>
                  </a:lnTo>
                  <a:lnTo>
                    <a:pt x="1733" y="2"/>
                  </a:lnTo>
                  <a:lnTo>
                    <a:pt x="1658" y="8"/>
                  </a:lnTo>
                  <a:lnTo>
                    <a:pt x="1501" y="3"/>
                  </a:lnTo>
                  <a:lnTo>
                    <a:pt x="1453" y="6"/>
                  </a:lnTo>
                  <a:lnTo>
                    <a:pt x="1366" y="10"/>
                  </a:lnTo>
                  <a:lnTo>
                    <a:pt x="1311" y="6"/>
                  </a:lnTo>
                  <a:lnTo>
                    <a:pt x="1256" y="6"/>
                  </a:lnTo>
                  <a:lnTo>
                    <a:pt x="1212" y="6"/>
                  </a:lnTo>
                  <a:lnTo>
                    <a:pt x="1164" y="9"/>
                  </a:lnTo>
                  <a:lnTo>
                    <a:pt x="1135" y="4"/>
                  </a:lnTo>
                  <a:lnTo>
                    <a:pt x="1031" y="6"/>
                  </a:lnTo>
                  <a:lnTo>
                    <a:pt x="1000" y="6"/>
                  </a:lnTo>
                  <a:lnTo>
                    <a:pt x="945" y="4"/>
                  </a:lnTo>
                  <a:lnTo>
                    <a:pt x="837" y="6"/>
                  </a:lnTo>
                  <a:lnTo>
                    <a:pt x="741" y="4"/>
                  </a:lnTo>
                  <a:lnTo>
                    <a:pt x="652" y="4"/>
                  </a:lnTo>
                  <a:lnTo>
                    <a:pt x="610" y="6"/>
                  </a:lnTo>
                  <a:lnTo>
                    <a:pt x="569" y="2"/>
                  </a:lnTo>
                  <a:lnTo>
                    <a:pt x="535" y="2"/>
                  </a:lnTo>
                  <a:lnTo>
                    <a:pt x="431" y="2"/>
                  </a:lnTo>
                  <a:lnTo>
                    <a:pt x="312" y="4"/>
                  </a:lnTo>
                  <a:lnTo>
                    <a:pt x="256" y="2"/>
                  </a:lnTo>
                  <a:lnTo>
                    <a:pt x="190" y="4"/>
                  </a:lnTo>
                  <a:lnTo>
                    <a:pt x="107" y="0"/>
                  </a:lnTo>
                  <a:lnTo>
                    <a:pt x="56" y="0"/>
                  </a:lnTo>
                  <a:lnTo>
                    <a:pt x="34" y="1"/>
                  </a:lnTo>
                  <a:lnTo>
                    <a:pt x="19" y="6"/>
                  </a:lnTo>
                  <a:lnTo>
                    <a:pt x="5" y="18"/>
                  </a:lnTo>
                  <a:lnTo>
                    <a:pt x="1" y="37"/>
                  </a:lnTo>
                  <a:lnTo>
                    <a:pt x="0" y="56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574" y="363"/>
              <a:ext cx="2128" cy="65"/>
            </a:xfrm>
            <a:custGeom>
              <a:rect b="b" l="l" r="r" t="t"/>
              <a:pathLst>
                <a:path extrusionOk="0" h="65" w="2128">
                  <a:moveTo>
                    <a:pt x="0" y="32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6" y="12"/>
                  </a:lnTo>
                  <a:lnTo>
                    <a:pt x="7" y="22"/>
                  </a:lnTo>
                  <a:lnTo>
                    <a:pt x="8" y="40"/>
                  </a:lnTo>
                  <a:lnTo>
                    <a:pt x="15" y="49"/>
                  </a:lnTo>
                  <a:lnTo>
                    <a:pt x="27" y="52"/>
                  </a:lnTo>
                  <a:lnTo>
                    <a:pt x="40" y="50"/>
                  </a:lnTo>
                  <a:lnTo>
                    <a:pt x="59" y="49"/>
                  </a:lnTo>
                  <a:lnTo>
                    <a:pt x="91" y="48"/>
                  </a:lnTo>
                  <a:lnTo>
                    <a:pt x="110" y="49"/>
                  </a:lnTo>
                  <a:lnTo>
                    <a:pt x="127" y="49"/>
                  </a:lnTo>
                  <a:lnTo>
                    <a:pt x="162" y="50"/>
                  </a:lnTo>
                  <a:lnTo>
                    <a:pt x="175" y="51"/>
                  </a:lnTo>
                  <a:lnTo>
                    <a:pt x="192" y="51"/>
                  </a:lnTo>
                  <a:lnTo>
                    <a:pt x="219" y="49"/>
                  </a:lnTo>
                  <a:lnTo>
                    <a:pt x="248" y="48"/>
                  </a:lnTo>
                  <a:lnTo>
                    <a:pt x="284" y="48"/>
                  </a:lnTo>
                  <a:lnTo>
                    <a:pt x="327" y="51"/>
                  </a:lnTo>
                  <a:lnTo>
                    <a:pt x="383" y="53"/>
                  </a:lnTo>
                  <a:lnTo>
                    <a:pt x="413" y="51"/>
                  </a:lnTo>
                  <a:lnTo>
                    <a:pt x="431" y="53"/>
                  </a:lnTo>
                  <a:lnTo>
                    <a:pt x="479" y="53"/>
                  </a:lnTo>
                  <a:lnTo>
                    <a:pt x="496" y="50"/>
                  </a:lnTo>
                  <a:lnTo>
                    <a:pt x="517" y="52"/>
                  </a:lnTo>
                  <a:lnTo>
                    <a:pt x="574" y="52"/>
                  </a:lnTo>
                  <a:lnTo>
                    <a:pt x="645" y="53"/>
                  </a:lnTo>
                  <a:lnTo>
                    <a:pt x="669" y="51"/>
                  </a:lnTo>
                  <a:lnTo>
                    <a:pt x="725" y="49"/>
                  </a:lnTo>
                  <a:lnTo>
                    <a:pt x="762" y="48"/>
                  </a:lnTo>
                  <a:lnTo>
                    <a:pt x="805" y="50"/>
                  </a:lnTo>
                  <a:lnTo>
                    <a:pt x="835" y="52"/>
                  </a:lnTo>
                  <a:lnTo>
                    <a:pt x="869" y="50"/>
                  </a:lnTo>
                  <a:lnTo>
                    <a:pt x="929" y="52"/>
                  </a:lnTo>
                  <a:lnTo>
                    <a:pt x="968" y="49"/>
                  </a:lnTo>
                  <a:lnTo>
                    <a:pt x="1005" y="49"/>
                  </a:lnTo>
                  <a:lnTo>
                    <a:pt x="1044" y="46"/>
                  </a:lnTo>
                  <a:lnTo>
                    <a:pt x="1093" y="50"/>
                  </a:lnTo>
                  <a:lnTo>
                    <a:pt x="1157" y="47"/>
                  </a:lnTo>
                  <a:lnTo>
                    <a:pt x="1230" y="47"/>
                  </a:lnTo>
                  <a:lnTo>
                    <a:pt x="1295" y="49"/>
                  </a:lnTo>
                  <a:lnTo>
                    <a:pt x="1334" y="46"/>
                  </a:lnTo>
                  <a:lnTo>
                    <a:pt x="1377" y="46"/>
                  </a:lnTo>
                  <a:lnTo>
                    <a:pt x="1394" y="50"/>
                  </a:lnTo>
                  <a:lnTo>
                    <a:pt x="1412" y="51"/>
                  </a:lnTo>
                  <a:lnTo>
                    <a:pt x="1469" y="49"/>
                  </a:lnTo>
                  <a:lnTo>
                    <a:pt x="1519" y="51"/>
                  </a:lnTo>
                  <a:lnTo>
                    <a:pt x="1587" y="51"/>
                  </a:lnTo>
                  <a:lnTo>
                    <a:pt x="1606" y="51"/>
                  </a:lnTo>
                  <a:lnTo>
                    <a:pt x="1619" y="51"/>
                  </a:lnTo>
                  <a:lnTo>
                    <a:pt x="1636" y="48"/>
                  </a:lnTo>
                  <a:lnTo>
                    <a:pt x="1670" y="50"/>
                  </a:lnTo>
                  <a:lnTo>
                    <a:pt x="1686" y="51"/>
                  </a:lnTo>
                  <a:lnTo>
                    <a:pt x="1698" y="50"/>
                  </a:lnTo>
                  <a:lnTo>
                    <a:pt x="1712" y="52"/>
                  </a:lnTo>
                  <a:lnTo>
                    <a:pt x="1739" y="49"/>
                  </a:lnTo>
                  <a:lnTo>
                    <a:pt x="1782" y="51"/>
                  </a:lnTo>
                  <a:lnTo>
                    <a:pt x="1824" y="48"/>
                  </a:lnTo>
                  <a:lnTo>
                    <a:pt x="1841" y="50"/>
                  </a:lnTo>
                  <a:lnTo>
                    <a:pt x="1859" y="50"/>
                  </a:lnTo>
                  <a:lnTo>
                    <a:pt x="1937" y="48"/>
                  </a:lnTo>
                  <a:lnTo>
                    <a:pt x="2013" y="50"/>
                  </a:lnTo>
                  <a:lnTo>
                    <a:pt x="2072" y="47"/>
                  </a:lnTo>
                  <a:lnTo>
                    <a:pt x="2092" y="45"/>
                  </a:lnTo>
                  <a:lnTo>
                    <a:pt x="2104" y="42"/>
                  </a:lnTo>
                  <a:lnTo>
                    <a:pt x="2113" y="36"/>
                  </a:lnTo>
                  <a:lnTo>
                    <a:pt x="2120" y="27"/>
                  </a:lnTo>
                  <a:lnTo>
                    <a:pt x="2127" y="14"/>
                  </a:lnTo>
                  <a:lnTo>
                    <a:pt x="2127" y="40"/>
                  </a:lnTo>
                  <a:lnTo>
                    <a:pt x="2127" y="47"/>
                  </a:lnTo>
                  <a:lnTo>
                    <a:pt x="2124" y="51"/>
                  </a:lnTo>
                  <a:lnTo>
                    <a:pt x="2118" y="57"/>
                  </a:lnTo>
                  <a:lnTo>
                    <a:pt x="2107" y="61"/>
                  </a:lnTo>
                  <a:lnTo>
                    <a:pt x="2029" y="64"/>
                  </a:lnTo>
                  <a:lnTo>
                    <a:pt x="1972" y="61"/>
                  </a:lnTo>
                  <a:lnTo>
                    <a:pt x="1945" y="63"/>
                  </a:lnTo>
                  <a:lnTo>
                    <a:pt x="1854" y="63"/>
                  </a:lnTo>
                  <a:lnTo>
                    <a:pt x="1828" y="62"/>
                  </a:lnTo>
                  <a:lnTo>
                    <a:pt x="1800" y="64"/>
                  </a:lnTo>
                  <a:lnTo>
                    <a:pt x="1772" y="62"/>
                  </a:lnTo>
                  <a:lnTo>
                    <a:pt x="1739" y="64"/>
                  </a:lnTo>
                  <a:lnTo>
                    <a:pt x="1653" y="63"/>
                  </a:lnTo>
                  <a:lnTo>
                    <a:pt x="1628" y="60"/>
                  </a:lnTo>
                  <a:lnTo>
                    <a:pt x="1547" y="63"/>
                  </a:lnTo>
                  <a:lnTo>
                    <a:pt x="1493" y="59"/>
                  </a:lnTo>
                  <a:lnTo>
                    <a:pt x="1430" y="63"/>
                  </a:lnTo>
                  <a:lnTo>
                    <a:pt x="1382" y="61"/>
                  </a:lnTo>
                  <a:lnTo>
                    <a:pt x="1336" y="63"/>
                  </a:lnTo>
                  <a:lnTo>
                    <a:pt x="1310" y="61"/>
                  </a:lnTo>
                  <a:lnTo>
                    <a:pt x="1287" y="61"/>
                  </a:lnTo>
                  <a:lnTo>
                    <a:pt x="1256" y="61"/>
                  </a:lnTo>
                  <a:lnTo>
                    <a:pt x="1235" y="60"/>
                  </a:lnTo>
                  <a:lnTo>
                    <a:pt x="1212" y="62"/>
                  </a:lnTo>
                  <a:lnTo>
                    <a:pt x="1188" y="60"/>
                  </a:lnTo>
                  <a:lnTo>
                    <a:pt x="1163" y="60"/>
                  </a:lnTo>
                  <a:lnTo>
                    <a:pt x="1134" y="62"/>
                  </a:lnTo>
                  <a:lnTo>
                    <a:pt x="1106" y="63"/>
                  </a:lnTo>
                  <a:lnTo>
                    <a:pt x="1075" y="63"/>
                  </a:lnTo>
                  <a:lnTo>
                    <a:pt x="1030" y="62"/>
                  </a:lnTo>
                  <a:lnTo>
                    <a:pt x="998" y="63"/>
                  </a:lnTo>
                  <a:lnTo>
                    <a:pt x="971" y="62"/>
                  </a:lnTo>
                  <a:lnTo>
                    <a:pt x="945" y="62"/>
                  </a:lnTo>
                  <a:lnTo>
                    <a:pt x="885" y="64"/>
                  </a:lnTo>
                  <a:lnTo>
                    <a:pt x="837" y="61"/>
                  </a:lnTo>
                  <a:lnTo>
                    <a:pt x="784" y="64"/>
                  </a:lnTo>
                  <a:lnTo>
                    <a:pt x="740" y="62"/>
                  </a:lnTo>
                  <a:lnTo>
                    <a:pt x="692" y="64"/>
                  </a:lnTo>
                  <a:lnTo>
                    <a:pt x="652" y="62"/>
                  </a:lnTo>
                  <a:lnTo>
                    <a:pt x="609" y="61"/>
                  </a:lnTo>
                  <a:lnTo>
                    <a:pt x="569" y="62"/>
                  </a:lnTo>
                  <a:lnTo>
                    <a:pt x="534" y="62"/>
                  </a:lnTo>
                  <a:lnTo>
                    <a:pt x="431" y="62"/>
                  </a:lnTo>
                  <a:lnTo>
                    <a:pt x="401" y="63"/>
                  </a:lnTo>
                  <a:lnTo>
                    <a:pt x="311" y="62"/>
                  </a:lnTo>
                  <a:lnTo>
                    <a:pt x="256" y="62"/>
                  </a:lnTo>
                  <a:lnTo>
                    <a:pt x="103" y="61"/>
                  </a:lnTo>
                  <a:lnTo>
                    <a:pt x="19" y="61"/>
                  </a:lnTo>
                  <a:lnTo>
                    <a:pt x="4" y="56"/>
                  </a:lnTo>
                  <a:lnTo>
                    <a:pt x="1" y="49"/>
                  </a:lnTo>
                  <a:lnTo>
                    <a:pt x="0" y="41"/>
                  </a:lnTo>
                  <a:lnTo>
                    <a:pt x="0" y="3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" name="Google Shape;3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29100" y="152400"/>
            <a:ext cx="6858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-glast.sonoma.edu" TargetMode="External"/><Relationship Id="rId4" Type="http://schemas.openxmlformats.org/officeDocument/2006/relationships/hyperlink" Target="http://swift.gsfc.nasa.gov" TargetMode="External"/><Relationship Id="rId5" Type="http://schemas.openxmlformats.org/officeDocument/2006/relationships/hyperlink" Target="http://imagine.gsfc.nasa.gov" TargetMode="External"/><Relationship Id="rId6" Type="http://schemas.openxmlformats.org/officeDocument/2006/relationships/hyperlink" Target="http://zebu.uoregon.edu/~soper/Mass/WIMPS.html%20-%20http://zebu.uoregon.edu/~soper/Mass/WIMP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The Extreme Universe of Gamma-ray Astronomy</a:t>
            </a:r>
            <a:endParaRPr/>
          </a:p>
        </p:txBody>
      </p:sp>
      <p:sp>
        <p:nvSpPr>
          <p:cNvPr id="84" name="Google Shape;84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Lynn Cominsky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Physics and Astronomy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Sonoma State University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Gamma-ray Burst Sky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34937" y="5943600"/>
            <a:ext cx="88963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 day, somewhere in the Universe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10968"/>
          <a:stretch/>
        </p:blipFill>
        <p:spPr>
          <a:xfrm>
            <a:off x="1524000" y="1905000"/>
            <a:ext cx="5911850" cy="386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5257800" y="1828800"/>
            <a:ext cx="1971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CGRO/BATSE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Hypernova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247650" y="5715000"/>
            <a:ext cx="8896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billion trillion times the power from the Sun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981200"/>
            <a:ext cx="3498850" cy="35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143000" y="2438400"/>
            <a:ext cx="2819400" cy="1565275"/>
          </a:xfrm>
          <a:prstGeom prst="rect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end of the life of a star that had 100 times the mass of our Sun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Catastrophic Mergers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47650" y="5638800"/>
            <a:ext cx="8896350" cy="76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Death spiral of 2 neutron stars or black holes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65362"/>
            <a:ext cx="3810000" cy="299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2209800"/>
            <a:ext cx="3657600" cy="294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Afterglow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247650" y="5867400"/>
            <a:ext cx="88963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Discovered in 1997 by BeppoSAX satellite 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43100"/>
            <a:ext cx="63563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Afterglow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247650" y="5867400"/>
            <a:ext cx="88963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Cooling ashes in distant galaxies </a:t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400"/>
            <a:ext cx="3238500" cy="32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057400"/>
            <a:ext cx="3225800" cy="323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19"/>
          <p:cNvCxnSpPr/>
          <p:nvPr/>
        </p:nvCxnSpPr>
        <p:spPr>
          <a:xfrm>
            <a:off x="2895600" y="3429000"/>
            <a:ext cx="1905000" cy="0"/>
          </a:xfrm>
          <a:prstGeom prst="straightConnector1">
            <a:avLst/>
          </a:prstGeom>
          <a:noFill/>
          <a:ln cap="sq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Gamma-ray Bursts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4953000" y="4572000"/>
            <a:ext cx="3581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the birth of a black hole?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2228850"/>
            <a:ext cx="4127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Gamma-ray Bursts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04800" y="4419600"/>
            <a:ext cx="28956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the death of life on Earth?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2286000"/>
            <a:ext cx="5016500" cy="386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Monstrous black holes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34937" y="2116137"/>
            <a:ext cx="3827462" cy="413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heart of every galaxy lies a black hole, millions to billions times the mass of our Sun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13583" l="0" r="0" t="0"/>
          <a:stretch/>
        </p:blipFill>
        <p:spPr>
          <a:xfrm>
            <a:off x="4191000" y="1905000"/>
            <a:ext cx="4713287" cy="46561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6" name="Google Shape;206;p22"/>
          <p:cNvSpPr txBox="1"/>
          <p:nvPr/>
        </p:nvSpPr>
        <p:spPr>
          <a:xfrm>
            <a:off x="1066800" y="56388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HST/NGC 4261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Blazing Galaxies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247650" y="5638800"/>
            <a:ext cx="88963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Gravity is so strong inside its “event horizon” that not even light can escape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4191000" cy="340518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5105400" y="4495800"/>
            <a:ext cx="2743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Credit: J. Bergeron Sky &amp; Telescope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Jet Mysteries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34937" y="2116137"/>
            <a:ext cx="4208462" cy="397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So, how do black holes emit jets of particles and light?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And, how do the particles in the jets accelerate to near light speed?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905000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6019800" y="6172200"/>
            <a:ext cx="1517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HST/ M87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What are Gamma rays?</a:t>
            </a:r>
            <a:endParaRPr/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3918" l="0" r="0" t="16014"/>
          <a:stretch/>
        </p:blipFill>
        <p:spPr>
          <a:xfrm>
            <a:off x="823912" y="1981200"/>
            <a:ext cx="7494587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Gamma-ray Jets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34937" y="2116137"/>
            <a:ext cx="4208462" cy="397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Jets flare dramatically in gamma 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Galaxies that point their jets at us are called “blazars”</a:t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4953000" y="6172200"/>
            <a:ext cx="369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EGRET/ 3C279 and 3C273</a:t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2209800"/>
            <a:ext cx="38163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Anti-matter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247650" y="5105400"/>
            <a:ext cx="889635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Positrons are anti-electrons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they meet, they annihilate each other!</a:t>
            </a: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05000"/>
            <a:ext cx="457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7086600" y="3200400"/>
            <a:ext cx="16367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= mc</a:t>
            </a:r>
            <a:r>
              <a:rPr b="0" baseline="30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Anti-matter fountain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247650" y="5105400"/>
            <a:ext cx="889635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Annihilation near the center of our galaxy creates a fountain of gamma rays 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05000"/>
            <a:ext cx="457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5638800" y="2971800"/>
            <a:ext cx="2819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artist’s view of the fountain</a:t>
            </a:r>
            <a:endParaRPr/>
          </a:p>
        </p:txBody>
      </p:sp>
      <p:cxnSp>
        <p:nvCxnSpPr>
          <p:cNvPr id="247" name="Google Shape;247;p27"/>
          <p:cNvCxnSpPr/>
          <p:nvPr/>
        </p:nvCxnSpPr>
        <p:spPr>
          <a:xfrm>
            <a:off x="3200400" y="3429000"/>
            <a:ext cx="2362200" cy="0"/>
          </a:xfrm>
          <a:prstGeom prst="straightConnector1">
            <a:avLst/>
          </a:prstGeom>
          <a:noFill/>
          <a:ln cap="sq" cmpd="sng" w="3810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Annihilation gamma rays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247650" y="5867400"/>
            <a:ext cx="889635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Discovered by CGRO-OSSE in 1997</a:t>
            </a:r>
            <a:endParaRPr/>
          </a:p>
        </p:txBody>
      </p:sp>
      <p:cxnSp>
        <p:nvCxnSpPr>
          <p:cNvPr id="254" name="Google Shape;254;p28"/>
          <p:cNvCxnSpPr/>
          <p:nvPr/>
        </p:nvCxnSpPr>
        <p:spPr>
          <a:xfrm>
            <a:off x="3200400" y="3429000"/>
            <a:ext cx="2362200" cy="0"/>
          </a:xfrm>
          <a:prstGeom prst="straightConnector1">
            <a:avLst/>
          </a:prstGeom>
          <a:noFill/>
          <a:ln cap="sq" cmpd="sng" w="3810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20924" l="0" r="0" t="0"/>
          <a:stretch/>
        </p:blipFill>
        <p:spPr>
          <a:xfrm>
            <a:off x="762000" y="2054225"/>
            <a:ext cx="6400800" cy="358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8"/>
          <p:cNvCxnSpPr/>
          <p:nvPr/>
        </p:nvCxnSpPr>
        <p:spPr>
          <a:xfrm>
            <a:off x="4800600" y="3121025"/>
            <a:ext cx="2590800" cy="0"/>
          </a:xfrm>
          <a:prstGeom prst="straightConnector1">
            <a:avLst/>
          </a:prstGeom>
          <a:noFill/>
          <a:ln cap="sq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57" name="Google Shape;257;p28"/>
          <p:cNvSpPr txBox="1"/>
          <p:nvPr/>
        </p:nvSpPr>
        <p:spPr>
          <a:xfrm>
            <a:off x="7467600" y="2968625"/>
            <a:ext cx="1287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fountain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How to study Gamma rays?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34937" y="2116137"/>
            <a:ext cx="6494462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Absorbed by the Earth’s atmosphere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rockets, balloons or satellites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image or focus gamma rays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detectors: crystals, silicon-strips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2054225"/>
            <a:ext cx="1905000" cy="3660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65" name="Google Shape;265;p29"/>
          <p:cNvSpPr txBox="1"/>
          <p:nvPr/>
        </p:nvSpPr>
        <p:spPr>
          <a:xfrm>
            <a:off x="6705600" y="5791200"/>
            <a:ext cx="1905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GLAST balloon test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Swift Mission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457200" y="1981200"/>
            <a:ext cx="411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Burst Alert Telescope (BAT)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Ultraviolet/Optical Telescope (UVOT)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X-ray Telescope (XRT)</a:t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514600"/>
            <a:ext cx="3657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5257800" y="19050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launched in 2003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Swift Mission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457200" y="1981200"/>
            <a:ext cx="8686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study GRBs with “swift” response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Survey of “hard” X-ray sky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be launched in 2003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Nominal 3-year lifetime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Will see ~300 GRBs per year</a:t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029200"/>
            <a:ext cx="1828800" cy="1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5791200"/>
            <a:ext cx="3394075" cy="63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Gamma-ray Large Area Space Telescope (GLAST)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2895600"/>
            <a:ext cx="4146550" cy="34115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8" name="Google Shape;288;p32"/>
          <p:cNvSpPr txBox="1"/>
          <p:nvPr/>
        </p:nvSpPr>
        <p:spPr>
          <a:xfrm>
            <a:off x="5105400" y="3429000"/>
            <a:ext cx="37338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GLAST Burst Monitor (GBM) </a:t>
            </a:r>
            <a:endParaRPr/>
          </a:p>
          <a:p>
            <a:pPr indent="-22860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Large Area Telescope (LAT)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GLAST Mission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123825" y="1981200"/>
            <a:ext cx="889635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space-based collaboration between astrophysics and particle physics communities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 expected in 2006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duration 5-10 years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3000 gamma-ray sources will be seen</a:t>
            </a:r>
            <a:endParaRPr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5715000"/>
            <a:ext cx="54483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029200"/>
            <a:ext cx="1828800" cy="1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GLAST Sky Map</a:t>
            </a:r>
            <a:endParaRPr/>
          </a:p>
        </p:txBody>
      </p:sp>
      <p:pic>
        <p:nvPicPr>
          <p:cNvPr id="302" name="Google Shape;302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18888"/>
          <a:stretch/>
        </p:blipFill>
        <p:spPr>
          <a:xfrm>
            <a:off x="1033462" y="1981200"/>
            <a:ext cx="70770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Why study gamma rays?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0" y="5638800"/>
            <a:ext cx="8896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Universe as seen by eye is peaceful</a:t>
            </a:r>
            <a:endParaRPr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057400"/>
            <a:ext cx="62896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Dark Matter</a:t>
            </a:r>
            <a:endParaRPr/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4191000" y="2057400"/>
            <a:ext cx="4343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Dark Matter makes up over 90% of the matter in the Universe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can’t see it, but you can feel it!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7400"/>
            <a:ext cx="3498850" cy="3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762000" y="6096000"/>
            <a:ext cx="2820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HST/CL0024+1654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Shining light on dark matter</a:t>
            </a:r>
            <a:endParaRPr/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134937" y="2116137"/>
            <a:ext cx="3751262" cy="420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 Matter can be traced by studying X-rays from hot gas in clusters of galaxies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438400"/>
            <a:ext cx="4129087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3657600" y="6019800"/>
            <a:ext cx="5113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ROSAT X-ray over visible light image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WIMPs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609600" y="55626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 matter may be Weakly Interacting Massive Particles</a:t>
            </a:r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981200"/>
            <a:ext cx="44958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>
            <a:off x="914400" y="2971800"/>
            <a:ext cx="28194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calculation of WIMPs around our galaxy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Our Cosmic Destiny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134937" y="2116137"/>
            <a:ext cx="8896350" cy="283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amount of dark matter in the Universe influences its ultimate fate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WIMPs may determine our Cosmic Destiny!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GLAST should be able to see gamma rays from WIMPs within 3 years of observations </a:t>
            </a:r>
            <a:endParaRPr/>
          </a:p>
        </p:txBody>
      </p:sp>
      <p:sp>
        <p:nvSpPr>
          <p:cNvPr id="333" name="Google Shape;333;p38"/>
          <p:cNvSpPr txBox="1"/>
          <p:nvPr/>
        </p:nvSpPr>
        <p:spPr>
          <a:xfrm>
            <a:off x="685800" y="5257800"/>
            <a:ext cx="7527925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ahoma"/>
              <a:buNone/>
            </a:pPr>
            <a:r>
              <a:rPr b="0" i="1" lang="en-US" sz="3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"As for the question of the end of it I advise: Wait and see!"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- A. Einstein</a:t>
            </a:r>
            <a:br>
              <a:rPr b="0" i="1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For more information: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134937" y="2819400"/>
            <a:ext cx="889635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http://www-glast.sonoma.edu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http://swift.gsfc.nasa.gov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http://imagine.gsfc.nasa.gov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http://zebu.uoregon.edu/~soper/Mass/WIMPS.html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idx="4294967295"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The Gamma-ray Sky</a:t>
            </a:r>
            <a:endParaRPr/>
          </a:p>
        </p:txBody>
      </p:sp>
      <p:sp>
        <p:nvSpPr>
          <p:cNvPr id="103" name="Google Shape;103;p9"/>
          <p:cNvSpPr txBox="1"/>
          <p:nvPr>
            <p:ph idx="4294967295" type="body"/>
          </p:nvPr>
        </p:nvSpPr>
        <p:spPr>
          <a:xfrm>
            <a:off x="228600" y="2286000"/>
            <a:ext cx="2819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Gamma ray sky shows us the most exotic and extreme creatures in the cosmic zoo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286000"/>
            <a:ext cx="5791200" cy="34274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5" name="Google Shape;105;p9"/>
          <p:cNvSpPr txBox="1"/>
          <p:nvPr/>
        </p:nvSpPr>
        <p:spPr>
          <a:xfrm>
            <a:off x="3124200" y="60960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CGRO/EGRET All Sky Map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idx="4294967295"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Compton Gamma-ray Observatory (1991-2000)</a:t>
            </a:r>
            <a:endParaRPr/>
          </a:p>
        </p:txBody>
      </p:sp>
      <p:sp>
        <p:nvSpPr>
          <p:cNvPr id="111" name="Google Shape;111;p10"/>
          <p:cNvSpPr txBox="1"/>
          <p:nvPr>
            <p:ph idx="4294967295" type="body"/>
          </p:nvPr>
        </p:nvSpPr>
        <p:spPr>
          <a:xfrm>
            <a:off x="134937" y="2514600"/>
            <a:ext cx="8896350" cy="159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Burst And Transient Source Experiment (BATSE)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Oriented Scintillation Spectrometer Experiment (OSSE)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Imaging Compton Telescope (COMPTEL)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Energetic Gamma-Ray Experiment Telescope (EGRET)</a:t>
            </a:r>
            <a:endParaRPr/>
          </a:p>
        </p:txBody>
      </p:sp>
      <p:pic>
        <p:nvPicPr>
          <p:cNvPr id="112" name="Google Shape;112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72000"/>
            <a:ext cx="3321050" cy="1992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/>
        </p:nvSpPr>
        <p:spPr>
          <a:xfrm>
            <a:off x="5486400" y="4792662"/>
            <a:ext cx="3048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CGRO being placed into orbit by the robotic arm on the Space Shuttle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Exploding Stars</a:t>
            </a:r>
            <a:endParaRPr/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134937" y="5562600"/>
            <a:ext cx="88963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a star’s life, if it is large enough, it will end with a bang (and not a whimper!)</a:t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17998" l="7424" r="4270" t="7333"/>
          <a:stretch/>
        </p:blipFill>
        <p:spPr>
          <a:xfrm>
            <a:off x="838200" y="1981200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"/>
          <p:cNvSpPr txBox="1"/>
          <p:nvPr/>
        </p:nvSpPr>
        <p:spPr>
          <a:xfrm>
            <a:off x="4572000" y="2057400"/>
            <a:ext cx="32861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Supernova 1987A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Large Magellanic Cloud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HST/WFPC2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Supernova Remnants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134937" y="5562600"/>
            <a:ext cx="88963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Radioactive decay of chemical elements created by the supernova explosion</a:t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2378075" y="2424112"/>
            <a:ext cx="2193925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Vela Region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CGRO/Comptel</a:t>
            </a: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19725" l="0" r="0" t="0"/>
          <a:stretch/>
        </p:blipFill>
        <p:spPr>
          <a:xfrm>
            <a:off x="4800600" y="1905000"/>
            <a:ext cx="3644900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34937" y="889000"/>
            <a:ext cx="8885237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Pulsars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247650" y="5715000"/>
            <a:ext cx="8896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Stellar corpses - size of a city, mass of the Sun, spinning up to 1000 times per second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38325"/>
            <a:ext cx="67056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B230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34937" y="889000"/>
            <a:ext cx="8885237" cy="11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en-US" sz="44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Gamma-ray Bursts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47650" y="5715000"/>
            <a:ext cx="889635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Discovered in 1967 while looking for nuclear test explosions - a 30+ year old mystery!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020887"/>
            <a:ext cx="4953000" cy="354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Mountain">
  <a:themeElements>
    <a:clrScheme name="default">
      <a:dk1>
        <a:srgbClr val="FFFFCC"/>
      </a:dk1>
      <a:lt1>
        <a:srgbClr val="000066"/>
      </a:lt1>
      <a:dk2>
        <a:srgbClr val="FFFFCC"/>
      </a:dk2>
      <a:lt2>
        <a:srgbClr val="000000"/>
      </a:lt2>
      <a:accent1>
        <a:srgbClr val="00CC99"/>
      </a:accent1>
      <a:accent2>
        <a:srgbClr val="3333CC"/>
      </a:accent2>
      <a:accent3>
        <a:srgbClr val="000066"/>
      </a:accent3>
      <a:accent4>
        <a:srgbClr val="00CC99"/>
      </a:accent4>
      <a:accent5>
        <a:srgbClr val="3333CC"/>
      </a:accent5>
      <a:accent6>
        <a:srgbClr val="000066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