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639887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4000" t="0"/>
          <a:stretch/>
        </p:blipFill>
        <p:spPr>
          <a:xfrm>
            <a:off x="6172200" y="1447800"/>
            <a:ext cx="27432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2093912" y="304800"/>
            <a:ext cx="49561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lthazar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Swift and the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lthazar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Global Telescope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lthazar"/>
              <a:buNone/>
            </a:pPr>
            <a:r>
              <a:rPr b="1" i="0" lang="en-US" sz="36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Network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5638800" y="4984750"/>
            <a:ext cx="32004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althazar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Lynn Cominsky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althazar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Sonoma State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althazar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University</a:t>
            </a:r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2514600"/>
            <a:ext cx="2743200" cy="2249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4495800" y="2895600"/>
            <a:ext cx="2514600" cy="76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50" y="5194300"/>
            <a:ext cx="1666875" cy="120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>
            <a:off x="2362200" y="4114800"/>
            <a:ext cx="1143000" cy="1524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" name="Google Shape;33;p4"/>
          <p:cNvCxnSpPr/>
          <p:nvPr/>
        </p:nvCxnSpPr>
        <p:spPr>
          <a:xfrm flipH="1">
            <a:off x="3962400" y="4343400"/>
            <a:ext cx="3048000" cy="1143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676400" y="304800"/>
            <a:ext cx="579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The Global (nee GLAST) Telescope Network</a:t>
            </a:r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981200" y="1981200"/>
            <a:ext cx="6705600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Network of ground-based telescopes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Purpose: to support GLAST, Swift and XMM-Newton science, and educate students about astronomy by partnering with NASA scientists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Partners: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Sonoma State University E/PO Group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AAVSO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Hands On Universe Project (Yerkes)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Elk Creek Observatory (Kansas)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California Academy of Sciences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WIRO (Wyoming + 2 other possible locations)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Actively recruiting other partners (VERITAS?)</a:t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762000"/>
            <a:ext cx="1524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676400" y="0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Balthazar"/>
              <a:buNone/>
            </a:pPr>
            <a:r>
              <a:rPr b="1" i="0" lang="en-US" sz="40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GORT (GLAST Optical robotic telescope)</a:t>
            </a:r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1752600" y="4648200"/>
            <a:ext cx="69342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Celestron 14” Paramount/AP47P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CCD and filter wheel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Pepperwood Preserve, Hume Observatory (California Academy of Sciences)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About 30 minutes north of SSU</a:t>
            </a:r>
            <a:endParaRPr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371600"/>
            <a:ext cx="4076700" cy="3057525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 b="0" l="17733" r="27093" t="0"/>
          <a:stretch/>
        </p:blipFill>
        <p:spPr>
          <a:xfrm>
            <a:off x="6629400" y="1600200"/>
            <a:ext cx="2133600" cy="2647950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9" name="Google Shape;49;p6"/>
          <p:cNvSpPr txBox="1"/>
          <p:nvPr/>
        </p:nvSpPr>
        <p:spPr>
          <a:xfrm>
            <a:off x="6934200" y="4419600"/>
            <a:ext cx="1828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original GORT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905000" y="76200"/>
            <a:ext cx="6781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GTN Science Projects</a:t>
            </a:r>
            <a:endParaRPr/>
          </a:p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828800" y="990600"/>
            <a:ext cx="70437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Active galaxy, polar surveillance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 and I observations of 2 targets / month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S/N &gt;100, photometry ~1%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High time-resolution datasets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Microvariability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Observe one target for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many hours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least once/year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Gamma-ray bursts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Rapid response (GCN notification)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High S/N, but fast, multiple images more critical</a:t>
            </a:r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09800"/>
            <a:ext cx="209708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752600" y="76200"/>
            <a:ext cx="72390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Balthazar"/>
              <a:buNone/>
            </a:pPr>
            <a:r>
              <a:rPr b="1" i="0" lang="en-US" sz="32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GTN Educational Projects</a:t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990600"/>
            <a:ext cx="37338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886200"/>
            <a:ext cx="3352800" cy="2519362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4" name="Google Shape;64;p8"/>
          <p:cNvSpPr txBox="1"/>
          <p:nvPr/>
        </p:nvSpPr>
        <p:spPr>
          <a:xfrm>
            <a:off x="1676400" y="990600"/>
            <a:ext cx="32766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Simple image reduction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and analysis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Hands-On Universe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AAVSO cooperation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Educational unit (under development)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5410200" y="4137025"/>
            <a:ext cx="3429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Goals: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 gamma-ray and visible light data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Partner with scientists to publish data in scientific journals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981200" y="228600"/>
            <a:ext cx="701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Balthazar"/>
              <a:buNone/>
            </a:pPr>
            <a:r>
              <a:rPr b="1" i="0" lang="en-US" sz="40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JOIN THE GTN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1905000" y="1219200"/>
            <a:ext cx="670560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What/Who are we looking for?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Observers with access to telescopes w/CCD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Willing to observe a minimum amount (depends on project)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Willing to have data archived and used by others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Not up for a long-term commitment? Go through the AAVSO!</a:t>
            </a:r>
            <a:endParaRPr/>
          </a:p>
          <a:p>
            <a:pPr indent="-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Swift scientists to partner with our ground-based partners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752600" y="22860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Balthazar"/>
              <a:buNone/>
            </a:pPr>
            <a:r>
              <a:rPr b="1" i="0" lang="en-US" sz="4000" u="none">
                <a:solidFill>
                  <a:schemeClr val="accent2"/>
                </a:solidFill>
                <a:latin typeface="Balthazar"/>
                <a:ea typeface="Balthazar"/>
                <a:cs typeface="Balthazar"/>
                <a:sym typeface="Balthazar"/>
              </a:rPr>
              <a:t>GTN Partner Benefits: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1752600" y="1143000"/>
            <a:ext cx="70104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Real science with real scientist partners!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Submit proposals to acquire data if you do not have your own visible-light telescope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GRB Astrometry analysis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GRB Photometry analysis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Data archiving at SSU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Light curves reported through AAVSO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MORE INFORMATION: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http://gtn.sonoma.edu</a:t>
            </a: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276725"/>
            <a:ext cx="2654300" cy="21082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9" name="Google Shape;79;p10"/>
          <p:cNvSpPr txBox="1"/>
          <p:nvPr/>
        </p:nvSpPr>
        <p:spPr>
          <a:xfrm>
            <a:off x="3657600" y="5562600"/>
            <a:ext cx="2209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Pepperwood dome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