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0"/>
  </p:notesMasterIdLst>
  <p:handoutMasterIdLst>
    <p:handoutMasterId r:id="rId31"/>
  </p:handoutMasterIdLst>
  <p:sldIdLst>
    <p:sldId id="274" r:id="rId2"/>
    <p:sldId id="257" r:id="rId3"/>
    <p:sldId id="258" r:id="rId4"/>
    <p:sldId id="269" r:id="rId5"/>
    <p:sldId id="260" r:id="rId6"/>
    <p:sldId id="271" r:id="rId7"/>
    <p:sldId id="282" r:id="rId8"/>
    <p:sldId id="275" r:id="rId9"/>
    <p:sldId id="276" r:id="rId10"/>
    <p:sldId id="272" r:id="rId11"/>
    <p:sldId id="285" r:id="rId12"/>
    <p:sldId id="286" r:id="rId13"/>
    <p:sldId id="287" r:id="rId14"/>
    <p:sldId id="288" r:id="rId15"/>
    <p:sldId id="278" r:id="rId16"/>
    <p:sldId id="280" r:id="rId17"/>
    <p:sldId id="279" r:id="rId18"/>
    <p:sldId id="281" r:id="rId19"/>
    <p:sldId id="277" r:id="rId20"/>
    <p:sldId id="273" r:id="rId21"/>
    <p:sldId id="268" r:id="rId22"/>
    <p:sldId id="270" r:id="rId23"/>
    <p:sldId id="262" r:id="rId24"/>
    <p:sldId id="263" r:id="rId25"/>
    <p:sldId id="283" r:id="rId26"/>
    <p:sldId id="261" r:id="rId27"/>
    <p:sldId id="289" r:id="rId28"/>
    <p:sldId id="284"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FFF66"/>
    <a:srgbClr val="66CCFF"/>
    <a:srgbClr val="33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90" autoAdjust="0"/>
    <p:restoredTop sz="73741" autoAdjust="0"/>
  </p:normalViewPr>
  <p:slideViewPr>
    <p:cSldViewPr>
      <p:cViewPr>
        <p:scale>
          <a:sx n="50" d="100"/>
          <a:sy n="50" d="100"/>
        </p:scale>
        <p:origin x="-744" y="-259"/>
      </p:cViewPr>
      <p:guideLst>
        <p:guide orient="horz" pos="1152"/>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900" y="3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19.xml"/><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EEB7006-965B-434A-B067-D71ADB02AFE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15715" name="Rectangle 3">
            <a:extLst>
              <a:ext uri="{FF2B5EF4-FFF2-40B4-BE49-F238E27FC236}">
                <a16:creationId xmlns:a16="http://schemas.microsoft.com/office/drawing/2014/main" id="{760FC087-2617-4181-928D-E4D7BEE55826}"/>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5716" name="Rectangle 4">
            <a:extLst>
              <a:ext uri="{FF2B5EF4-FFF2-40B4-BE49-F238E27FC236}">
                <a16:creationId xmlns:a16="http://schemas.microsoft.com/office/drawing/2014/main" id="{390C7CDB-3000-4383-B9D3-172A2E74935F}"/>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15717" name="Rectangle 5">
            <a:extLst>
              <a:ext uri="{FF2B5EF4-FFF2-40B4-BE49-F238E27FC236}">
                <a16:creationId xmlns:a16="http://schemas.microsoft.com/office/drawing/2014/main" id="{357506A2-9C14-4FAD-B9A3-46A44C31727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1570F98-E7D3-41D6-A5E3-A755371B99E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43F9E18-4403-45F1-8E45-119EFDE0C0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16387" name="Rectangle 3">
            <a:extLst>
              <a:ext uri="{FF2B5EF4-FFF2-40B4-BE49-F238E27FC236}">
                <a16:creationId xmlns:a16="http://schemas.microsoft.com/office/drawing/2014/main" id="{9D9240BD-DE98-449F-A734-8513C1A977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16388" name="Rectangle 4">
            <a:extLst>
              <a:ext uri="{FF2B5EF4-FFF2-40B4-BE49-F238E27FC236}">
                <a16:creationId xmlns:a16="http://schemas.microsoft.com/office/drawing/2014/main" id="{9076C790-FDF3-48B6-A984-9F5AB073F10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8C277B43-6DEE-49A3-B3FB-35798DE3C52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90" name="Rectangle 6">
            <a:extLst>
              <a:ext uri="{FF2B5EF4-FFF2-40B4-BE49-F238E27FC236}">
                <a16:creationId xmlns:a16="http://schemas.microsoft.com/office/drawing/2014/main" id="{F03D2C0D-47C1-4568-B9A9-AFCB260A0E5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16391" name="Rectangle 7">
            <a:extLst>
              <a:ext uri="{FF2B5EF4-FFF2-40B4-BE49-F238E27FC236}">
                <a16:creationId xmlns:a16="http://schemas.microsoft.com/office/drawing/2014/main" id="{BA58A5FD-8A96-440A-B6B7-536FC710321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CD59B68-889C-4143-BCC0-D508E23674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4639D7-3852-4CE0-AB5F-780831CBB004}"/>
              </a:ext>
            </a:extLst>
          </p:cNvPr>
          <p:cNvSpPr>
            <a:spLocks noGrp="1" noChangeArrowheads="1"/>
          </p:cNvSpPr>
          <p:nvPr>
            <p:ph type="sldNum" sz="quarter" idx="5"/>
          </p:nvPr>
        </p:nvSpPr>
        <p:spPr>
          <a:ln/>
        </p:spPr>
        <p:txBody>
          <a:bodyPr/>
          <a:lstStyle/>
          <a:p>
            <a:fld id="{6761F911-721D-46FB-BC50-1DEDA2B2104C}" type="slidenum">
              <a:rPr lang="en-US" altLang="en-US"/>
              <a:pPr/>
              <a:t>2</a:t>
            </a:fld>
            <a:endParaRPr lang="en-US" altLang="en-US"/>
          </a:p>
        </p:txBody>
      </p:sp>
      <p:sp>
        <p:nvSpPr>
          <p:cNvPr id="31746" name="Rectangle 2">
            <a:extLst>
              <a:ext uri="{FF2B5EF4-FFF2-40B4-BE49-F238E27FC236}">
                <a16:creationId xmlns:a16="http://schemas.microsoft.com/office/drawing/2014/main" id="{B98E1F77-D4F9-4EDD-9A82-22029298D612}"/>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70DE85AD-EB74-4CCF-8028-8BD124B2CE3A}"/>
              </a:ext>
            </a:extLst>
          </p:cNvPr>
          <p:cNvSpPr>
            <a:spLocks noGrp="1" noChangeArrowheads="1"/>
          </p:cNvSpPr>
          <p:nvPr>
            <p:ph type="body" idx="1"/>
          </p:nvPr>
        </p:nvSpPr>
        <p:spPr/>
        <p:txBody>
          <a:bodyPr/>
          <a:lstStyle/>
          <a:p>
            <a:r>
              <a:rPr lang="en-US" altLang="en-US"/>
              <a:t>Our group is located in Northern California at Sonoma State University. We are part of the Physics and Astronomy Department and call ourselves the NASA Education and Public Outreach Group. Our group is led by Professor Lynn Cominsky,  is lead of five NASA funded projects and 1 California Project. The one California project is called The North Bay Science Project and is a California Subject Matter Project. The five NASA projects are; the Educator Ambassador Program a master teacher program that trains master teachers to go all around the country to teach the science behind our missions to other educators. We have the Education and Public Outreach portion of three different satellite missions, Swift- A Gamma Ray Burst Mission, XMM-Newton- a X-ray Spectroscopy mission and GLAST-general gamma-ray mission. We also do the Press for the Swift and GLAST missions.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580405-25AF-4B4A-941A-20B6A760D32F}"/>
              </a:ext>
            </a:extLst>
          </p:cNvPr>
          <p:cNvSpPr>
            <a:spLocks noGrp="1" noChangeArrowheads="1"/>
          </p:cNvSpPr>
          <p:nvPr>
            <p:ph type="sldNum" sz="quarter" idx="5"/>
          </p:nvPr>
        </p:nvSpPr>
        <p:spPr>
          <a:ln/>
        </p:spPr>
        <p:txBody>
          <a:bodyPr/>
          <a:lstStyle/>
          <a:p>
            <a:fld id="{5D9A8BC5-D4AE-4EB5-95EC-C963254A9285}" type="slidenum">
              <a:rPr lang="en-US" altLang="en-US"/>
              <a:pPr/>
              <a:t>15</a:t>
            </a:fld>
            <a:endParaRPr lang="en-US" altLang="en-US"/>
          </a:p>
        </p:txBody>
      </p:sp>
      <p:sp>
        <p:nvSpPr>
          <p:cNvPr id="104450" name="Rectangle 2">
            <a:extLst>
              <a:ext uri="{FF2B5EF4-FFF2-40B4-BE49-F238E27FC236}">
                <a16:creationId xmlns:a16="http://schemas.microsoft.com/office/drawing/2014/main" id="{3A6BAD2B-2063-4135-8499-07BBEA3DA686}"/>
              </a:ext>
            </a:extLst>
          </p:cNvPr>
          <p:cNvSpPr>
            <a:spLocks noRot="1" noChangeArrowheads="1" noTextEdit="1"/>
          </p:cNvSpPr>
          <p:nvPr>
            <p:ph type="sldImg"/>
          </p:nvPr>
        </p:nvSpPr>
        <p:spPr>
          <a:ln/>
        </p:spPr>
      </p:sp>
      <p:sp>
        <p:nvSpPr>
          <p:cNvPr id="104451" name="Rectangle 3">
            <a:extLst>
              <a:ext uri="{FF2B5EF4-FFF2-40B4-BE49-F238E27FC236}">
                <a16:creationId xmlns:a16="http://schemas.microsoft.com/office/drawing/2014/main" id="{7C6E05E1-1AFA-4379-9CE5-02FDE90E111D}"/>
              </a:ext>
            </a:extLst>
          </p:cNvPr>
          <p:cNvSpPr>
            <a:spLocks noGrp="1" noChangeArrowheads="1"/>
          </p:cNvSpPr>
          <p:nvPr>
            <p:ph type="body" idx="1"/>
          </p:nvPr>
        </p:nvSpPr>
        <p:spPr/>
        <p:txBody>
          <a:bodyPr/>
          <a:lstStyle/>
          <a:p>
            <a:r>
              <a:rPr lang="en-US" altLang="en-US"/>
              <a:t>Start the activity!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9E21D7-0BDF-4AE9-8371-A573CBDC8FA7}"/>
              </a:ext>
            </a:extLst>
          </p:cNvPr>
          <p:cNvSpPr>
            <a:spLocks noGrp="1" noChangeArrowheads="1"/>
          </p:cNvSpPr>
          <p:nvPr>
            <p:ph type="sldNum" sz="quarter" idx="5"/>
          </p:nvPr>
        </p:nvSpPr>
        <p:spPr>
          <a:ln/>
        </p:spPr>
        <p:txBody>
          <a:bodyPr/>
          <a:lstStyle/>
          <a:p>
            <a:fld id="{DC599123-49DF-40A0-BC6B-31921A26B719}" type="slidenum">
              <a:rPr lang="en-US" altLang="en-US"/>
              <a:pPr/>
              <a:t>16</a:t>
            </a:fld>
            <a:endParaRPr lang="en-US" altLang="en-US"/>
          </a:p>
        </p:txBody>
      </p:sp>
      <p:sp>
        <p:nvSpPr>
          <p:cNvPr id="105474" name="Rectangle 1026">
            <a:extLst>
              <a:ext uri="{FF2B5EF4-FFF2-40B4-BE49-F238E27FC236}">
                <a16:creationId xmlns:a16="http://schemas.microsoft.com/office/drawing/2014/main" id="{AC02044A-745B-44FC-8757-B0422C9D94E4}"/>
              </a:ext>
            </a:extLst>
          </p:cNvPr>
          <p:cNvSpPr>
            <a:spLocks noRot="1" noChangeArrowheads="1" noTextEdit="1"/>
          </p:cNvSpPr>
          <p:nvPr>
            <p:ph type="sldImg"/>
          </p:nvPr>
        </p:nvSpPr>
        <p:spPr>
          <a:ln/>
        </p:spPr>
      </p:sp>
      <p:sp>
        <p:nvSpPr>
          <p:cNvPr id="105475" name="Rectangle 1027">
            <a:extLst>
              <a:ext uri="{FF2B5EF4-FFF2-40B4-BE49-F238E27FC236}">
                <a16:creationId xmlns:a16="http://schemas.microsoft.com/office/drawing/2014/main" id="{6E0A4A8F-DEC6-4D9F-947C-E10CBBDD08F6}"/>
              </a:ext>
            </a:extLst>
          </p:cNvPr>
          <p:cNvSpPr>
            <a:spLocks noGrp="1" noChangeArrowheads="1"/>
          </p:cNvSpPr>
          <p:nvPr>
            <p:ph type="body" idx="1"/>
          </p:nvPr>
        </p:nvSpPr>
        <p:spPr/>
        <p:txBody>
          <a:bodyPr/>
          <a:lstStyle/>
          <a:p>
            <a:r>
              <a:rPr lang="en-US" altLang="en-US"/>
              <a:t>Answer for Question 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B1213E-E97E-41F4-B03D-0F9CF8DD8031}"/>
              </a:ext>
            </a:extLst>
          </p:cNvPr>
          <p:cNvSpPr>
            <a:spLocks noGrp="1" noChangeArrowheads="1"/>
          </p:cNvSpPr>
          <p:nvPr>
            <p:ph type="sldNum" sz="quarter" idx="5"/>
          </p:nvPr>
        </p:nvSpPr>
        <p:spPr>
          <a:ln/>
        </p:spPr>
        <p:txBody>
          <a:bodyPr/>
          <a:lstStyle/>
          <a:p>
            <a:fld id="{2C720400-355B-4AFD-85C5-3A0A941716B3}" type="slidenum">
              <a:rPr lang="en-US" altLang="en-US"/>
              <a:pPr/>
              <a:t>17</a:t>
            </a:fld>
            <a:endParaRPr lang="en-US" altLang="en-US"/>
          </a:p>
        </p:txBody>
      </p:sp>
      <p:sp>
        <p:nvSpPr>
          <p:cNvPr id="106498" name="Rectangle 1026">
            <a:extLst>
              <a:ext uri="{FF2B5EF4-FFF2-40B4-BE49-F238E27FC236}">
                <a16:creationId xmlns:a16="http://schemas.microsoft.com/office/drawing/2014/main" id="{91A6B6B8-2192-4AB9-AE81-00C051F85A56}"/>
              </a:ext>
            </a:extLst>
          </p:cNvPr>
          <p:cNvSpPr>
            <a:spLocks noRot="1" noChangeArrowheads="1" noTextEdit="1"/>
          </p:cNvSpPr>
          <p:nvPr>
            <p:ph type="sldImg"/>
          </p:nvPr>
        </p:nvSpPr>
        <p:spPr>
          <a:ln/>
        </p:spPr>
      </p:sp>
      <p:sp>
        <p:nvSpPr>
          <p:cNvPr id="106499" name="Rectangle 1027">
            <a:extLst>
              <a:ext uri="{FF2B5EF4-FFF2-40B4-BE49-F238E27FC236}">
                <a16:creationId xmlns:a16="http://schemas.microsoft.com/office/drawing/2014/main" id="{4A32961F-D84D-443A-B297-F3ED6870A5BC}"/>
              </a:ext>
            </a:extLst>
          </p:cNvPr>
          <p:cNvSpPr>
            <a:spLocks noGrp="1" noChangeArrowheads="1"/>
          </p:cNvSpPr>
          <p:nvPr>
            <p:ph type="body" idx="1"/>
          </p:nvPr>
        </p:nvSpPr>
        <p:spPr/>
        <p:txBody>
          <a:bodyPr/>
          <a:lstStyle/>
          <a:p>
            <a:r>
              <a:rPr lang="en-US" altLang="en-US"/>
              <a:t>Answer for Question 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F88AA3-0DEE-4CFE-B24C-6CE8DD13CF57}"/>
              </a:ext>
            </a:extLst>
          </p:cNvPr>
          <p:cNvSpPr>
            <a:spLocks noGrp="1" noChangeArrowheads="1"/>
          </p:cNvSpPr>
          <p:nvPr>
            <p:ph type="sldNum" sz="quarter" idx="5"/>
          </p:nvPr>
        </p:nvSpPr>
        <p:spPr>
          <a:ln/>
        </p:spPr>
        <p:txBody>
          <a:bodyPr/>
          <a:lstStyle/>
          <a:p>
            <a:fld id="{89A77BC8-421A-40A5-90F1-12CDC68BCB1D}" type="slidenum">
              <a:rPr lang="en-US" altLang="en-US"/>
              <a:pPr/>
              <a:t>18</a:t>
            </a:fld>
            <a:endParaRPr lang="en-US" altLang="en-US"/>
          </a:p>
        </p:txBody>
      </p:sp>
      <p:sp>
        <p:nvSpPr>
          <p:cNvPr id="107522" name="Rectangle 2">
            <a:extLst>
              <a:ext uri="{FF2B5EF4-FFF2-40B4-BE49-F238E27FC236}">
                <a16:creationId xmlns:a16="http://schemas.microsoft.com/office/drawing/2014/main" id="{59B61330-CF82-42E3-BA2F-17CDD3FA5CB4}"/>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5AA8A42F-FBC5-4504-BA05-9B33CA2D5EAA}"/>
              </a:ext>
            </a:extLst>
          </p:cNvPr>
          <p:cNvSpPr>
            <a:spLocks noGrp="1" noChangeArrowheads="1"/>
          </p:cNvSpPr>
          <p:nvPr>
            <p:ph type="body" idx="1"/>
          </p:nvPr>
        </p:nvSpPr>
        <p:spPr/>
        <p:txBody>
          <a:bodyPr/>
          <a:lstStyle/>
          <a:p>
            <a:r>
              <a:rPr lang="en-US" altLang="en-US"/>
              <a:t>Answers for Questions 3-6.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6D058E-2705-40A9-A53E-14B57F2F96CF}"/>
              </a:ext>
            </a:extLst>
          </p:cNvPr>
          <p:cNvSpPr>
            <a:spLocks noGrp="1" noChangeArrowheads="1"/>
          </p:cNvSpPr>
          <p:nvPr>
            <p:ph type="sldNum" sz="quarter" idx="5"/>
          </p:nvPr>
        </p:nvSpPr>
        <p:spPr>
          <a:ln/>
        </p:spPr>
        <p:txBody>
          <a:bodyPr/>
          <a:lstStyle/>
          <a:p>
            <a:fld id="{3CCBEC68-8718-495B-9BEB-C7609C4F29A1}" type="slidenum">
              <a:rPr lang="en-US" altLang="en-US"/>
              <a:pPr/>
              <a:t>19</a:t>
            </a:fld>
            <a:endParaRPr lang="en-US" altLang="en-US"/>
          </a:p>
        </p:txBody>
      </p:sp>
      <p:sp>
        <p:nvSpPr>
          <p:cNvPr id="108546" name="Rectangle 1026">
            <a:extLst>
              <a:ext uri="{FF2B5EF4-FFF2-40B4-BE49-F238E27FC236}">
                <a16:creationId xmlns:a16="http://schemas.microsoft.com/office/drawing/2014/main" id="{DDB95794-22C0-4264-8042-AA9DFF29CA9A}"/>
              </a:ext>
            </a:extLst>
          </p:cNvPr>
          <p:cNvSpPr>
            <a:spLocks noRot="1" noChangeArrowheads="1" noTextEdit="1"/>
          </p:cNvSpPr>
          <p:nvPr>
            <p:ph type="sldImg"/>
          </p:nvPr>
        </p:nvSpPr>
        <p:spPr>
          <a:ln/>
        </p:spPr>
      </p:sp>
      <p:sp>
        <p:nvSpPr>
          <p:cNvPr id="108547" name="Rectangle 1027">
            <a:extLst>
              <a:ext uri="{FF2B5EF4-FFF2-40B4-BE49-F238E27FC236}">
                <a16:creationId xmlns:a16="http://schemas.microsoft.com/office/drawing/2014/main" id="{4B4FC301-B585-494D-8E53-D3FE80C5B7A4}"/>
              </a:ext>
            </a:extLst>
          </p:cNvPr>
          <p:cNvSpPr>
            <a:spLocks noGrp="1" noChangeArrowheads="1"/>
          </p:cNvSpPr>
          <p:nvPr>
            <p:ph type="body" idx="1"/>
          </p:nvPr>
        </p:nvSpPr>
        <p:spPr/>
        <p:txBody>
          <a:bodyPr/>
          <a:lstStyle/>
          <a:p>
            <a:r>
              <a:rPr lang="en-US" altLang="en-US"/>
              <a:t>Now explain what has been discovered about GRBs since then. The distribution on the sky implied either very close or very far, but redshifts of host galaxies clinched the cosmological distance theory. This means they are incredibly bright. Follow-up observations became possible, and Beppo-Sax (next slide) got the first X-ray afterglow. Host galaxies were found, redshifts determined. Two kinds of GRBs: less than 2 seconds, longer than 2 seconds.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0344FB-6D6D-457F-BCDA-FF812E5A4B75}"/>
              </a:ext>
            </a:extLst>
          </p:cNvPr>
          <p:cNvSpPr>
            <a:spLocks noGrp="1" noChangeArrowheads="1"/>
          </p:cNvSpPr>
          <p:nvPr>
            <p:ph type="sldNum" sz="quarter" idx="5"/>
          </p:nvPr>
        </p:nvSpPr>
        <p:spPr>
          <a:ln/>
        </p:spPr>
        <p:txBody>
          <a:bodyPr/>
          <a:lstStyle/>
          <a:p>
            <a:fld id="{2A2F5164-DF96-4920-80D7-C628F31F07DC}" type="slidenum">
              <a:rPr lang="en-US" altLang="en-US"/>
              <a:pPr/>
              <a:t>20</a:t>
            </a:fld>
            <a:endParaRPr lang="en-US" altLang="en-US"/>
          </a:p>
        </p:txBody>
      </p:sp>
      <p:sp>
        <p:nvSpPr>
          <p:cNvPr id="81922" name="Rectangle 2">
            <a:extLst>
              <a:ext uri="{FF2B5EF4-FFF2-40B4-BE49-F238E27FC236}">
                <a16:creationId xmlns:a16="http://schemas.microsoft.com/office/drawing/2014/main" id="{A257BB88-7729-4B95-B47A-E24371325133}"/>
              </a:ext>
            </a:extLst>
          </p:cNvPr>
          <p:cNvSpPr>
            <a:spLocks noRot="1" noChangeArrowheads="1" noTextEdit="1"/>
          </p:cNvSpPr>
          <p:nvPr>
            <p:ph type="sldImg"/>
          </p:nvPr>
        </p:nvSpPr>
        <p:spPr>
          <a:ln/>
        </p:spPr>
      </p:sp>
      <p:sp>
        <p:nvSpPr>
          <p:cNvPr id="81923" name="Rectangle 3">
            <a:extLst>
              <a:ext uri="{FF2B5EF4-FFF2-40B4-BE49-F238E27FC236}">
                <a16:creationId xmlns:a16="http://schemas.microsoft.com/office/drawing/2014/main" id="{25A8AEFF-A2B1-4E8A-841B-93C06E486B7A}"/>
              </a:ext>
            </a:extLst>
          </p:cNvPr>
          <p:cNvSpPr>
            <a:spLocks noGrp="1" noChangeArrowheads="1"/>
          </p:cNvSpPr>
          <p:nvPr>
            <p:ph type="body" idx="1"/>
          </p:nvPr>
        </p:nvSpPr>
        <p:spPr/>
        <p:txBody>
          <a:bodyPr/>
          <a:lstStyle/>
          <a:p>
            <a:r>
              <a:rPr lang="en-US" altLang="en-US"/>
              <a:t>Beppo-Sax observation of a GRB. Left: 8 hours after burst. Right: 3 days later.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27AB53-E547-4B78-9317-9AC64C8097EE}"/>
              </a:ext>
            </a:extLst>
          </p:cNvPr>
          <p:cNvSpPr>
            <a:spLocks noGrp="1" noChangeArrowheads="1"/>
          </p:cNvSpPr>
          <p:nvPr>
            <p:ph type="sldNum" sz="quarter" idx="5"/>
          </p:nvPr>
        </p:nvSpPr>
        <p:spPr>
          <a:ln/>
        </p:spPr>
        <p:txBody>
          <a:bodyPr/>
          <a:lstStyle/>
          <a:p>
            <a:fld id="{37676F5B-CD07-4F58-B242-9EF5087546B0}" type="slidenum">
              <a:rPr lang="en-US" altLang="en-US"/>
              <a:pPr/>
              <a:t>21</a:t>
            </a:fld>
            <a:endParaRPr lang="en-US" altLang="en-US"/>
          </a:p>
        </p:txBody>
      </p:sp>
      <p:sp>
        <p:nvSpPr>
          <p:cNvPr id="56322" name="Rectangle 2">
            <a:extLst>
              <a:ext uri="{FF2B5EF4-FFF2-40B4-BE49-F238E27FC236}">
                <a16:creationId xmlns:a16="http://schemas.microsoft.com/office/drawing/2014/main" id="{B4F1ACBB-8D17-4B90-BAFB-37A80C1A3D7B}"/>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659B12FC-416A-4D00-8E4C-AFDEAF4C50B0}"/>
              </a:ext>
            </a:extLst>
          </p:cNvPr>
          <p:cNvSpPr>
            <a:spLocks noGrp="1" noChangeArrowheads="1"/>
          </p:cNvSpPr>
          <p:nvPr>
            <p:ph type="body" idx="1"/>
          </p:nvPr>
        </p:nvSpPr>
        <p:spPr/>
        <p:txBody>
          <a:bodyPr/>
          <a:lstStyle/>
          <a:p>
            <a:r>
              <a:rPr lang="en-US" altLang="en-US"/>
              <a:t>Self-explanatory.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F38484-E6AC-4AFE-8808-5FA342A8F167}"/>
              </a:ext>
            </a:extLst>
          </p:cNvPr>
          <p:cNvSpPr>
            <a:spLocks noGrp="1" noChangeArrowheads="1"/>
          </p:cNvSpPr>
          <p:nvPr>
            <p:ph type="sldNum" sz="quarter" idx="5"/>
          </p:nvPr>
        </p:nvSpPr>
        <p:spPr>
          <a:ln/>
        </p:spPr>
        <p:txBody>
          <a:bodyPr/>
          <a:lstStyle/>
          <a:p>
            <a:fld id="{F68012DC-3C51-4BCE-ABA7-DE739862329B}" type="slidenum">
              <a:rPr lang="en-US" altLang="en-US"/>
              <a:pPr/>
              <a:t>22</a:t>
            </a:fld>
            <a:endParaRPr lang="en-US" altLang="en-US"/>
          </a:p>
        </p:txBody>
      </p:sp>
      <p:sp>
        <p:nvSpPr>
          <p:cNvPr id="73730" name="Rectangle 2">
            <a:extLst>
              <a:ext uri="{FF2B5EF4-FFF2-40B4-BE49-F238E27FC236}">
                <a16:creationId xmlns:a16="http://schemas.microsoft.com/office/drawing/2014/main" id="{68A28027-27A8-4AF5-8B8D-C73FE4301394}"/>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35FD48B0-C1ED-4083-837D-743278012CB2}"/>
              </a:ext>
            </a:extLst>
          </p:cNvPr>
          <p:cNvSpPr>
            <a:spLocks noGrp="1" noChangeArrowheads="1"/>
          </p:cNvSpPr>
          <p:nvPr>
            <p:ph type="body" idx="1"/>
          </p:nvPr>
        </p:nvSpPr>
        <p:spPr/>
        <p:txBody>
          <a:bodyPr/>
          <a:lstStyle/>
          <a:p>
            <a:r>
              <a:rPr lang="en-US" altLang="en-US"/>
              <a:t>Self-explanatory.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41FF76-CC8B-4C0B-B110-9FD945D7C3BE}"/>
              </a:ext>
            </a:extLst>
          </p:cNvPr>
          <p:cNvSpPr>
            <a:spLocks noGrp="1" noChangeArrowheads="1"/>
          </p:cNvSpPr>
          <p:nvPr>
            <p:ph type="sldNum" sz="quarter" idx="5"/>
          </p:nvPr>
        </p:nvSpPr>
        <p:spPr>
          <a:ln/>
        </p:spPr>
        <p:txBody>
          <a:bodyPr/>
          <a:lstStyle/>
          <a:p>
            <a:fld id="{513D14FF-8161-4CC2-9F08-76345FFEB62E}" type="slidenum">
              <a:rPr lang="en-US" altLang="en-US"/>
              <a:pPr/>
              <a:t>23</a:t>
            </a:fld>
            <a:endParaRPr lang="en-US" altLang="en-US"/>
          </a:p>
        </p:txBody>
      </p:sp>
      <p:sp>
        <p:nvSpPr>
          <p:cNvPr id="26626" name="Rectangle 2">
            <a:extLst>
              <a:ext uri="{FF2B5EF4-FFF2-40B4-BE49-F238E27FC236}">
                <a16:creationId xmlns:a16="http://schemas.microsoft.com/office/drawing/2014/main" id="{0154314F-1E0A-4C34-8952-686F61F2BDE7}"/>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0CF92C62-ACF2-4F63-ADD1-CEF32E696BAD}"/>
              </a:ext>
            </a:extLst>
          </p:cNvPr>
          <p:cNvSpPr>
            <a:spLocks noGrp="1" noChangeArrowheads="1"/>
          </p:cNvSpPr>
          <p:nvPr>
            <p:ph type="body" idx="1"/>
          </p:nvPr>
        </p:nvSpPr>
        <p:spPr/>
        <p:txBody>
          <a:bodyPr/>
          <a:lstStyle/>
          <a:p>
            <a:r>
              <a:rPr lang="en-US" altLang="en-US"/>
              <a:t>Since we are funded by NASA we have to make sure our activities address the National Science Education Standards or NSES. On this slide I have placed the content standards taught in this activity and how they are addressed specifically. For each activity we have done this, as well as put a quick reference table on page 4 of the booklet. Not only have we shown in this booklet how our activities address the Science standards, but we have also listed the National Mathematics standards that can be taught in this activity booklet. Because this is a CSTA conference and we care more about the California standards I have done this for them too.</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8AC06C-0E63-4DDD-95CD-087075E86260}"/>
              </a:ext>
            </a:extLst>
          </p:cNvPr>
          <p:cNvSpPr>
            <a:spLocks noGrp="1" noChangeArrowheads="1"/>
          </p:cNvSpPr>
          <p:nvPr>
            <p:ph type="sldNum" sz="quarter" idx="5"/>
          </p:nvPr>
        </p:nvSpPr>
        <p:spPr>
          <a:ln/>
        </p:spPr>
        <p:txBody>
          <a:bodyPr/>
          <a:lstStyle/>
          <a:p>
            <a:fld id="{202F4596-FFBC-4AA8-9501-B03FBFE81680}" type="slidenum">
              <a:rPr lang="en-US" altLang="en-US"/>
              <a:pPr/>
              <a:t>24</a:t>
            </a:fld>
            <a:endParaRPr lang="en-US" altLang="en-US"/>
          </a:p>
        </p:txBody>
      </p:sp>
      <p:sp>
        <p:nvSpPr>
          <p:cNvPr id="25602" name="Rectangle 2">
            <a:extLst>
              <a:ext uri="{FF2B5EF4-FFF2-40B4-BE49-F238E27FC236}">
                <a16:creationId xmlns:a16="http://schemas.microsoft.com/office/drawing/2014/main" id="{7919B3C2-53FE-48A3-A8B6-44C6B4D2BDA1}"/>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786CAB83-7D75-4E7E-B578-AD1A78F319DD}"/>
              </a:ext>
            </a:extLst>
          </p:cNvPr>
          <p:cNvSpPr>
            <a:spLocks noGrp="1" noChangeArrowheads="1"/>
          </p:cNvSpPr>
          <p:nvPr>
            <p:ph type="body" idx="1"/>
          </p:nvPr>
        </p:nvSpPr>
        <p:spPr/>
        <p:txBody>
          <a:bodyPr/>
          <a:lstStyle/>
          <a:p>
            <a:r>
              <a:rPr lang="en-US" altLang="en-US"/>
              <a:t>This activity addresses many of the California Earth Science standards for grades 9-12. The Category within the Earth Science standards that this best fits is the “Earth’s Place in the Universe.” Some or all of the standards listed here can be taught while using this activity. The easiest standards to integrate are the overall concepts of section 1, about the size and scale of the universe and how Earth stands relative to the size of other objects. The Earth is part of our Sun’s system. Similarly, our Sun is one of many stars in many star systems in our Galaxy, the Milky Way Galaxy, which is one of many Galaxies in our Universe. The students are given the opportunity to compare their own size to the size of other objects in the Universe using the AGN poster. They then are able to infer sizes and distances of even larger objects by using the knowledge they acquire after using the poster. In addition the standards in section 2 of Earth Science are just as easily taught when using this activity. In section 2 the emphasis is on how we observe the size, scale and structure of the universe. Depending on your unit emphasis, all or some of the subsections can be taught while using this activity. If you use this activity to talk about the GLAST telescope using space-based astronomy to observe these objects in space at high energy wavelengths, then the students will be able to grasp the idea of different objects emitting light at various wavelengths and the characteristics of the galaxies in the Universe.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1A3C42-0490-4FB0-9B20-BD3528C4A580}"/>
              </a:ext>
            </a:extLst>
          </p:cNvPr>
          <p:cNvSpPr>
            <a:spLocks noGrp="1" noChangeArrowheads="1"/>
          </p:cNvSpPr>
          <p:nvPr>
            <p:ph type="sldNum" sz="quarter" idx="5"/>
          </p:nvPr>
        </p:nvSpPr>
        <p:spPr>
          <a:ln/>
        </p:spPr>
        <p:txBody>
          <a:bodyPr/>
          <a:lstStyle/>
          <a:p>
            <a:fld id="{6BDA9A12-B325-4A6B-B386-8C725113929A}" type="slidenum">
              <a:rPr lang="en-US" altLang="en-US"/>
              <a:pPr/>
              <a:t>3</a:t>
            </a:fld>
            <a:endParaRPr lang="en-US" altLang="en-US"/>
          </a:p>
        </p:txBody>
      </p:sp>
      <p:sp>
        <p:nvSpPr>
          <p:cNvPr id="30722" name="Rectangle 2">
            <a:extLst>
              <a:ext uri="{FF2B5EF4-FFF2-40B4-BE49-F238E27FC236}">
                <a16:creationId xmlns:a16="http://schemas.microsoft.com/office/drawing/2014/main" id="{2F66A317-77F1-423C-9402-2A3650761A0A}"/>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FDE1EE20-5677-42AA-B368-81490189DF42}"/>
              </a:ext>
            </a:extLst>
          </p:cNvPr>
          <p:cNvSpPr>
            <a:spLocks noGrp="1" noChangeArrowheads="1"/>
          </p:cNvSpPr>
          <p:nvPr>
            <p:ph type="body" idx="1"/>
          </p:nvPr>
        </p:nvSpPr>
        <p:spPr/>
        <p:txBody>
          <a:bodyPr/>
          <a:lstStyle/>
          <a:p>
            <a:r>
              <a:rPr lang="en-US" altLang="en-US"/>
              <a:t>Swift is one of the few NASA missions that is not an acronym! It is named this way because it can swiftly changes its orientation; where its pointed in the sky. It is designed to detect gamma ray bursts, flashes of high-energy radiation that have puzzled astronomers for decades. When it finds one, it relays the brightness and position to the ground as it moves to pinpoint the location of the burst. It has three instruments: the BAT, which initially detects the GRB in soft gamma rays, the XRT, which observes hard X-rays, and the UVOT, which is sensitive to optical and ultraviolet light. Swift is due to launch in May 2004.</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956BC8-DEB5-46A9-9EB2-847C4D08572A}"/>
              </a:ext>
            </a:extLst>
          </p:cNvPr>
          <p:cNvSpPr>
            <a:spLocks noGrp="1" noChangeArrowheads="1"/>
          </p:cNvSpPr>
          <p:nvPr>
            <p:ph type="sldNum" sz="quarter" idx="5"/>
          </p:nvPr>
        </p:nvSpPr>
        <p:spPr>
          <a:ln/>
        </p:spPr>
        <p:txBody>
          <a:bodyPr/>
          <a:lstStyle/>
          <a:p>
            <a:fld id="{54451C27-0547-4961-A0E4-7B15015C90B8}" type="slidenum">
              <a:rPr lang="en-US" altLang="en-US"/>
              <a:pPr/>
              <a:t>26</a:t>
            </a:fld>
            <a:endParaRPr lang="en-US" altLang="en-US"/>
          </a:p>
        </p:txBody>
      </p:sp>
      <p:sp>
        <p:nvSpPr>
          <p:cNvPr id="109570" name="Rectangle 2">
            <a:extLst>
              <a:ext uri="{FF2B5EF4-FFF2-40B4-BE49-F238E27FC236}">
                <a16:creationId xmlns:a16="http://schemas.microsoft.com/office/drawing/2014/main" id="{400C1316-279D-47B9-B9C8-592685C02919}"/>
              </a:ext>
            </a:extLst>
          </p:cNvPr>
          <p:cNvSpPr>
            <a:spLocks noRot="1" noChangeArrowheads="1" noTextEdit="1"/>
          </p:cNvSpPr>
          <p:nvPr>
            <p:ph type="sldImg"/>
          </p:nvPr>
        </p:nvSpPr>
        <p:spPr>
          <a:ln/>
        </p:spPr>
      </p:sp>
      <p:sp>
        <p:nvSpPr>
          <p:cNvPr id="109571" name="Rectangle 3">
            <a:extLst>
              <a:ext uri="{FF2B5EF4-FFF2-40B4-BE49-F238E27FC236}">
                <a16:creationId xmlns:a16="http://schemas.microsoft.com/office/drawing/2014/main" id="{D4CA92D3-EC8C-41E7-853C-F50433861913}"/>
              </a:ext>
            </a:extLst>
          </p:cNvPr>
          <p:cNvSpPr>
            <a:spLocks noGrp="1" noChangeArrowheads="1"/>
          </p:cNvSpPr>
          <p:nvPr>
            <p:ph type="body" idx="1"/>
          </p:nvPr>
        </p:nvSpPr>
        <p:spPr/>
        <p:txBody>
          <a:bodyPr/>
          <a:lstStyle/>
          <a:p>
            <a:r>
              <a:rPr lang="en-US" altLang="en-US"/>
              <a:t>Self-explanatory.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F48A21-9DE1-4B1B-B99C-3FD0B8E42402}"/>
              </a:ext>
            </a:extLst>
          </p:cNvPr>
          <p:cNvSpPr>
            <a:spLocks noGrp="1" noChangeArrowheads="1"/>
          </p:cNvSpPr>
          <p:nvPr>
            <p:ph type="sldNum" sz="quarter" idx="5"/>
          </p:nvPr>
        </p:nvSpPr>
        <p:spPr>
          <a:ln/>
        </p:spPr>
        <p:txBody>
          <a:bodyPr/>
          <a:lstStyle/>
          <a:p>
            <a:fld id="{D007103B-6435-410A-98CF-A1E8739CC10B}" type="slidenum">
              <a:rPr lang="en-US" altLang="en-US"/>
              <a:pPr/>
              <a:t>4</a:t>
            </a:fld>
            <a:endParaRPr lang="en-US" altLang="en-US"/>
          </a:p>
        </p:txBody>
      </p:sp>
      <p:sp>
        <p:nvSpPr>
          <p:cNvPr id="60418" name="Rectangle 2">
            <a:extLst>
              <a:ext uri="{FF2B5EF4-FFF2-40B4-BE49-F238E27FC236}">
                <a16:creationId xmlns:a16="http://schemas.microsoft.com/office/drawing/2014/main" id="{E38C1A8C-DFE8-4840-9CC4-B56FC1FEED72}"/>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7B2BE83C-D53D-4CFC-8567-B816EAE7A074}"/>
              </a:ext>
            </a:extLst>
          </p:cNvPr>
          <p:cNvSpPr>
            <a:spLocks noGrp="1" noChangeArrowheads="1"/>
          </p:cNvSpPr>
          <p:nvPr>
            <p:ph type="body" idx="1"/>
          </p:nvPr>
        </p:nvSpPr>
        <p:spPr/>
        <p:txBody>
          <a:bodyPr/>
          <a:lstStyle/>
          <a:p>
            <a:r>
              <a:rPr lang="en-US" altLang="en-US" sz="600">
                <a:latin typeface="Times New Roman" panose="02020603050405020304" pitchFamily="18" charset="0"/>
              </a:rPr>
              <a:t>A gamma ray is the highest energy of light. As you can see here it has an incredible amount of energy. You can also see that the frequency is inversely proportional to the wavelength.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A0514B-6E5F-44CE-AB4B-47E838B32BC1}"/>
              </a:ext>
            </a:extLst>
          </p:cNvPr>
          <p:cNvSpPr>
            <a:spLocks noGrp="1" noChangeArrowheads="1"/>
          </p:cNvSpPr>
          <p:nvPr>
            <p:ph type="sldNum" sz="quarter" idx="5"/>
          </p:nvPr>
        </p:nvSpPr>
        <p:spPr>
          <a:ln/>
        </p:spPr>
        <p:txBody>
          <a:bodyPr/>
          <a:lstStyle/>
          <a:p>
            <a:fld id="{1536F88B-E73A-47E0-8F59-FFD04E1F3356}" type="slidenum">
              <a:rPr lang="en-US" altLang="en-US"/>
              <a:pPr/>
              <a:t>5</a:t>
            </a:fld>
            <a:endParaRPr lang="en-US" altLang="en-US"/>
          </a:p>
        </p:txBody>
      </p:sp>
      <p:sp>
        <p:nvSpPr>
          <p:cNvPr id="33794" name="Rectangle 2">
            <a:extLst>
              <a:ext uri="{FF2B5EF4-FFF2-40B4-BE49-F238E27FC236}">
                <a16:creationId xmlns:a16="http://schemas.microsoft.com/office/drawing/2014/main" id="{608F291A-E81E-41FC-8645-C47A66F047D1}"/>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AEF85A24-97D6-4B60-BAFE-2AE3E631949E}"/>
              </a:ext>
            </a:extLst>
          </p:cNvPr>
          <p:cNvSpPr>
            <a:spLocks noGrp="1" noChangeArrowheads="1"/>
          </p:cNvSpPr>
          <p:nvPr>
            <p:ph type="body" idx="1"/>
          </p:nvPr>
        </p:nvSpPr>
        <p:spPr/>
        <p:txBody>
          <a:bodyPr/>
          <a:lstStyle/>
          <a:p>
            <a:r>
              <a:rPr lang="en-US" altLang="en-US" sz="600">
                <a:latin typeface="Times New Roman" panose="02020603050405020304" pitchFamily="18" charset="0"/>
              </a:rPr>
              <a:t>Go into history of GRBs here, starting with the initial finding using the Vela satellites. Refer to “The Mystery of the Gamma Ray Bursts” from the GEMS guide.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B40C17-8E99-4CF9-B176-DCA5D3722E13}"/>
              </a:ext>
            </a:extLst>
          </p:cNvPr>
          <p:cNvSpPr>
            <a:spLocks noGrp="1" noChangeArrowheads="1"/>
          </p:cNvSpPr>
          <p:nvPr>
            <p:ph type="sldNum" sz="quarter" idx="5"/>
          </p:nvPr>
        </p:nvSpPr>
        <p:spPr>
          <a:ln/>
        </p:spPr>
        <p:txBody>
          <a:bodyPr/>
          <a:lstStyle/>
          <a:p>
            <a:fld id="{B5D1C8C1-4D00-4661-BEF1-7507EF7928FE}" type="slidenum">
              <a:rPr lang="en-US" altLang="en-US"/>
              <a:pPr/>
              <a:t>6</a:t>
            </a:fld>
            <a:endParaRPr lang="en-US" altLang="en-US"/>
          </a:p>
        </p:txBody>
      </p:sp>
      <p:sp>
        <p:nvSpPr>
          <p:cNvPr id="76802" name="Rectangle 2">
            <a:extLst>
              <a:ext uri="{FF2B5EF4-FFF2-40B4-BE49-F238E27FC236}">
                <a16:creationId xmlns:a16="http://schemas.microsoft.com/office/drawing/2014/main" id="{273E1616-C700-483D-B710-DB1FDBF18783}"/>
              </a:ext>
            </a:extLst>
          </p:cNvPr>
          <p:cNvSpPr>
            <a:spLocks noRot="1" noChangeArrowheads="1" noTextEdit="1"/>
          </p:cNvSpPr>
          <p:nvPr>
            <p:ph type="sldImg"/>
          </p:nvPr>
        </p:nvSpPr>
        <p:spPr>
          <a:ln/>
        </p:spPr>
      </p:sp>
      <p:sp>
        <p:nvSpPr>
          <p:cNvPr id="76803" name="Rectangle 3">
            <a:extLst>
              <a:ext uri="{FF2B5EF4-FFF2-40B4-BE49-F238E27FC236}">
                <a16:creationId xmlns:a16="http://schemas.microsoft.com/office/drawing/2014/main" id="{E820B7DC-476D-4C03-83FC-FB6C4948DDC0}"/>
              </a:ext>
            </a:extLst>
          </p:cNvPr>
          <p:cNvSpPr>
            <a:spLocks noGrp="1" noChangeArrowheads="1"/>
          </p:cNvSpPr>
          <p:nvPr>
            <p:ph type="body" idx="1"/>
          </p:nvPr>
        </p:nvSpPr>
        <p:spPr/>
        <p:txBody>
          <a:bodyPr/>
          <a:lstStyle/>
          <a:p>
            <a:r>
              <a:rPr lang="en-US" altLang="en-US"/>
              <a:t>Stress that early on, the astronomers didn’t have much info on GRBs besides location and light curve. Distance, a critical characteristic, was unknown. The position was not known well enough to find optical counterparts, and there weren’t enough to get a distribution across the sky.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9809CB-2BD2-48CA-AB8B-6E295DFA11F4}"/>
              </a:ext>
            </a:extLst>
          </p:cNvPr>
          <p:cNvSpPr>
            <a:spLocks noGrp="1" noChangeArrowheads="1"/>
          </p:cNvSpPr>
          <p:nvPr>
            <p:ph type="sldNum" sz="quarter" idx="5"/>
          </p:nvPr>
        </p:nvSpPr>
        <p:spPr>
          <a:ln/>
        </p:spPr>
        <p:txBody>
          <a:bodyPr/>
          <a:lstStyle/>
          <a:p>
            <a:fld id="{10087F2D-C473-49D2-B8EE-EF8AFF47559B}" type="slidenum">
              <a:rPr lang="en-US" altLang="en-US"/>
              <a:pPr/>
              <a:t>7</a:t>
            </a:fld>
            <a:endParaRPr lang="en-US" altLang="en-US"/>
          </a:p>
        </p:txBody>
      </p:sp>
      <p:sp>
        <p:nvSpPr>
          <p:cNvPr id="101378" name="Rectangle 1026">
            <a:extLst>
              <a:ext uri="{FF2B5EF4-FFF2-40B4-BE49-F238E27FC236}">
                <a16:creationId xmlns:a16="http://schemas.microsoft.com/office/drawing/2014/main" id="{B64FAA2D-F92C-42D2-9E1F-10CF4FA7E0D0}"/>
              </a:ext>
            </a:extLst>
          </p:cNvPr>
          <p:cNvSpPr>
            <a:spLocks noRot="1" noChangeArrowheads="1" noTextEdit="1"/>
          </p:cNvSpPr>
          <p:nvPr>
            <p:ph type="sldImg"/>
          </p:nvPr>
        </p:nvSpPr>
        <p:spPr>
          <a:ln/>
        </p:spPr>
      </p:sp>
      <p:sp>
        <p:nvSpPr>
          <p:cNvPr id="101379" name="Rectangle 1027">
            <a:extLst>
              <a:ext uri="{FF2B5EF4-FFF2-40B4-BE49-F238E27FC236}">
                <a16:creationId xmlns:a16="http://schemas.microsoft.com/office/drawing/2014/main" id="{B640877F-ED0F-4346-9823-01A9D55E91D3}"/>
              </a:ext>
            </a:extLst>
          </p:cNvPr>
          <p:cNvSpPr>
            <a:spLocks noGrp="1" noChangeArrowheads="1"/>
          </p:cNvSpPr>
          <p:nvPr>
            <p:ph type="body" idx="1"/>
          </p:nvPr>
        </p:nvSpPr>
        <p:spPr/>
        <p:txBody>
          <a:bodyPr/>
          <a:lstStyle/>
          <a:p>
            <a:r>
              <a:rPr lang="en-US" altLang="en-US"/>
              <a:t>How would you categorize these animals? Most will put the panda with the elephant, the snake with the anole. But they look different; the elephant is much larger than the panda, has less hair, bigger ears, etc. We put objects into broad categories because it helps us sort out the gross characteristics. Further observations allow us to subdivide the categories.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298F3E-6359-4241-8D7F-91BF99CBE720}"/>
              </a:ext>
            </a:extLst>
          </p:cNvPr>
          <p:cNvSpPr>
            <a:spLocks noGrp="1" noChangeArrowheads="1"/>
          </p:cNvSpPr>
          <p:nvPr>
            <p:ph type="sldNum" sz="quarter" idx="5"/>
          </p:nvPr>
        </p:nvSpPr>
        <p:spPr>
          <a:ln/>
        </p:spPr>
        <p:txBody>
          <a:bodyPr/>
          <a:lstStyle/>
          <a:p>
            <a:fld id="{3A20D12E-C085-45B9-9CD3-63948BC43736}" type="slidenum">
              <a:rPr lang="en-US" altLang="en-US"/>
              <a:pPr/>
              <a:t>8</a:t>
            </a:fld>
            <a:endParaRPr lang="en-US" altLang="en-US"/>
          </a:p>
        </p:txBody>
      </p:sp>
      <p:sp>
        <p:nvSpPr>
          <p:cNvPr id="102402" name="Rectangle 2">
            <a:extLst>
              <a:ext uri="{FF2B5EF4-FFF2-40B4-BE49-F238E27FC236}">
                <a16:creationId xmlns:a16="http://schemas.microsoft.com/office/drawing/2014/main" id="{E4C047CC-2641-41ED-9CD4-654EEBA03762}"/>
              </a:ext>
            </a:extLst>
          </p:cNvPr>
          <p:cNvSpPr>
            <a:spLocks noRot="1" noChangeArrowheads="1" noTextEdit="1"/>
          </p:cNvSpPr>
          <p:nvPr>
            <p:ph type="sldImg"/>
          </p:nvPr>
        </p:nvSpPr>
        <p:spPr>
          <a:ln/>
        </p:spPr>
      </p:sp>
      <p:sp>
        <p:nvSpPr>
          <p:cNvPr id="102403" name="Rectangle 3">
            <a:extLst>
              <a:ext uri="{FF2B5EF4-FFF2-40B4-BE49-F238E27FC236}">
                <a16:creationId xmlns:a16="http://schemas.microsoft.com/office/drawing/2014/main" id="{F4B8F558-2443-44F8-9084-BD2883D2E768}"/>
              </a:ext>
            </a:extLst>
          </p:cNvPr>
          <p:cNvSpPr>
            <a:spLocks noGrp="1" noChangeArrowheads="1"/>
          </p:cNvSpPr>
          <p:nvPr>
            <p:ph type="body" idx="1"/>
          </p:nvPr>
        </p:nvSpPr>
        <p:spPr/>
        <p:txBody>
          <a:bodyPr/>
          <a:lstStyle/>
          <a:p>
            <a:r>
              <a:rPr lang="en-US" altLang="en-US"/>
              <a:t>We do the same thing in astronomy!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7BF15E-FEE8-4CE3-9579-42B8985A58BA}"/>
              </a:ext>
            </a:extLst>
          </p:cNvPr>
          <p:cNvSpPr>
            <a:spLocks noGrp="1" noChangeArrowheads="1"/>
          </p:cNvSpPr>
          <p:nvPr>
            <p:ph type="sldNum" sz="quarter" idx="5"/>
          </p:nvPr>
        </p:nvSpPr>
        <p:spPr>
          <a:ln/>
        </p:spPr>
        <p:txBody>
          <a:bodyPr/>
          <a:lstStyle/>
          <a:p>
            <a:fld id="{D06337FA-925B-404F-BAF9-AF3765AFB48F}" type="slidenum">
              <a:rPr lang="en-US" altLang="en-US"/>
              <a:pPr/>
              <a:t>9</a:t>
            </a:fld>
            <a:endParaRPr lang="en-US" altLang="en-US"/>
          </a:p>
        </p:txBody>
      </p:sp>
      <p:sp>
        <p:nvSpPr>
          <p:cNvPr id="103426" name="Rectangle 2">
            <a:extLst>
              <a:ext uri="{FF2B5EF4-FFF2-40B4-BE49-F238E27FC236}">
                <a16:creationId xmlns:a16="http://schemas.microsoft.com/office/drawing/2014/main" id="{E6A3662F-9B38-4AE8-A635-315C250A1A9F}"/>
              </a:ext>
            </a:extLst>
          </p:cNvPr>
          <p:cNvSpPr>
            <a:spLocks noRot="1" noChangeArrowheads="1" noTextEdit="1"/>
          </p:cNvSpPr>
          <p:nvPr>
            <p:ph type="sldImg"/>
          </p:nvPr>
        </p:nvSpPr>
        <p:spPr>
          <a:ln/>
        </p:spPr>
      </p:sp>
      <p:sp>
        <p:nvSpPr>
          <p:cNvPr id="103427" name="Rectangle 3">
            <a:extLst>
              <a:ext uri="{FF2B5EF4-FFF2-40B4-BE49-F238E27FC236}">
                <a16:creationId xmlns:a16="http://schemas.microsoft.com/office/drawing/2014/main" id="{C6164D3A-53DC-418B-927C-1D711E62BF43}"/>
              </a:ext>
            </a:extLst>
          </p:cNvPr>
          <p:cNvSpPr>
            <a:spLocks noGrp="1" noChangeArrowheads="1"/>
          </p:cNvSpPr>
          <p:nvPr>
            <p:ph type="body" idx="1"/>
          </p:nvPr>
        </p:nvSpPr>
        <p:spPr/>
        <p:txBody>
          <a:bodyPr/>
          <a:lstStyle/>
          <a:p>
            <a:r>
              <a:rPr lang="en-US" altLang="en-US"/>
              <a:t>Self-explanatory.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EE9C52-1E43-4B4C-B6C3-C5895C22D5E6}"/>
              </a:ext>
            </a:extLst>
          </p:cNvPr>
          <p:cNvSpPr>
            <a:spLocks noGrp="1" noChangeArrowheads="1"/>
          </p:cNvSpPr>
          <p:nvPr>
            <p:ph type="sldNum" sz="quarter" idx="5"/>
          </p:nvPr>
        </p:nvSpPr>
        <p:spPr>
          <a:ln/>
        </p:spPr>
        <p:txBody>
          <a:bodyPr/>
          <a:lstStyle/>
          <a:p>
            <a:fld id="{795B7FFB-13BC-4879-9343-191DA53C7121}" type="slidenum">
              <a:rPr lang="en-US" altLang="en-US"/>
              <a:pPr/>
              <a:t>10</a:t>
            </a:fld>
            <a:endParaRPr lang="en-US" altLang="en-US"/>
          </a:p>
        </p:txBody>
      </p:sp>
      <p:sp>
        <p:nvSpPr>
          <p:cNvPr id="79874" name="Rectangle 2">
            <a:extLst>
              <a:ext uri="{FF2B5EF4-FFF2-40B4-BE49-F238E27FC236}">
                <a16:creationId xmlns:a16="http://schemas.microsoft.com/office/drawing/2014/main" id="{421F890C-744B-4394-BC46-51D419071A62}"/>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CB5C6764-A48E-4BF0-99D3-2122736C0C72}"/>
              </a:ext>
            </a:extLst>
          </p:cNvPr>
          <p:cNvSpPr>
            <a:spLocks noGrp="1" noChangeArrowheads="1"/>
          </p:cNvSpPr>
          <p:nvPr>
            <p:ph type="body" idx="1"/>
          </p:nvPr>
        </p:nvSpPr>
        <p:spPr/>
        <p:txBody>
          <a:bodyPr/>
          <a:lstStyle/>
          <a:p>
            <a:r>
              <a:rPr lang="en-US" altLang="en-US" sz="1000"/>
              <a:t>Each activity has some or all of the following  components to help you make it an exciting learning experience for the students: </a:t>
            </a:r>
          </a:p>
          <a:p>
            <a:r>
              <a:rPr lang="en-US" altLang="en-US" sz="1000"/>
              <a:t>1) Science concepts and estimated time.</a:t>
            </a:r>
          </a:p>
          <a:p>
            <a:r>
              <a:rPr lang="en-US" altLang="en-US" sz="1000"/>
              <a:t>2) Background information specific to the activity. </a:t>
            </a:r>
          </a:p>
          <a:p>
            <a:r>
              <a:rPr lang="en-US" altLang="en-US" sz="1000"/>
              <a:t>3) The “essential question” asked by the activity. </a:t>
            </a:r>
          </a:p>
          <a:p>
            <a:r>
              <a:rPr lang="en-US" altLang="en-US" sz="1000"/>
              <a:t>4) A materials list. </a:t>
            </a:r>
          </a:p>
          <a:p>
            <a:r>
              <a:rPr lang="en-US" altLang="en-US" sz="1000"/>
              <a:t>5) A list of abbreviations. </a:t>
            </a:r>
          </a:p>
          <a:p>
            <a:r>
              <a:rPr lang="en-US" altLang="en-US" sz="1000"/>
              <a:t>6) Specific learning objectives.</a:t>
            </a:r>
          </a:p>
          <a:p>
            <a:r>
              <a:rPr lang="en-US" altLang="en-US" sz="1000"/>
              <a:t>7) Step-by-step procedures.</a:t>
            </a:r>
          </a:p>
          <a:p>
            <a:r>
              <a:rPr lang="en-US" altLang="en-US" sz="1000"/>
              <a:t>8) An assessment rubric.</a:t>
            </a:r>
          </a:p>
          <a:p>
            <a:r>
              <a:rPr lang="en-US" altLang="en-US" sz="1000"/>
              <a:t>9) Transfer activities</a:t>
            </a:r>
          </a:p>
          <a:p>
            <a:r>
              <a:rPr lang="en-US" altLang="en-US" sz="1000"/>
              <a:t>10) Suggested extension and reflection activities. </a:t>
            </a:r>
          </a:p>
          <a:p>
            <a:r>
              <a:rPr lang="en-US" altLang="en-US" sz="1000"/>
              <a:t>11) Lesson adaptations that will help you cope with special needs students. </a:t>
            </a:r>
          </a:p>
          <a:p>
            <a:r>
              <a:rPr lang="en-US" altLang="en-US" sz="1000"/>
              <a:t>12) An answer key.</a:t>
            </a:r>
          </a:p>
          <a:p>
            <a:r>
              <a:rPr lang="en-US" altLang="en-US" sz="1000"/>
              <a:t>13) Student worksheets. </a:t>
            </a:r>
          </a:p>
          <a:p>
            <a:r>
              <a:rPr lang="en-US" altLang="en-US" sz="1000"/>
              <a:t>14) Detailed Standards. </a:t>
            </a:r>
          </a:p>
          <a:p>
            <a:r>
              <a:rPr lang="en-US" altLang="en-US" sz="1000"/>
              <a:t>15) A glossary.</a:t>
            </a:r>
          </a:p>
          <a:p>
            <a:r>
              <a:rPr lang="en-US" altLang="en-US" sz="1000"/>
              <a:t>16) A list defining any acronyms used. </a:t>
            </a:r>
          </a:p>
          <a:p>
            <a:r>
              <a:rPr lang="en-US" altLang="en-US" sz="1000"/>
              <a:t>17) A resource list.</a:t>
            </a:r>
          </a:p>
          <a:p>
            <a:r>
              <a:rPr lang="en-US" altLang="en-US" sz="1000"/>
              <a:t>Handout the booklet.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3BDE3E83-BA0F-4888-8F7D-AC14DE359F39}"/>
              </a:ext>
            </a:extLst>
          </p:cNvPr>
          <p:cNvGrpSpPr>
            <a:grpSpLocks/>
          </p:cNvGrpSpPr>
          <p:nvPr/>
        </p:nvGrpSpPr>
        <p:grpSpPr bwMode="auto">
          <a:xfrm>
            <a:off x="0" y="0"/>
            <a:ext cx="8458200" cy="5943600"/>
            <a:chOff x="0" y="0"/>
            <a:chExt cx="5328" cy="3744"/>
          </a:xfrm>
        </p:grpSpPr>
        <p:sp>
          <p:nvSpPr>
            <p:cNvPr id="7171" name="Freeform 3">
              <a:extLst>
                <a:ext uri="{FF2B5EF4-FFF2-40B4-BE49-F238E27FC236}">
                  <a16:creationId xmlns:a16="http://schemas.microsoft.com/office/drawing/2014/main" id="{E0428119-49E7-4295-ABAD-0A55A5FED520}"/>
                </a:ext>
              </a:extLst>
            </p:cNvPr>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 name="Freeform 4">
              <a:extLst>
                <a:ext uri="{FF2B5EF4-FFF2-40B4-BE49-F238E27FC236}">
                  <a16:creationId xmlns:a16="http://schemas.microsoft.com/office/drawing/2014/main" id="{45F4BF81-F10C-4DD7-A0C7-D9EE692B70AB}"/>
                </a:ext>
              </a:extLst>
            </p:cNvPr>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Lst>
              <a:ahLst/>
              <a:cxnLst>
                <a:cxn ang="0">
                  <a:pos x="T0" y="T1"/>
                </a:cxn>
                <a:cxn ang="0">
                  <a:pos x="T2" y="T3"/>
                </a:cxn>
                <a:cxn ang="0">
                  <a:pos x="T4" y="T5"/>
                </a:cxn>
                <a:cxn ang="0">
                  <a:pos x="T6" y="T7"/>
                </a:cxn>
                <a:cxn ang="0">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5">
            <a:extLst>
              <a:ext uri="{FF2B5EF4-FFF2-40B4-BE49-F238E27FC236}">
                <a16:creationId xmlns:a16="http://schemas.microsoft.com/office/drawing/2014/main" id="{FE70DEA9-AB2D-4F9D-88D2-930DB2F71B9F}"/>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7174" name="Rectangle 6">
            <a:extLst>
              <a:ext uri="{FF2B5EF4-FFF2-40B4-BE49-F238E27FC236}">
                <a16:creationId xmlns:a16="http://schemas.microsoft.com/office/drawing/2014/main" id="{AE1A9C70-534C-4A24-AB52-F9082030159D}"/>
              </a:ext>
            </a:extLst>
          </p:cNvPr>
          <p:cNvSpPr>
            <a:spLocks noGrp="1" noChangeArrowheads="1"/>
          </p:cNvSpPr>
          <p:nvPr>
            <p:ph type="dt" sz="quarter" idx="2"/>
          </p:nvPr>
        </p:nvSpPr>
        <p:spPr/>
        <p:txBody>
          <a:bodyPr/>
          <a:lstStyle>
            <a:lvl1pPr>
              <a:defRPr/>
            </a:lvl1pPr>
          </a:lstStyle>
          <a:p>
            <a:fld id="{5CDCBA65-8329-4B83-818A-FAA5628E11AD}" type="datetime1">
              <a:rPr lang="en-US" altLang="en-US"/>
              <a:pPr/>
              <a:t>7/29/2022</a:t>
            </a:fld>
            <a:endParaRPr lang="en-US" altLang="en-US"/>
          </a:p>
        </p:txBody>
      </p:sp>
      <p:sp>
        <p:nvSpPr>
          <p:cNvPr id="7175" name="Rectangle 7">
            <a:extLst>
              <a:ext uri="{FF2B5EF4-FFF2-40B4-BE49-F238E27FC236}">
                <a16:creationId xmlns:a16="http://schemas.microsoft.com/office/drawing/2014/main" id="{D03C0580-4C88-4A05-8E29-10FB9CA4C1A2}"/>
              </a:ext>
            </a:extLst>
          </p:cNvPr>
          <p:cNvSpPr>
            <a:spLocks noGrp="1" noChangeArrowheads="1"/>
          </p:cNvSpPr>
          <p:nvPr>
            <p:ph type="ftr" sz="quarter" idx="3"/>
          </p:nvPr>
        </p:nvSpPr>
        <p:spPr/>
        <p:txBody>
          <a:bodyPr/>
          <a:lstStyle>
            <a:lvl1pPr>
              <a:defRPr/>
            </a:lvl1pPr>
          </a:lstStyle>
          <a:p>
            <a:r>
              <a:rPr lang="en-US" altLang="en-US"/>
              <a:t>Sarah Silva</a:t>
            </a:r>
          </a:p>
        </p:txBody>
      </p:sp>
      <p:sp>
        <p:nvSpPr>
          <p:cNvPr id="7176" name="Rectangle 8">
            <a:extLst>
              <a:ext uri="{FF2B5EF4-FFF2-40B4-BE49-F238E27FC236}">
                <a16:creationId xmlns:a16="http://schemas.microsoft.com/office/drawing/2014/main" id="{D1FF7CC3-A356-4D9A-8683-A7C4B8088CE5}"/>
              </a:ext>
            </a:extLst>
          </p:cNvPr>
          <p:cNvSpPr>
            <a:spLocks noGrp="1" noChangeArrowheads="1"/>
          </p:cNvSpPr>
          <p:nvPr>
            <p:ph type="sldNum" sz="quarter" idx="4"/>
          </p:nvPr>
        </p:nvSpPr>
        <p:spPr/>
        <p:txBody>
          <a:bodyPr/>
          <a:lstStyle>
            <a:lvl1pPr>
              <a:defRPr/>
            </a:lvl1pPr>
          </a:lstStyle>
          <a:p>
            <a:fld id="{B938E451-3B8E-4919-A103-B1912D4D6D4D}" type="slidenum">
              <a:rPr lang="en-US" altLang="en-US"/>
              <a:pPr/>
              <a:t>‹#›</a:t>
            </a:fld>
            <a:endParaRPr lang="en-US" altLang="en-US"/>
          </a:p>
        </p:txBody>
      </p:sp>
      <p:sp>
        <p:nvSpPr>
          <p:cNvPr id="7177" name="Rectangle 9">
            <a:extLst>
              <a:ext uri="{FF2B5EF4-FFF2-40B4-BE49-F238E27FC236}">
                <a16:creationId xmlns:a16="http://schemas.microsoft.com/office/drawing/2014/main" id="{C8E07A4D-7848-44A2-8CA5-957F08BE8809}"/>
              </a:ext>
            </a:extLst>
          </p:cNvPr>
          <p:cNvSpPr>
            <a:spLocks noGrp="1" noChangeArrowheads="1"/>
          </p:cNvSpPr>
          <p:nvPr>
            <p:ph type="ctrTitle" sz="quarter"/>
          </p:nvPr>
        </p:nvSpPr>
        <p:spPr bwMode="auto">
          <a:xfrm>
            <a:off x="685800" y="1768475"/>
            <a:ext cx="7772400" cy="1736725"/>
          </a:xfrm>
          <a:prstGeom prst="rect">
            <a:avLst/>
          </a:prstGeom>
          <a:solidFill>
            <a:srgbClr val="3399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4800">
                <a:solidFill>
                  <a:schemeClr val="tx1"/>
                </a:solidFill>
              </a:defRPr>
            </a:lvl1pPr>
          </a:lstStyle>
          <a:p>
            <a:pPr lvl="0"/>
            <a:r>
              <a:rPr lang="en-US" altLang="en-US" noProof="0"/>
              <a:t>Click to edit Master title style</a:t>
            </a:r>
          </a:p>
        </p:txBody>
      </p:sp>
      <p:grpSp>
        <p:nvGrpSpPr>
          <p:cNvPr id="7180" name="Group 12">
            <a:extLst>
              <a:ext uri="{FF2B5EF4-FFF2-40B4-BE49-F238E27FC236}">
                <a16:creationId xmlns:a16="http://schemas.microsoft.com/office/drawing/2014/main" id="{0EB813D2-A7CF-4BA5-9A12-0D2EC243BAA0}"/>
              </a:ext>
            </a:extLst>
          </p:cNvPr>
          <p:cNvGrpSpPr>
            <a:grpSpLocks/>
          </p:cNvGrpSpPr>
          <p:nvPr userDrawn="1"/>
        </p:nvGrpSpPr>
        <p:grpSpPr bwMode="auto">
          <a:xfrm>
            <a:off x="0" y="0"/>
            <a:ext cx="9144000" cy="1447800"/>
            <a:chOff x="0" y="0"/>
            <a:chExt cx="5760" cy="912"/>
          </a:xfrm>
        </p:grpSpPr>
        <p:sp>
          <p:nvSpPr>
            <p:cNvPr id="7179" name="Rectangle 11">
              <a:extLst>
                <a:ext uri="{FF2B5EF4-FFF2-40B4-BE49-F238E27FC236}">
                  <a16:creationId xmlns:a16="http://schemas.microsoft.com/office/drawing/2014/main" id="{45829B9D-0E99-44EE-9480-1C870A2CBEEC}"/>
                </a:ext>
              </a:extLst>
            </p:cNvPr>
            <p:cNvSpPr>
              <a:spLocks noChangeArrowheads="1"/>
            </p:cNvSpPr>
            <p:nvPr userDrawn="1"/>
          </p:nvSpPr>
          <p:spPr bwMode="auto">
            <a:xfrm>
              <a:off x="0" y="0"/>
              <a:ext cx="4704" cy="9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78" name="Picture 10">
              <a:extLst>
                <a:ext uri="{FF2B5EF4-FFF2-40B4-BE49-F238E27FC236}">
                  <a16:creationId xmlns:a16="http://schemas.microsoft.com/office/drawing/2014/main" id="{FDA40FA3-8590-46F7-B642-43B2035A84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56" y="0"/>
              <a:ext cx="1104" cy="910"/>
            </a:xfrm>
            <a:prstGeom prst="rect">
              <a:avLst/>
            </a:prstGeom>
            <a:noFill/>
            <a:extLst>
              <a:ext uri="{909E8E84-426E-40DD-AFC4-6F175D3DCCD1}">
                <a14:hiddenFill xmlns:a14="http://schemas.microsoft.com/office/drawing/2010/main">
                  <a:solidFill>
                    <a:srgbClr val="FFFFFF"/>
                  </a:solidFill>
                </a14:hiddenFill>
              </a:ext>
            </a:extLst>
          </p:spPr>
        </p:pic>
      </p:grpSp>
      <p:pic>
        <p:nvPicPr>
          <p:cNvPr id="7182" name="Picture 14">
            <a:extLst>
              <a:ext uri="{FF2B5EF4-FFF2-40B4-BE49-F238E27FC236}">
                <a16:creationId xmlns:a16="http://schemas.microsoft.com/office/drawing/2014/main" id="{0891C51D-7D2C-4EE1-95C7-A25CB9D3AC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90500"/>
            <a:ext cx="1676400" cy="1065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D9E6-858E-4A15-9D1F-20F56DEF5EB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4B74B-2106-49B1-AE58-6A5863AFF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5782A-B5FE-4BBD-A9BA-60B82E6FBE44}"/>
              </a:ext>
            </a:extLst>
          </p:cNvPr>
          <p:cNvSpPr>
            <a:spLocks noGrp="1"/>
          </p:cNvSpPr>
          <p:nvPr>
            <p:ph type="dt" sz="half" idx="10"/>
          </p:nvPr>
        </p:nvSpPr>
        <p:spPr/>
        <p:txBody>
          <a:bodyPr/>
          <a:lstStyle>
            <a:lvl1pPr>
              <a:defRPr/>
            </a:lvl1pPr>
          </a:lstStyle>
          <a:p>
            <a:fld id="{D2A2054B-DC2A-430D-9778-0C1E14D15882}" type="datetime1">
              <a:rPr lang="en-US" altLang="en-US"/>
              <a:pPr/>
              <a:t>7/29/2022</a:t>
            </a:fld>
            <a:endParaRPr lang="en-US" altLang="en-US"/>
          </a:p>
        </p:txBody>
      </p:sp>
      <p:sp>
        <p:nvSpPr>
          <p:cNvPr id="5" name="Footer Placeholder 4">
            <a:extLst>
              <a:ext uri="{FF2B5EF4-FFF2-40B4-BE49-F238E27FC236}">
                <a16:creationId xmlns:a16="http://schemas.microsoft.com/office/drawing/2014/main" id="{BE2DD36B-D459-4ABF-8AE7-94DC16D2FB1B}"/>
              </a:ext>
            </a:extLst>
          </p:cNvPr>
          <p:cNvSpPr>
            <a:spLocks noGrp="1"/>
          </p:cNvSpPr>
          <p:nvPr>
            <p:ph type="ftr" sz="quarter" idx="11"/>
          </p:nvPr>
        </p:nvSpPr>
        <p:spPr/>
        <p:txBody>
          <a:bodyPr/>
          <a:lstStyle>
            <a:lvl1pPr>
              <a:defRPr/>
            </a:lvl1pPr>
          </a:lstStyle>
          <a:p>
            <a:r>
              <a:rPr lang="en-US" altLang="en-US"/>
              <a:t>Sarah Silva</a:t>
            </a:r>
          </a:p>
        </p:txBody>
      </p:sp>
      <p:sp>
        <p:nvSpPr>
          <p:cNvPr id="6" name="Slide Number Placeholder 5">
            <a:extLst>
              <a:ext uri="{FF2B5EF4-FFF2-40B4-BE49-F238E27FC236}">
                <a16:creationId xmlns:a16="http://schemas.microsoft.com/office/drawing/2014/main" id="{DE10058E-7F8F-4587-8619-B5885A72D5C8}"/>
              </a:ext>
            </a:extLst>
          </p:cNvPr>
          <p:cNvSpPr>
            <a:spLocks noGrp="1"/>
          </p:cNvSpPr>
          <p:nvPr>
            <p:ph type="sldNum" sz="quarter" idx="12"/>
          </p:nvPr>
        </p:nvSpPr>
        <p:spPr/>
        <p:txBody>
          <a:bodyPr/>
          <a:lstStyle>
            <a:lvl1pPr>
              <a:defRPr/>
            </a:lvl1pPr>
          </a:lstStyle>
          <a:p>
            <a:fld id="{2FFDBE4F-C2CE-430B-9794-332C43EA8D2B}" type="slidenum">
              <a:rPr lang="en-US" altLang="en-US"/>
              <a:pPr/>
              <a:t>‹#›</a:t>
            </a:fld>
            <a:endParaRPr lang="en-US" altLang="en-US"/>
          </a:p>
        </p:txBody>
      </p:sp>
    </p:spTree>
    <p:extLst>
      <p:ext uri="{BB962C8B-B14F-4D97-AF65-F5344CB8AC3E}">
        <p14:creationId xmlns:p14="http://schemas.microsoft.com/office/powerpoint/2010/main" val="145217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D1BC9-5B62-4AD6-B781-E254390D37D6}"/>
              </a:ext>
            </a:extLst>
          </p:cNvPr>
          <p:cNvSpPr>
            <a:spLocks noGrp="1"/>
          </p:cNvSpPr>
          <p:nvPr>
            <p:ph type="title" orient="vert"/>
          </p:nvPr>
        </p:nvSpPr>
        <p:spPr>
          <a:xfrm>
            <a:off x="6629400" y="365125"/>
            <a:ext cx="2057400" cy="5730875"/>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71346-5CEE-43C2-9353-CC0F17A0D09B}"/>
              </a:ext>
            </a:extLst>
          </p:cNvPr>
          <p:cNvSpPr>
            <a:spLocks noGrp="1"/>
          </p:cNvSpPr>
          <p:nvPr>
            <p:ph type="body" orient="vert" idx="1"/>
          </p:nvPr>
        </p:nvSpPr>
        <p:spPr>
          <a:xfrm>
            <a:off x="457200" y="365125"/>
            <a:ext cx="6019800" cy="5730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7E848-4476-4B7A-8A2D-44A5F1376F11}"/>
              </a:ext>
            </a:extLst>
          </p:cNvPr>
          <p:cNvSpPr>
            <a:spLocks noGrp="1"/>
          </p:cNvSpPr>
          <p:nvPr>
            <p:ph type="dt" sz="half" idx="10"/>
          </p:nvPr>
        </p:nvSpPr>
        <p:spPr/>
        <p:txBody>
          <a:bodyPr/>
          <a:lstStyle>
            <a:lvl1pPr>
              <a:defRPr/>
            </a:lvl1pPr>
          </a:lstStyle>
          <a:p>
            <a:fld id="{DF7E77FA-3C13-469F-B988-3AB0BF4F5D6A}" type="datetime1">
              <a:rPr lang="en-US" altLang="en-US"/>
              <a:pPr/>
              <a:t>7/29/2022</a:t>
            </a:fld>
            <a:endParaRPr lang="en-US" altLang="en-US"/>
          </a:p>
        </p:txBody>
      </p:sp>
      <p:sp>
        <p:nvSpPr>
          <p:cNvPr id="5" name="Footer Placeholder 4">
            <a:extLst>
              <a:ext uri="{FF2B5EF4-FFF2-40B4-BE49-F238E27FC236}">
                <a16:creationId xmlns:a16="http://schemas.microsoft.com/office/drawing/2014/main" id="{C4175ADE-613E-49CD-8A0E-24157F69B139}"/>
              </a:ext>
            </a:extLst>
          </p:cNvPr>
          <p:cNvSpPr>
            <a:spLocks noGrp="1"/>
          </p:cNvSpPr>
          <p:nvPr>
            <p:ph type="ftr" sz="quarter" idx="11"/>
          </p:nvPr>
        </p:nvSpPr>
        <p:spPr/>
        <p:txBody>
          <a:bodyPr/>
          <a:lstStyle>
            <a:lvl1pPr>
              <a:defRPr/>
            </a:lvl1pPr>
          </a:lstStyle>
          <a:p>
            <a:r>
              <a:rPr lang="en-US" altLang="en-US"/>
              <a:t>Sarah Silva</a:t>
            </a:r>
          </a:p>
        </p:txBody>
      </p:sp>
      <p:sp>
        <p:nvSpPr>
          <p:cNvPr id="6" name="Slide Number Placeholder 5">
            <a:extLst>
              <a:ext uri="{FF2B5EF4-FFF2-40B4-BE49-F238E27FC236}">
                <a16:creationId xmlns:a16="http://schemas.microsoft.com/office/drawing/2014/main" id="{4C8533F4-0633-4E28-BA8F-A0489A13AC0B}"/>
              </a:ext>
            </a:extLst>
          </p:cNvPr>
          <p:cNvSpPr>
            <a:spLocks noGrp="1"/>
          </p:cNvSpPr>
          <p:nvPr>
            <p:ph type="sldNum" sz="quarter" idx="12"/>
          </p:nvPr>
        </p:nvSpPr>
        <p:spPr/>
        <p:txBody>
          <a:bodyPr/>
          <a:lstStyle>
            <a:lvl1pPr>
              <a:defRPr/>
            </a:lvl1pPr>
          </a:lstStyle>
          <a:p>
            <a:fld id="{18549787-80E1-49AE-81E5-3A3630CA64FD}" type="slidenum">
              <a:rPr lang="en-US" altLang="en-US"/>
              <a:pPr/>
              <a:t>‹#›</a:t>
            </a:fld>
            <a:endParaRPr lang="en-US" altLang="en-US"/>
          </a:p>
        </p:txBody>
      </p:sp>
    </p:spTree>
    <p:extLst>
      <p:ext uri="{BB962C8B-B14F-4D97-AF65-F5344CB8AC3E}">
        <p14:creationId xmlns:p14="http://schemas.microsoft.com/office/powerpoint/2010/main" val="882742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57A8-842E-4917-A804-6A5EEF4D122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B836E2B-7C95-4629-82C7-599ABA390F3E}"/>
              </a:ext>
            </a:extLst>
          </p:cNvPr>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FDDD38-131C-4194-ABDF-04CD1C353DA9}"/>
              </a:ext>
            </a:extLst>
          </p:cNvPr>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8D698-A5BF-4454-AF50-EB2F46B80A58}"/>
              </a:ext>
            </a:extLst>
          </p:cNvPr>
          <p:cNvSpPr>
            <a:spLocks noGrp="1"/>
          </p:cNvSpPr>
          <p:nvPr>
            <p:ph type="dt" sz="half" idx="10"/>
          </p:nvPr>
        </p:nvSpPr>
        <p:spPr>
          <a:xfrm>
            <a:off x="457200" y="6248400"/>
            <a:ext cx="2133600" cy="457200"/>
          </a:xfrm>
        </p:spPr>
        <p:txBody>
          <a:bodyPr/>
          <a:lstStyle>
            <a:lvl1pPr>
              <a:defRPr/>
            </a:lvl1pPr>
          </a:lstStyle>
          <a:p>
            <a:fld id="{8B401BB2-AB0A-4663-BC55-8A72A64525B9}" type="datetime1">
              <a:rPr lang="en-US" altLang="en-US"/>
              <a:pPr/>
              <a:t>7/29/2022</a:t>
            </a:fld>
            <a:endParaRPr lang="en-US" altLang="en-US"/>
          </a:p>
        </p:txBody>
      </p:sp>
      <p:sp>
        <p:nvSpPr>
          <p:cNvPr id="6" name="Footer Placeholder 5">
            <a:extLst>
              <a:ext uri="{FF2B5EF4-FFF2-40B4-BE49-F238E27FC236}">
                <a16:creationId xmlns:a16="http://schemas.microsoft.com/office/drawing/2014/main" id="{23B4F092-45C8-4173-9B9E-E128BF78969B}"/>
              </a:ext>
            </a:extLst>
          </p:cNvPr>
          <p:cNvSpPr>
            <a:spLocks noGrp="1"/>
          </p:cNvSpPr>
          <p:nvPr>
            <p:ph type="ftr" sz="quarter" idx="11"/>
          </p:nvPr>
        </p:nvSpPr>
        <p:spPr>
          <a:xfrm>
            <a:off x="3124200" y="6248400"/>
            <a:ext cx="2895600" cy="457200"/>
          </a:xfrm>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0BE862B4-472E-4EAB-B38A-1BBE1E7FA0A9}"/>
              </a:ext>
            </a:extLst>
          </p:cNvPr>
          <p:cNvSpPr>
            <a:spLocks noGrp="1"/>
          </p:cNvSpPr>
          <p:nvPr>
            <p:ph type="sldNum" sz="quarter" idx="12"/>
          </p:nvPr>
        </p:nvSpPr>
        <p:spPr>
          <a:xfrm>
            <a:off x="6553200" y="6248400"/>
            <a:ext cx="2133600" cy="457200"/>
          </a:xfrm>
        </p:spPr>
        <p:txBody>
          <a:bodyPr/>
          <a:lstStyle>
            <a:lvl1pPr>
              <a:defRPr/>
            </a:lvl1pPr>
          </a:lstStyle>
          <a:p>
            <a:fld id="{4C1A8DA0-FB52-4713-920E-2D1F69E4FB3B}" type="slidenum">
              <a:rPr lang="en-US" altLang="en-US"/>
              <a:pPr/>
              <a:t>‹#›</a:t>
            </a:fld>
            <a:endParaRPr lang="en-US" altLang="en-US"/>
          </a:p>
        </p:txBody>
      </p:sp>
    </p:spTree>
    <p:extLst>
      <p:ext uri="{BB962C8B-B14F-4D97-AF65-F5344CB8AC3E}">
        <p14:creationId xmlns:p14="http://schemas.microsoft.com/office/powerpoint/2010/main" val="247801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3A10-94D7-49BA-9F9E-339A75F2DFB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FDB8A1C-817B-415B-BDCE-F89CD61FFECF}"/>
              </a:ext>
            </a:extLst>
          </p:cNvPr>
          <p:cNvSpPr>
            <a:spLocks noGrp="1"/>
          </p:cNvSpPr>
          <p:nvPr>
            <p:ph type="body" sz="half" idx="1"/>
          </p:nvPr>
        </p:nvSpPr>
        <p:spPr>
          <a:xfrm>
            <a:off x="457200" y="1600200"/>
            <a:ext cx="822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ED619-769D-4D20-86BF-059CDD0702BD}"/>
              </a:ext>
            </a:extLst>
          </p:cNvPr>
          <p:cNvSpPr>
            <a:spLocks noGrp="1"/>
          </p:cNvSpPr>
          <p:nvPr>
            <p:ph sz="half" idx="2"/>
          </p:nvPr>
        </p:nvSpPr>
        <p:spPr>
          <a:xfrm>
            <a:off x="457200" y="3924300"/>
            <a:ext cx="822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65165-037D-471B-9B4E-FA7F608303B6}"/>
              </a:ext>
            </a:extLst>
          </p:cNvPr>
          <p:cNvSpPr>
            <a:spLocks noGrp="1"/>
          </p:cNvSpPr>
          <p:nvPr>
            <p:ph type="dt" sz="half" idx="10"/>
          </p:nvPr>
        </p:nvSpPr>
        <p:spPr>
          <a:xfrm>
            <a:off x="457200" y="6248400"/>
            <a:ext cx="2133600" cy="457200"/>
          </a:xfrm>
        </p:spPr>
        <p:txBody>
          <a:bodyPr/>
          <a:lstStyle>
            <a:lvl1pPr>
              <a:defRPr/>
            </a:lvl1pPr>
          </a:lstStyle>
          <a:p>
            <a:fld id="{53481E56-48E5-4E45-A671-896FEFEE3E8E}" type="datetime1">
              <a:rPr lang="en-US" altLang="en-US"/>
              <a:pPr/>
              <a:t>7/29/2022</a:t>
            </a:fld>
            <a:endParaRPr lang="en-US" altLang="en-US"/>
          </a:p>
        </p:txBody>
      </p:sp>
      <p:sp>
        <p:nvSpPr>
          <p:cNvPr id="6" name="Footer Placeholder 5">
            <a:extLst>
              <a:ext uri="{FF2B5EF4-FFF2-40B4-BE49-F238E27FC236}">
                <a16:creationId xmlns:a16="http://schemas.microsoft.com/office/drawing/2014/main" id="{BE3F9A0B-551B-49CE-AF15-CFAFD3943716}"/>
              </a:ext>
            </a:extLst>
          </p:cNvPr>
          <p:cNvSpPr>
            <a:spLocks noGrp="1"/>
          </p:cNvSpPr>
          <p:nvPr>
            <p:ph type="ftr" sz="quarter" idx="11"/>
          </p:nvPr>
        </p:nvSpPr>
        <p:spPr>
          <a:xfrm>
            <a:off x="3124200" y="6248400"/>
            <a:ext cx="2895600" cy="457200"/>
          </a:xfrm>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DE7A97EF-BA9E-414B-A161-BDB7211BB14A}"/>
              </a:ext>
            </a:extLst>
          </p:cNvPr>
          <p:cNvSpPr>
            <a:spLocks noGrp="1"/>
          </p:cNvSpPr>
          <p:nvPr>
            <p:ph type="sldNum" sz="quarter" idx="12"/>
          </p:nvPr>
        </p:nvSpPr>
        <p:spPr>
          <a:xfrm>
            <a:off x="6553200" y="6248400"/>
            <a:ext cx="2133600" cy="457200"/>
          </a:xfrm>
        </p:spPr>
        <p:txBody>
          <a:bodyPr/>
          <a:lstStyle>
            <a:lvl1pPr>
              <a:defRPr/>
            </a:lvl1pPr>
          </a:lstStyle>
          <a:p>
            <a:fld id="{98CF7496-E2D4-487C-88CB-DFC1C7FB31FC}" type="slidenum">
              <a:rPr lang="en-US" altLang="en-US"/>
              <a:pPr/>
              <a:t>‹#›</a:t>
            </a:fld>
            <a:endParaRPr lang="en-US" altLang="en-US"/>
          </a:p>
        </p:txBody>
      </p:sp>
    </p:spTree>
    <p:extLst>
      <p:ext uri="{BB962C8B-B14F-4D97-AF65-F5344CB8AC3E}">
        <p14:creationId xmlns:p14="http://schemas.microsoft.com/office/powerpoint/2010/main" val="447402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50CE-D03B-41D8-A590-EC3E83FED92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1E31101-2E98-44D3-AF99-EA44F3FDD6BF}"/>
              </a:ext>
            </a:extLst>
          </p:cNvPr>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7A1E2-D0AA-4FBB-88C0-DB37A42DC940}"/>
              </a:ext>
            </a:extLst>
          </p:cNvPr>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7539409-9C66-48AF-ABF0-B344F69DCABA}"/>
              </a:ext>
            </a:extLst>
          </p:cNvPr>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2183012A-753C-46B0-86D9-B528F8FF0728}"/>
              </a:ext>
            </a:extLst>
          </p:cNvPr>
          <p:cNvSpPr>
            <a:spLocks noGrp="1"/>
          </p:cNvSpPr>
          <p:nvPr>
            <p:ph type="dt" sz="half" idx="10"/>
          </p:nvPr>
        </p:nvSpPr>
        <p:spPr>
          <a:xfrm>
            <a:off x="457200" y="6248400"/>
            <a:ext cx="2133600" cy="457200"/>
          </a:xfrm>
        </p:spPr>
        <p:txBody>
          <a:bodyPr/>
          <a:lstStyle>
            <a:lvl1pPr>
              <a:defRPr/>
            </a:lvl1pPr>
          </a:lstStyle>
          <a:p>
            <a:fld id="{D963893E-7C2F-4939-8B61-CF5561DEAA94}" type="datetime1">
              <a:rPr lang="en-US" altLang="en-US"/>
              <a:pPr/>
              <a:t>7/29/2022</a:t>
            </a:fld>
            <a:endParaRPr lang="en-US" altLang="en-US"/>
          </a:p>
        </p:txBody>
      </p:sp>
      <p:sp>
        <p:nvSpPr>
          <p:cNvPr id="7" name="Footer Placeholder 6">
            <a:extLst>
              <a:ext uri="{FF2B5EF4-FFF2-40B4-BE49-F238E27FC236}">
                <a16:creationId xmlns:a16="http://schemas.microsoft.com/office/drawing/2014/main" id="{E96AE67C-ABB0-4C28-B775-7994D84D6082}"/>
              </a:ext>
            </a:extLst>
          </p:cNvPr>
          <p:cNvSpPr>
            <a:spLocks noGrp="1"/>
          </p:cNvSpPr>
          <p:nvPr>
            <p:ph type="ftr" sz="quarter" idx="11"/>
          </p:nvPr>
        </p:nvSpPr>
        <p:spPr>
          <a:xfrm>
            <a:off x="3124200" y="6248400"/>
            <a:ext cx="2895600" cy="457200"/>
          </a:xfrm>
        </p:spPr>
        <p:txBody>
          <a:bodyPr/>
          <a:lstStyle>
            <a:lvl1pPr>
              <a:defRPr/>
            </a:lvl1pPr>
          </a:lstStyle>
          <a:p>
            <a:r>
              <a:rPr lang="en-US" altLang="en-US"/>
              <a:t>Sarah Silva</a:t>
            </a:r>
          </a:p>
        </p:txBody>
      </p:sp>
      <p:sp>
        <p:nvSpPr>
          <p:cNvPr id="8" name="Slide Number Placeholder 7">
            <a:extLst>
              <a:ext uri="{FF2B5EF4-FFF2-40B4-BE49-F238E27FC236}">
                <a16:creationId xmlns:a16="http://schemas.microsoft.com/office/drawing/2014/main" id="{D94DA3F2-8BEC-48B0-9F6D-3C4C339F79A3}"/>
              </a:ext>
            </a:extLst>
          </p:cNvPr>
          <p:cNvSpPr>
            <a:spLocks noGrp="1"/>
          </p:cNvSpPr>
          <p:nvPr>
            <p:ph type="sldNum" sz="quarter" idx="12"/>
          </p:nvPr>
        </p:nvSpPr>
        <p:spPr>
          <a:xfrm>
            <a:off x="6553200" y="6248400"/>
            <a:ext cx="2133600" cy="457200"/>
          </a:xfrm>
        </p:spPr>
        <p:txBody>
          <a:bodyPr/>
          <a:lstStyle>
            <a:lvl1pPr>
              <a:defRPr/>
            </a:lvl1pPr>
          </a:lstStyle>
          <a:p>
            <a:fld id="{3034A219-4C07-404C-ADC0-DBD9419A994B}" type="slidenum">
              <a:rPr lang="en-US" altLang="en-US"/>
              <a:pPr/>
              <a:t>‹#›</a:t>
            </a:fld>
            <a:endParaRPr lang="en-US" altLang="en-US"/>
          </a:p>
        </p:txBody>
      </p:sp>
    </p:spTree>
    <p:extLst>
      <p:ext uri="{BB962C8B-B14F-4D97-AF65-F5344CB8AC3E}">
        <p14:creationId xmlns:p14="http://schemas.microsoft.com/office/powerpoint/2010/main" val="427713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57ED-00F8-44F9-97B5-298AF37259B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2408ADD-167B-4C77-B725-ADC1C836104D}"/>
              </a:ext>
            </a:extLst>
          </p:cNvPr>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8FC7CB-DFD5-4CB2-8705-F97A80D1C021}"/>
              </a:ext>
            </a:extLst>
          </p:cNvPr>
          <p:cNvSpPr>
            <a:spLocks noGrp="1"/>
          </p:cNvSpPr>
          <p:nvPr>
            <p:ph type="body"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6AB515-67DC-4891-ACA0-AD0189E74879}"/>
              </a:ext>
            </a:extLst>
          </p:cNvPr>
          <p:cNvSpPr>
            <a:spLocks noGrp="1"/>
          </p:cNvSpPr>
          <p:nvPr>
            <p:ph type="dt" sz="half" idx="10"/>
          </p:nvPr>
        </p:nvSpPr>
        <p:spPr>
          <a:xfrm>
            <a:off x="457200" y="6248400"/>
            <a:ext cx="2133600" cy="457200"/>
          </a:xfrm>
        </p:spPr>
        <p:txBody>
          <a:bodyPr/>
          <a:lstStyle>
            <a:lvl1pPr>
              <a:defRPr/>
            </a:lvl1pPr>
          </a:lstStyle>
          <a:p>
            <a:fld id="{A836DF9D-463A-4503-AEF7-76B423555F93}" type="datetime1">
              <a:rPr lang="en-US" altLang="en-US"/>
              <a:pPr/>
              <a:t>7/29/2022</a:t>
            </a:fld>
            <a:endParaRPr lang="en-US" altLang="en-US"/>
          </a:p>
        </p:txBody>
      </p:sp>
      <p:sp>
        <p:nvSpPr>
          <p:cNvPr id="6" name="Footer Placeholder 5">
            <a:extLst>
              <a:ext uri="{FF2B5EF4-FFF2-40B4-BE49-F238E27FC236}">
                <a16:creationId xmlns:a16="http://schemas.microsoft.com/office/drawing/2014/main" id="{8937A085-4B93-4216-B800-32029BE47E72}"/>
              </a:ext>
            </a:extLst>
          </p:cNvPr>
          <p:cNvSpPr>
            <a:spLocks noGrp="1"/>
          </p:cNvSpPr>
          <p:nvPr>
            <p:ph type="ftr" sz="quarter" idx="11"/>
          </p:nvPr>
        </p:nvSpPr>
        <p:spPr>
          <a:xfrm>
            <a:off x="3124200" y="6248400"/>
            <a:ext cx="2895600" cy="457200"/>
          </a:xfrm>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CE829A98-EFE6-4089-96FC-49669EE1A1FD}"/>
              </a:ext>
            </a:extLst>
          </p:cNvPr>
          <p:cNvSpPr>
            <a:spLocks noGrp="1"/>
          </p:cNvSpPr>
          <p:nvPr>
            <p:ph type="sldNum" sz="quarter" idx="12"/>
          </p:nvPr>
        </p:nvSpPr>
        <p:spPr>
          <a:xfrm>
            <a:off x="6553200" y="6248400"/>
            <a:ext cx="2133600" cy="457200"/>
          </a:xfrm>
        </p:spPr>
        <p:txBody>
          <a:bodyPr/>
          <a:lstStyle>
            <a:lvl1pPr>
              <a:defRPr/>
            </a:lvl1pPr>
          </a:lstStyle>
          <a:p>
            <a:fld id="{057D73FD-1846-47FA-9187-52CCBCFA036A}" type="slidenum">
              <a:rPr lang="en-US" altLang="en-US"/>
              <a:pPr/>
              <a:t>‹#›</a:t>
            </a:fld>
            <a:endParaRPr lang="en-US" altLang="en-US"/>
          </a:p>
        </p:txBody>
      </p:sp>
    </p:spTree>
    <p:extLst>
      <p:ext uri="{BB962C8B-B14F-4D97-AF65-F5344CB8AC3E}">
        <p14:creationId xmlns:p14="http://schemas.microsoft.com/office/powerpoint/2010/main" val="268184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916-ECD7-4E1D-9988-9CBDB0026F1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E335083-C077-4E90-81A6-F7C4FB1C6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D7A40-3735-4CB1-B899-30816C508D42}"/>
              </a:ext>
            </a:extLst>
          </p:cNvPr>
          <p:cNvSpPr>
            <a:spLocks noGrp="1"/>
          </p:cNvSpPr>
          <p:nvPr>
            <p:ph type="dt" sz="half" idx="10"/>
          </p:nvPr>
        </p:nvSpPr>
        <p:spPr/>
        <p:txBody>
          <a:bodyPr/>
          <a:lstStyle>
            <a:lvl1pPr>
              <a:defRPr/>
            </a:lvl1pPr>
          </a:lstStyle>
          <a:p>
            <a:fld id="{0FD99F5D-E54A-4368-A655-9F68C79594F3}" type="datetime1">
              <a:rPr lang="en-US" altLang="en-US"/>
              <a:pPr/>
              <a:t>7/29/2022</a:t>
            </a:fld>
            <a:endParaRPr lang="en-US" altLang="en-US"/>
          </a:p>
        </p:txBody>
      </p:sp>
      <p:sp>
        <p:nvSpPr>
          <p:cNvPr id="5" name="Footer Placeholder 4">
            <a:extLst>
              <a:ext uri="{FF2B5EF4-FFF2-40B4-BE49-F238E27FC236}">
                <a16:creationId xmlns:a16="http://schemas.microsoft.com/office/drawing/2014/main" id="{738738BB-0213-49A5-B2E8-FC39968BEF76}"/>
              </a:ext>
            </a:extLst>
          </p:cNvPr>
          <p:cNvSpPr>
            <a:spLocks noGrp="1"/>
          </p:cNvSpPr>
          <p:nvPr>
            <p:ph type="ftr" sz="quarter" idx="11"/>
          </p:nvPr>
        </p:nvSpPr>
        <p:spPr/>
        <p:txBody>
          <a:bodyPr/>
          <a:lstStyle>
            <a:lvl1pPr>
              <a:defRPr/>
            </a:lvl1pPr>
          </a:lstStyle>
          <a:p>
            <a:r>
              <a:rPr lang="en-US" altLang="en-US"/>
              <a:t>Sarah Silva</a:t>
            </a:r>
          </a:p>
        </p:txBody>
      </p:sp>
      <p:sp>
        <p:nvSpPr>
          <p:cNvPr id="6" name="Slide Number Placeholder 5">
            <a:extLst>
              <a:ext uri="{FF2B5EF4-FFF2-40B4-BE49-F238E27FC236}">
                <a16:creationId xmlns:a16="http://schemas.microsoft.com/office/drawing/2014/main" id="{083CDBA8-923C-4DEF-9A0C-B70954A0DB4E}"/>
              </a:ext>
            </a:extLst>
          </p:cNvPr>
          <p:cNvSpPr>
            <a:spLocks noGrp="1"/>
          </p:cNvSpPr>
          <p:nvPr>
            <p:ph type="sldNum" sz="quarter" idx="12"/>
          </p:nvPr>
        </p:nvSpPr>
        <p:spPr/>
        <p:txBody>
          <a:bodyPr/>
          <a:lstStyle>
            <a:lvl1pPr>
              <a:defRPr/>
            </a:lvl1pPr>
          </a:lstStyle>
          <a:p>
            <a:fld id="{2F162AB3-2DA9-4753-A58F-CDF9B5F484E3}" type="slidenum">
              <a:rPr lang="en-US" altLang="en-US"/>
              <a:pPr/>
              <a:t>‹#›</a:t>
            </a:fld>
            <a:endParaRPr lang="en-US" altLang="en-US"/>
          </a:p>
        </p:txBody>
      </p:sp>
    </p:spTree>
    <p:extLst>
      <p:ext uri="{BB962C8B-B14F-4D97-AF65-F5344CB8AC3E}">
        <p14:creationId xmlns:p14="http://schemas.microsoft.com/office/powerpoint/2010/main" val="100377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04B7-EAB3-4BE2-A001-5F80AEF1387B}"/>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2E585-D90D-4190-B99D-345C03896CC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0327D45-E3FC-48D5-AC73-28E9174D7A88}"/>
              </a:ext>
            </a:extLst>
          </p:cNvPr>
          <p:cNvSpPr>
            <a:spLocks noGrp="1"/>
          </p:cNvSpPr>
          <p:nvPr>
            <p:ph type="dt" sz="half" idx="10"/>
          </p:nvPr>
        </p:nvSpPr>
        <p:spPr/>
        <p:txBody>
          <a:bodyPr/>
          <a:lstStyle>
            <a:lvl1pPr>
              <a:defRPr/>
            </a:lvl1pPr>
          </a:lstStyle>
          <a:p>
            <a:fld id="{85746B9D-3973-4C14-883D-C39DD57DDA03}" type="datetime1">
              <a:rPr lang="en-US" altLang="en-US"/>
              <a:pPr/>
              <a:t>7/29/2022</a:t>
            </a:fld>
            <a:endParaRPr lang="en-US" altLang="en-US"/>
          </a:p>
        </p:txBody>
      </p:sp>
      <p:sp>
        <p:nvSpPr>
          <p:cNvPr id="5" name="Footer Placeholder 4">
            <a:extLst>
              <a:ext uri="{FF2B5EF4-FFF2-40B4-BE49-F238E27FC236}">
                <a16:creationId xmlns:a16="http://schemas.microsoft.com/office/drawing/2014/main" id="{3415B4FA-6C9F-4557-85DB-6C37A1E3AEAE}"/>
              </a:ext>
            </a:extLst>
          </p:cNvPr>
          <p:cNvSpPr>
            <a:spLocks noGrp="1"/>
          </p:cNvSpPr>
          <p:nvPr>
            <p:ph type="ftr" sz="quarter" idx="11"/>
          </p:nvPr>
        </p:nvSpPr>
        <p:spPr/>
        <p:txBody>
          <a:bodyPr/>
          <a:lstStyle>
            <a:lvl1pPr>
              <a:defRPr/>
            </a:lvl1pPr>
          </a:lstStyle>
          <a:p>
            <a:r>
              <a:rPr lang="en-US" altLang="en-US"/>
              <a:t>Sarah Silva</a:t>
            </a:r>
          </a:p>
        </p:txBody>
      </p:sp>
      <p:sp>
        <p:nvSpPr>
          <p:cNvPr id="6" name="Slide Number Placeholder 5">
            <a:extLst>
              <a:ext uri="{FF2B5EF4-FFF2-40B4-BE49-F238E27FC236}">
                <a16:creationId xmlns:a16="http://schemas.microsoft.com/office/drawing/2014/main" id="{FF55AEBB-1FEB-412E-859B-129AD88D6D7C}"/>
              </a:ext>
            </a:extLst>
          </p:cNvPr>
          <p:cNvSpPr>
            <a:spLocks noGrp="1"/>
          </p:cNvSpPr>
          <p:nvPr>
            <p:ph type="sldNum" sz="quarter" idx="12"/>
          </p:nvPr>
        </p:nvSpPr>
        <p:spPr/>
        <p:txBody>
          <a:bodyPr/>
          <a:lstStyle>
            <a:lvl1pPr>
              <a:defRPr/>
            </a:lvl1pPr>
          </a:lstStyle>
          <a:p>
            <a:fld id="{4F1DA39E-7F1F-45A1-9BB2-7CDDE1B9AF11}" type="slidenum">
              <a:rPr lang="en-US" altLang="en-US"/>
              <a:pPr/>
              <a:t>‹#›</a:t>
            </a:fld>
            <a:endParaRPr lang="en-US" altLang="en-US"/>
          </a:p>
        </p:txBody>
      </p:sp>
    </p:spTree>
    <p:extLst>
      <p:ext uri="{BB962C8B-B14F-4D97-AF65-F5344CB8AC3E}">
        <p14:creationId xmlns:p14="http://schemas.microsoft.com/office/powerpoint/2010/main" val="20795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BF8F-DE84-411A-AB89-8673C0ABBAB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6F04E45-7215-4300-B3F4-E6B40C879EE9}"/>
              </a:ext>
            </a:extLst>
          </p:cNvPr>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F7F53F-81D9-4C88-B348-547D4D07AC0A}"/>
              </a:ext>
            </a:extLst>
          </p:cNvPr>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1FAF9B-B5AC-4635-92AD-C67F70C3C396}"/>
              </a:ext>
            </a:extLst>
          </p:cNvPr>
          <p:cNvSpPr>
            <a:spLocks noGrp="1"/>
          </p:cNvSpPr>
          <p:nvPr>
            <p:ph type="dt" sz="half" idx="10"/>
          </p:nvPr>
        </p:nvSpPr>
        <p:spPr/>
        <p:txBody>
          <a:bodyPr/>
          <a:lstStyle>
            <a:lvl1pPr>
              <a:defRPr/>
            </a:lvl1pPr>
          </a:lstStyle>
          <a:p>
            <a:fld id="{848A40D0-CB15-4E8B-A80A-0B5B85B06347}" type="datetime1">
              <a:rPr lang="en-US" altLang="en-US"/>
              <a:pPr/>
              <a:t>7/29/2022</a:t>
            </a:fld>
            <a:endParaRPr lang="en-US" altLang="en-US"/>
          </a:p>
        </p:txBody>
      </p:sp>
      <p:sp>
        <p:nvSpPr>
          <p:cNvPr id="6" name="Footer Placeholder 5">
            <a:extLst>
              <a:ext uri="{FF2B5EF4-FFF2-40B4-BE49-F238E27FC236}">
                <a16:creationId xmlns:a16="http://schemas.microsoft.com/office/drawing/2014/main" id="{AB9DD600-0638-4312-AF4F-AD99EB3BF6C9}"/>
              </a:ext>
            </a:extLst>
          </p:cNvPr>
          <p:cNvSpPr>
            <a:spLocks noGrp="1"/>
          </p:cNvSpPr>
          <p:nvPr>
            <p:ph type="ftr" sz="quarter" idx="11"/>
          </p:nvPr>
        </p:nvSpPr>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5F1AFE3D-CFA2-4094-931E-F2EE756FCE93}"/>
              </a:ext>
            </a:extLst>
          </p:cNvPr>
          <p:cNvSpPr>
            <a:spLocks noGrp="1"/>
          </p:cNvSpPr>
          <p:nvPr>
            <p:ph type="sldNum" sz="quarter" idx="12"/>
          </p:nvPr>
        </p:nvSpPr>
        <p:spPr/>
        <p:txBody>
          <a:bodyPr/>
          <a:lstStyle>
            <a:lvl1pPr>
              <a:defRPr/>
            </a:lvl1pPr>
          </a:lstStyle>
          <a:p>
            <a:fld id="{7F56387D-DEE8-4D8E-81AB-661F09E3B4CC}" type="slidenum">
              <a:rPr lang="en-US" altLang="en-US"/>
              <a:pPr/>
              <a:t>‹#›</a:t>
            </a:fld>
            <a:endParaRPr lang="en-US" altLang="en-US"/>
          </a:p>
        </p:txBody>
      </p:sp>
    </p:spTree>
    <p:extLst>
      <p:ext uri="{BB962C8B-B14F-4D97-AF65-F5344CB8AC3E}">
        <p14:creationId xmlns:p14="http://schemas.microsoft.com/office/powerpoint/2010/main" val="27489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5FF4-1AE0-4787-8499-C7352027618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598B2AF-7CD4-4619-8AD8-66B61394E5E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D5CDA-CCC1-422F-828D-DA30C80BFF6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9049AA-936B-4BCB-9F60-B6E426A117E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F3BC2-087F-42E4-9B39-960DEA123F8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D6556-BC97-4330-8C2A-48A0628F2BAD}"/>
              </a:ext>
            </a:extLst>
          </p:cNvPr>
          <p:cNvSpPr>
            <a:spLocks noGrp="1"/>
          </p:cNvSpPr>
          <p:nvPr>
            <p:ph type="dt" sz="half" idx="10"/>
          </p:nvPr>
        </p:nvSpPr>
        <p:spPr/>
        <p:txBody>
          <a:bodyPr/>
          <a:lstStyle>
            <a:lvl1pPr>
              <a:defRPr/>
            </a:lvl1pPr>
          </a:lstStyle>
          <a:p>
            <a:fld id="{74B7F4D1-A40E-41A3-86F8-2AD5F813B43C}" type="datetime1">
              <a:rPr lang="en-US" altLang="en-US"/>
              <a:pPr/>
              <a:t>7/29/2022</a:t>
            </a:fld>
            <a:endParaRPr lang="en-US" altLang="en-US"/>
          </a:p>
        </p:txBody>
      </p:sp>
      <p:sp>
        <p:nvSpPr>
          <p:cNvPr id="8" name="Footer Placeholder 7">
            <a:extLst>
              <a:ext uri="{FF2B5EF4-FFF2-40B4-BE49-F238E27FC236}">
                <a16:creationId xmlns:a16="http://schemas.microsoft.com/office/drawing/2014/main" id="{3C721AAB-6DAA-4952-8833-050E1772DD16}"/>
              </a:ext>
            </a:extLst>
          </p:cNvPr>
          <p:cNvSpPr>
            <a:spLocks noGrp="1"/>
          </p:cNvSpPr>
          <p:nvPr>
            <p:ph type="ftr" sz="quarter" idx="11"/>
          </p:nvPr>
        </p:nvSpPr>
        <p:spPr/>
        <p:txBody>
          <a:bodyPr/>
          <a:lstStyle>
            <a:lvl1pPr>
              <a:defRPr/>
            </a:lvl1pPr>
          </a:lstStyle>
          <a:p>
            <a:r>
              <a:rPr lang="en-US" altLang="en-US"/>
              <a:t>Sarah Silva</a:t>
            </a:r>
          </a:p>
        </p:txBody>
      </p:sp>
      <p:sp>
        <p:nvSpPr>
          <p:cNvPr id="9" name="Slide Number Placeholder 8">
            <a:extLst>
              <a:ext uri="{FF2B5EF4-FFF2-40B4-BE49-F238E27FC236}">
                <a16:creationId xmlns:a16="http://schemas.microsoft.com/office/drawing/2014/main" id="{88BD632F-56A8-4BC4-AC99-0EA0DCD0F5C7}"/>
              </a:ext>
            </a:extLst>
          </p:cNvPr>
          <p:cNvSpPr>
            <a:spLocks noGrp="1"/>
          </p:cNvSpPr>
          <p:nvPr>
            <p:ph type="sldNum" sz="quarter" idx="12"/>
          </p:nvPr>
        </p:nvSpPr>
        <p:spPr/>
        <p:txBody>
          <a:bodyPr/>
          <a:lstStyle>
            <a:lvl1pPr>
              <a:defRPr/>
            </a:lvl1pPr>
          </a:lstStyle>
          <a:p>
            <a:fld id="{0BF8E423-0C70-475A-BE46-FA69A9483532}" type="slidenum">
              <a:rPr lang="en-US" altLang="en-US"/>
              <a:pPr/>
              <a:t>‹#›</a:t>
            </a:fld>
            <a:endParaRPr lang="en-US" altLang="en-US"/>
          </a:p>
        </p:txBody>
      </p:sp>
    </p:spTree>
    <p:extLst>
      <p:ext uri="{BB962C8B-B14F-4D97-AF65-F5344CB8AC3E}">
        <p14:creationId xmlns:p14="http://schemas.microsoft.com/office/powerpoint/2010/main" val="188982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609B-DBAD-4C9F-A2EE-ED81E94C5C8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E2B022B-DB52-49DF-B37F-6FB87780321B}"/>
              </a:ext>
            </a:extLst>
          </p:cNvPr>
          <p:cNvSpPr>
            <a:spLocks noGrp="1"/>
          </p:cNvSpPr>
          <p:nvPr>
            <p:ph type="dt" sz="half" idx="10"/>
          </p:nvPr>
        </p:nvSpPr>
        <p:spPr/>
        <p:txBody>
          <a:bodyPr/>
          <a:lstStyle>
            <a:lvl1pPr>
              <a:defRPr/>
            </a:lvl1pPr>
          </a:lstStyle>
          <a:p>
            <a:fld id="{96D1AA03-A84F-450A-BA1A-1F03D3FA814E}" type="datetime1">
              <a:rPr lang="en-US" altLang="en-US"/>
              <a:pPr/>
              <a:t>7/29/2022</a:t>
            </a:fld>
            <a:endParaRPr lang="en-US" altLang="en-US"/>
          </a:p>
        </p:txBody>
      </p:sp>
      <p:sp>
        <p:nvSpPr>
          <p:cNvPr id="4" name="Footer Placeholder 3">
            <a:extLst>
              <a:ext uri="{FF2B5EF4-FFF2-40B4-BE49-F238E27FC236}">
                <a16:creationId xmlns:a16="http://schemas.microsoft.com/office/drawing/2014/main" id="{251F7335-14F7-462B-9918-15B7AC461E5A}"/>
              </a:ext>
            </a:extLst>
          </p:cNvPr>
          <p:cNvSpPr>
            <a:spLocks noGrp="1"/>
          </p:cNvSpPr>
          <p:nvPr>
            <p:ph type="ftr" sz="quarter" idx="11"/>
          </p:nvPr>
        </p:nvSpPr>
        <p:spPr/>
        <p:txBody>
          <a:bodyPr/>
          <a:lstStyle>
            <a:lvl1pPr>
              <a:defRPr/>
            </a:lvl1pPr>
          </a:lstStyle>
          <a:p>
            <a:r>
              <a:rPr lang="en-US" altLang="en-US"/>
              <a:t>Sarah Silva</a:t>
            </a:r>
          </a:p>
        </p:txBody>
      </p:sp>
      <p:sp>
        <p:nvSpPr>
          <p:cNvPr id="5" name="Slide Number Placeholder 4">
            <a:extLst>
              <a:ext uri="{FF2B5EF4-FFF2-40B4-BE49-F238E27FC236}">
                <a16:creationId xmlns:a16="http://schemas.microsoft.com/office/drawing/2014/main" id="{636DFE2A-09DB-44DC-B4A9-33E5D6CBD6E2}"/>
              </a:ext>
            </a:extLst>
          </p:cNvPr>
          <p:cNvSpPr>
            <a:spLocks noGrp="1"/>
          </p:cNvSpPr>
          <p:nvPr>
            <p:ph type="sldNum" sz="quarter" idx="12"/>
          </p:nvPr>
        </p:nvSpPr>
        <p:spPr/>
        <p:txBody>
          <a:bodyPr/>
          <a:lstStyle>
            <a:lvl1pPr>
              <a:defRPr/>
            </a:lvl1pPr>
          </a:lstStyle>
          <a:p>
            <a:fld id="{6B32FB53-76AC-4BD1-8950-780C3F2A4898}" type="slidenum">
              <a:rPr lang="en-US" altLang="en-US"/>
              <a:pPr/>
              <a:t>‹#›</a:t>
            </a:fld>
            <a:endParaRPr lang="en-US" altLang="en-US"/>
          </a:p>
        </p:txBody>
      </p:sp>
    </p:spTree>
    <p:extLst>
      <p:ext uri="{BB962C8B-B14F-4D97-AF65-F5344CB8AC3E}">
        <p14:creationId xmlns:p14="http://schemas.microsoft.com/office/powerpoint/2010/main" val="400636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2E5B9-BBA7-4A96-88D8-F8BDEFACA08E}"/>
              </a:ext>
            </a:extLst>
          </p:cNvPr>
          <p:cNvSpPr>
            <a:spLocks noGrp="1"/>
          </p:cNvSpPr>
          <p:nvPr>
            <p:ph type="dt" sz="half" idx="10"/>
          </p:nvPr>
        </p:nvSpPr>
        <p:spPr/>
        <p:txBody>
          <a:bodyPr/>
          <a:lstStyle>
            <a:lvl1pPr>
              <a:defRPr/>
            </a:lvl1pPr>
          </a:lstStyle>
          <a:p>
            <a:fld id="{12F9ACBC-7DE3-40F8-93C6-E59AC1EB5F52}" type="datetime1">
              <a:rPr lang="en-US" altLang="en-US"/>
              <a:pPr/>
              <a:t>7/29/2022</a:t>
            </a:fld>
            <a:endParaRPr lang="en-US" altLang="en-US"/>
          </a:p>
        </p:txBody>
      </p:sp>
      <p:sp>
        <p:nvSpPr>
          <p:cNvPr id="3" name="Footer Placeholder 2">
            <a:extLst>
              <a:ext uri="{FF2B5EF4-FFF2-40B4-BE49-F238E27FC236}">
                <a16:creationId xmlns:a16="http://schemas.microsoft.com/office/drawing/2014/main" id="{608AC89A-DFE8-43DB-A71C-7151019DE705}"/>
              </a:ext>
            </a:extLst>
          </p:cNvPr>
          <p:cNvSpPr>
            <a:spLocks noGrp="1"/>
          </p:cNvSpPr>
          <p:nvPr>
            <p:ph type="ftr" sz="quarter" idx="11"/>
          </p:nvPr>
        </p:nvSpPr>
        <p:spPr/>
        <p:txBody>
          <a:bodyPr/>
          <a:lstStyle>
            <a:lvl1pPr>
              <a:defRPr/>
            </a:lvl1pPr>
          </a:lstStyle>
          <a:p>
            <a:r>
              <a:rPr lang="en-US" altLang="en-US"/>
              <a:t>Sarah Silva</a:t>
            </a:r>
          </a:p>
        </p:txBody>
      </p:sp>
      <p:sp>
        <p:nvSpPr>
          <p:cNvPr id="4" name="Slide Number Placeholder 3">
            <a:extLst>
              <a:ext uri="{FF2B5EF4-FFF2-40B4-BE49-F238E27FC236}">
                <a16:creationId xmlns:a16="http://schemas.microsoft.com/office/drawing/2014/main" id="{8C0ABF43-7028-4073-BBEA-5C0BCE94AFA0}"/>
              </a:ext>
            </a:extLst>
          </p:cNvPr>
          <p:cNvSpPr>
            <a:spLocks noGrp="1"/>
          </p:cNvSpPr>
          <p:nvPr>
            <p:ph type="sldNum" sz="quarter" idx="12"/>
          </p:nvPr>
        </p:nvSpPr>
        <p:spPr/>
        <p:txBody>
          <a:bodyPr/>
          <a:lstStyle>
            <a:lvl1pPr>
              <a:defRPr/>
            </a:lvl1pPr>
          </a:lstStyle>
          <a:p>
            <a:fld id="{8A3D05D0-8241-4C49-9CF2-8DF23AC95E67}" type="slidenum">
              <a:rPr lang="en-US" altLang="en-US"/>
              <a:pPr/>
              <a:t>‹#›</a:t>
            </a:fld>
            <a:endParaRPr lang="en-US" altLang="en-US"/>
          </a:p>
        </p:txBody>
      </p:sp>
    </p:spTree>
    <p:extLst>
      <p:ext uri="{BB962C8B-B14F-4D97-AF65-F5344CB8AC3E}">
        <p14:creationId xmlns:p14="http://schemas.microsoft.com/office/powerpoint/2010/main" val="3180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6F72-D127-4F79-85E2-309F307F4B8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23E3C1-834E-496E-A4CC-9D250FE44DB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7A9E7-5966-4B2A-BF61-6E28E662C8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A53ED-B9AC-49E2-8422-0C62B75EB68A}"/>
              </a:ext>
            </a:extLst>
          </p:cNvPr>
          <p:cNvSpPr>
            <a:spLocks noGrp="1"/>
          </p:cNvSpPr>
          <p:nvPr>
            <p:ph type="dt" sz="half" idx="10"/>
          </p:nvPr>
        </p:nvSpPr>
        <p:spPr/>
        <p:txBody>
          <a:bodyPr/>
          <a:lstStyle>
            <a:lvl1pPr>
              <a:defRPr/>
            </a:lvl1pPr>
          </a:lstStyle>
          <a:p>
            <a:fld id="{E9EAD69D-D9EC-4BB2-9459-54AEB1A17965}" type="datetime1">
              <a:rPr lang="en-US" altLang="en-US"/>
              <a:pPr/>
              <a:t>7/29/2022</a:t>
            </a:fld>
            <a:endParaRPr lang="en-US" altLang="en-US"/>
          </a:p>
        </p:txBody>
      </p:sp>
      <p:sp>
        <p:nvSpPr>
          <p:cNvPr id="6" name="Footer Placeholder 5">
            <a:extLst>
              <a:ext uri="{FF2B5EF4-FFF2-40B4-BE49-F238E27FC236}">
                <a16:creationId xmlns:a16="http://schemas.microsoft.com/office/drawing/2014/main" id="{F041D8D7-3E96-4A1E-813C-F041D6200CD2}"/>
              </a:ext>
            </a:extLst>
          </p:cNvPr>
          <p:cNvSpPr>
            <a:spLocks noGrp="1"/>
          </p:cNvSpPr>
          <p:nvPr>
            <p:ph type="ftr" sz="quarter" idx="11"/>
          </p:nvPr>
        </p:nvSpPr>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1BF67C9B-6AC9-4827-A9D0-3C0686F0BA32}"/>
              </a:ext>
            </a:extLst>
          </p:cNvPr>
          <p:cNvSpPr>
            <a:spLocks noGrp="1"/>
          </p:cNvSpPr>
          <p:nvPr>
            <p:ph type="sldNum" sz="quarter" idx="12"/>
          </p:nvPr>
        </p:nvSpPr>
        <p:spPr/>
        <p:txBody>
          <a:bodyPr/>
          <a:lstStyle>
            <a:lvl1pPr>
              <a:defRPr/>
            </a:lvl1pPr>
          </a:lstStyle>
          <a:p>
            <a:fld id="{EB5708E0-8AA6-485C-9570-30DF080B6A11}" type="slidenum">
              <a:rPr lang="en-US" altLang="en-US"/>
              <a:pPr/>
              <a:t>‹#›</a:t>
            </a:fld>
            <a:endParaRPr lang="en-US" altLang="en-US"/>
          </a:p>
        </p:txBody>
      </p:sp>
    </p:spTree>
    <p:extLst>
      <p:ext uri="{BB962C8B-B14F-4D97-AF65-F5344CB8AC3E}">
        <p14:creationId xmlns:p14="http://schemas.microsoft.com/office/powerpoint/2010/main" val="110601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B47F-A905-42A2-94DF-0F7E944EE5B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E3088-936D-47E5-AB59-B4321478B3E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03FA8F-DD3B-441A-A31D-C1767DECCA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A6050-B0F4-4620-950D-E103CB276D07}"/>
              </a:ext>
            </a:extLst>
          </p:cNvPr>
          <p:cNvSpPr>
            <a:spLocks noGrp="1"/>
          </p:cNvSpPr>
          <p:nvPr>
            <p:ph type="dt" sz="half" idx="10"/>
          </p:nvPr>
        </p:nvSpPr>
        <p:spPr/>
        <p:txBody>
          <a:bodyPr/>
          <a:lstStyle>
            <a:lvl1pPr>
              <a:defRPr/>
            </a:lvl1pPr>
          </a:lstStyle>
          <a:p>
            <a:fld id="{8DBFDF48-A128-4DF4-A1C4-4D8F5D85ABA7}" type="datetime1">
              <a:rPr lang="en-US" altLang="en-US"/>
              <a:pPr/>
              <a:t>7/29/2022</a:t>
            </a:fld>
            <a:endParaRPr lang="en-US" altLang="en-US"/>
          </a:p>
        </p:txBody>
      </p:sp>
      <p:sp>
        <p:nvSpPr>
          <p:cNvPr id="6" name="Footer Placeholder 5">
            <a:extLst>
              <a:ext uri="{FF2B5EF4-FFF2-40B4-BE49-F238E27FC236}">
                <a16:creationId xmlns:a16="http://schemas.microsoft.com/office/drawing/2014/main" id="{99B9C046-2BC9-4C0B-957D-7928F0E8CB57}"/>
              </a:ext>
            </a:extLst>
          </p:cNvPr>
          <p:cNvSpPr>
            <a:spLocks noGrp="1"/>
          </p:cNvSpPr>
          <p:nvPr>
            <p:ph type="ftr" sz="quarter" idx="11"/>
          </p:nvPr>
        </p:nvSpPr>
        <p:spPr/>
        <p:txBody>
          <a:bodyPr/>
          <a:lstStyle>
            <a:lvl1pPr>
              <a:defRPr/>
            </a:lvl1pPr>
          </a:lstStyle>
          <a:p>
            <a:r>
              <a:rPr lang="en-US" altLang="en-US"/>
              <a:t>Sarah Silva</a:t>
            </a:r>
          </a:p>
        </p:txBody>
      </p:sp>
      <p:sp>
        <p:nvSpPr>
          <p:cNvPr id="7" name="Slide Number Placeholder 6">
            <a:extLst>
              <a:ext uri="{FF2B5EF4-FFF2-40B4-BE49-F238E27FC236}">
                <a16:creationId xmlns:a16="http://schemas.microsoft.com/office/drawing/2014/main" id="{763160E2-4564-4279-9D26-FC0CA8EEFCE6}"/>
              </a:ext>
            </a:extLst>
          </p:cNvPr>
          <p:cNvSpPr>
            <a:spLocks noGrp="1"/>
          </p:cNvSpPr>
          <p:nvPr>
            <p:ph type="sldNum" sz="quarter" idx="12"/>
          </p:nvPr>
        </p:nvSpPr>
        <p:spPr/>
        <p:txBody>
          <a:bodyPr/>
          <a:lstStyle>
            <a:lvl1pPr>
              <a:defRPr/>
            </a:lvl1pPr>
          </a:lstStyle>
          <a:p>
            <a:fld id="{304C1E52-7F06-4CF1-A2A1-669636F6418F}" type="slidenum">
              <a:rPr lang="en-US" altLang="en-US"/>
              <a:pPr/>
              <a:t>‹#›</a:t>
            </a:fld>
            <a:endParaRPr lang="en-US" altLang="en-US"/>
          </a:p>
        </p:txBody>
      </p:sp>
    </p:spTree>
    <p:extLst>
      <p:ext uri="{BB962C8B-B14F-4D97-AF65-F5344CB8AC3E}">
        <p14:creationId xmlns:p14="http://schemas.microsoft.com/office/powerpoint/2010/main" val="174575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3D540D9A-C07E-4E8B-B797-D899DB9C2942}"/>
              </a:ext>
            </a:extLst>
          </p:cNvPr>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1" name="Rectangle 7">
            <a:extLst>
              <a:ext uri="{FF2B5EF4-FFF2-40B4-BE49-F238E27FC236}">
                <a16:creationId xmlns:a16="http://schemas.microsoft.com/office/drawing/2014/main" id="{C5D49B22-4DA4-402D-AC55-FF893AF5A4C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BB387BC9-681D-4114-A6E3-1D8FFE84FC8D}" type="datetime1">
              <a:rPr lang="en-US" altLang="en-US"/>
              <a:pPr/>
              <a:t>7/29/2022</a:t>
            </a:fld>
            <a:endParaRPr lang="en-US" altLang="en-US"/>
          </a:p>
        </p:txBody>
      </p:sp>
      <p:sp>
        <p:nvSpPr>
          <p:cNvPr id="6152" name="Rectangle 8">
            <a:extLst>
              <a:ext uri="{FF2B5EF4-FFF2-40B4-BE49-F238E27FC236}">
                <a16:creationId xmlns:a16="http://schemas.microsoft.com/office/drawing/2014/main" id="{C4A8A5E3-87AE-4961-AA3E-C7EEC924F08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ltLang="en-US"/>
              <a:t>Sarah Silva</a:t>
            </a:r>
          </a:p>
        </p:txBody>
      </p:sp>
      <p:sp>
        <p:nvSpPr>
          <p:cNvPr id="6153" name="Rectangle 9">
            <a:extLst>
              <a:ext uri="{FF2B5EF4-FFF2-40B4-BE49-F238E27FC236}">
                <a16:creationId xmlns:a16="http://schemas.microsoft.com/office/drawing/2014/main" id="{CF7CFA76-8B00-428E-BAF5-1718123DB045}"/>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94DE030E-A354-41A8-B213-B5442F8A829D}" type="slidenum">
              <a:rPr lang="en-US" altLang="en-US"/>
              <a:pPr/>
              <a:t>‹#›</a:t>
            </a:fld>
            <a:endParaRPr lang="en-US" altLang="en-US"/>
          </a:p>
        </p:txBody>
      </p:sp>
      <p:pic>
        <p:nvPicPr>
          <p:cNvPr id="6158" name="Picture 14">
            <a:extLst>
              <a:ext uri="{FF2B5EF4-FFF2-40B4-BE49-F238E27FC236}">
                <a16:creationId xmlns:a16="http://schemas.microsoft.com/office/drawing/2014/main" id="{1C9F91F4-FC55-4CFE-A3EF-4DC02918F33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16">
            <a:extLst>
              <a:ext uri="{FF2B5EF4-FFF2-40B4-BE49-F238E27FC236}">
                <a16:creationId xmlns:a16="http://schemas.microsoft.com/office/drawing/2014/main" id="{D90A76E6-DD68-436A-9789-E71853B2A42D}"/>
              </a:ext>
            </a:extLst>
          </p:cNvPr>
          <p:cNvSpPr>
            <a:spLocks noChangeArrowheads="1"/>
          </p:cNvSpPr>
          <p:nvPr userDrawn="1"/>
        </p:nvSpPr>
        <p:spPr bwMode="auto">
          <a:xfrm>
            <a:off x="0" y="762000"/>
            <a:ext cx="9140825" cy="6096000"/>
          </a:xfrm>
          <a:prstGeom prst="rect">
            <a:avLst/>
          </a:prstGeom>
          <a:gradFill rotWithShape="0">
            <a:gsLst>
              <a:gs pos="0">
                <a:srgbClr val="3333FF"/>
              </a:gs>
              <a:gs pos="100000">
                <a:srgbClr val="3333FF">
                  <a:gamma/>
                  <a:shade val="46275"/>
                  <a:invGamma/>
                </a:srgb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hf hdr="0"/>
  <p:txStyles>
    <p:titleStyle>
      <a:lvl1pPr algn="ctr" rtl="0" fontAlgn="base">
        <a:spcBef>
          <a:spcPct val="0"/>
        </a:spcBef>
        <a:spcAft>
          <a:spcPct val="0"/>
        </a:spcAft>
        <a:defRPr sz="40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2pPr>
      <a:lvl3pPr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3pPr>
      <a:lvl4pPr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4pPr>
      <a:lvl5pPr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246FBC98-ECD3-4371-B14D-614CABE6810C}"/>
              </a:ext>
            </a:extLst>
          </p:cNvPr>
          <p:cNvSpPr>
            <a:spLocks noGrp="1"/>
          </p:cNvSpPr>
          <p:nvPr>
            <p:ph type="dt" sz="half" idx="10"/>
          </p:nvPr>
        </p:nvSpPr>
        <p:spPr/>
        <p:txBody>
          <a:bodyPr/>
          <a:lstStyle/>
          <a:p>
            <a:fld id="{BCD9C24F-DD64-47BB-BBD5-248A29B2030D}" type="datetime1">
              <a:rPr lang="en-US" altLang="en-US"/>
              <a:pPr/>
              <a:t>7/29/2022</a:t>
            </a:fld>
            <a:endParaRPr lang="en-US" altLang="en-US"/>
          </a:p>
        </p:txBody>
      </p:sp>
      <p:sp>
        <p:nvSpPr>
          <p:cNvPr id="7" name="Footer Placeholder 3">
            <a:extLst>
              <a:ext uri="{FF2B5EF4-FFF2-40B4-BE49-F238E27FC236}">
                <a16:creationId xmlns:a16="http://schemas.microsoft.com/office/drawing/2014/main" id="{A9C3A39C-72B3-4E78-81AD-284499D36E37}"/>
              </a:ext>
            </a:extLst>
          </p:cNvPr>
          <p:cNvSpPr>
            <a:spLocks noGrp="1"/>
          </p:cNvSpPr>
          <p:nvPr>
            <p:ph type="ftr" sz="quarter" idx="11"/>
          </p:nvPr>
        </p:nvSpPr>
        <p:spPr/>
        <p:txBody>
          <a:bodyPr/>
          <a:lstStyle/>
          <a:p>
            <a:r>
              <a:rPr lang="en-US" altLang="en-US"/>
              <a:t>Sarah Silva</a:t>
            </a:r>
          </a:p>
        </p:txBody>
      </p:sp>
      <p:sp>
        <p:nvSpPr>
          <p:cNvPr id="8" name="Slide Number Placeholder 4">
            <a:extLst>
              <a:ext uri="{FF2B5EF4-FFF2-40B4-BE49-F238E27FC236}">
                <a16:creationId xmlns:a16="http://schemas.microsoft.com/office/drawing/2014/main" id="{DE725FC4-181A-4D62-B323-7F18859B802E}"/>
              </a:ext>
            </a:extLst>
          </p:cNvPr>
          <p:cNvSpPr>
            <a:spLocks noGrp="1"/>
          </p:cNvSpPr>
          <p:nvPr>
            <p:ph type="sldNum" sz="quarter" idx="12"/>
          </p:nvPr>
        </p:nvSpPr>
        <p:spPr/>
        <p:txBody>
          <a:bodyPr/>
          <a:lstStyle/>
          <a:p>
            <a:fld id="{BF4FDDB0-AB32-4F74-BB9B-010D1ED94948}" type="slidenum">
              <a:rPr lang="en-US" altLang="en-US"/>
              <a:pPr/>
              <a:t>1</a:t>
            </a:fld>
            <a:endParaRPr lang="en-US" altLang="en-US"/>
          </a:p>
        </p:txBody>
      </p:sp>
      <p:sp>
        <p:nvSpPr>
          <p:cNvPr id="82946" name="Rectangle 2">
            <a:extLst>
              <a:ext uri="{FF2B5EF4-FFF2-40B4-BE49-F238E27FC236}">
                <a16:creationId xmlns:a16="http://schemas.microsoft.com/office/drawing/2014/main" id="{45D52B68-0173-471B-950B-80BBA27491F6}"/>
              </a:ext>
            </a:extLst>
          </p:cNvPr>
          <p:cNvSpPr>
            <a:spLocks noGrp="1" noChangeArrowheads="1"/>
          </p:cNvSpPr>
          <p:nvPr>
            <p:ph type="title"/>
          </p:nvPr>
        </p:nvSpPr>
        <p:spPr bwMode="auto">
          <a:xfrm>
            <a:off x="685800" y="9144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Nature’s Second Biggest Bangs: </a:t>
            </a:r>
            <a:br>
              <a:rPr lang="en-US" altLang="en-US">
                <a:solidFill>
                  <a:schemeClr val="tx1"/>
                </a:solidFill>
              </a:rPr>
            </a:br>
            <a:r>
              <a:rPr lang="en-US" altLang="en-US">
                <a:solidFill>
                  <a:schemeClr val="tx1"/>
                </a:solidFill>
              </a:rPr>
              <a:t>The Gamma Ray Burst Zoo</a:t>
            </a:r>
          </a:p>
        </p:txBody>
      </p:sp>
      <p:sp>
        <p:nvSpPr>
          <p:cNvPr id="82947" name="Text Box 3">
            <a:extLst>
              <a:ext uri="{FF2B5EF4-FFF2-40B4-BE49-F238E27FC236}">
                <a16:creationId xmlns:a16="http://schemas.microsoft.com/office/drawing/2014/main" id="{70C0D2F1-43ED-4666-A28E-E18FA1EA3199}"/>
              </a:ext>
            </a:extLst>
          </p:cNvPr>
          <p:cNvSpPr txBox="1">
            <a:spLocks noChangeArrowheads="1"/>
          </p:cNvSpPr>
          <p:nvPr/>
        </p:nvSpPr>
        <p:spPr bwMode="auto">
          <a:xfrm>
            <a:off x="3200400" y="2909888"/>
            <a:ext cx="2746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effectLst>
                  <a:outerShdw blurRad="38100" dist="38100" dir="2700000" algn="tl">
                    <a:srgbClr val="000000"/>
                  </a:outerShdw>
                </a:effectLst>
              </a:rPr>
              <a:t>Dr. Philip Plait</a:t>
            </a:r>
          </a:p>
        </p:txBody>
      </p:sp>
      <p:sp>
        <p:nvSpPr>
          <p:cNvPr id="82949" name="Text Box 5">
            <a:extLst>
              <a:ext uri="{FF2B5EF4-FFF2-40B4-BE49-F238E27FC236}">
                <a16:creationId xmlns:a16="http://schemas.microsoft.com/office/drawing/2014/main" id="{4BBEE495-2058-4825-BDA4-8D7722A64A83}"/>
              </a:ext>
            </a:extLst>
          </p:cNvPr>
          <p:cNvSpPr txBox="1">
            <a:spLocks noChangeArrowheads="1"/>
          </p:cNvSpPr>
          <p:nvPr/>
        </p:nvSpPr>
        <p:spPr bwMode="auto">
          <a:xfrm>
            <a:off x="2271713" y="4038600"/>
            <a:ext cx="4592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effectLst>
                  <a:outerShdw blurRad="38100" dist="38100" dir="2700000" algn="tl">
                    <a:srgbClr val="000000"/>
                  </a:outerShdw>
                </a:effectLst>
              </a:rPr>
              <a:t>NASA E/PO Group at</a:t>
            </a:r>
          </a:p>
          <a:p>
            <a:pPr algn="ctr"/>
            <a:r>
              <a:rPr lang="en-US" altLang="en-US" sz="2800" b="1">
                <a:effectLst>
                  <a:outerShdw blurRad="38100" dist="38100" dir="2700000" algn="tl">
                    <a:srgbClr val="000000"/>
                  </a:outerShdw>
                </a:effectLst>
              </a:rPr>
              <a:t>Sonoma State University</a:t>
            </a:r>
          </a:p>
        </p:txBody>
      </p:sp>
      <p:sp>
        <p:nvSpPr>
          <p:cNvPr id="82950" name="Text Box 6">
            <a:extLst>
              <a:ext uri="{FF2B5EF4-FFF2-40B4-BE49-F238E27FC236}">
                <a16:creationId xmlns:a16="http://schemas.microsoft.com/office/drawing/2014/main" id="{9706CF76-D3AE-4A7E-8A7C-C589744D0FC4}"/>
              </a:ext>
            </a:extLst>
          </p:cNvPr>
          <p:cNvSpPr txBox="1">
            <a:spLocks noChangeArrowheads="1"/>
          </p:cNvSpPr>
          <p:nvPr/>
        </p:nvSpPr>
        <p:spPr bwMode="auto">
          <a:xfrm>
            <a:off x="3084513" y="5822950"/>
            <a:ext cx="2982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Saturday, October 11, 2003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a:extLst>
              <a:ext uri="{FF2B5EF4-FFF2-40B4-BE49-F238E27FC236}">
                <a16:creationId xmlns:a16="http://schemas.microsoft.com/office/drawing/2014/main" id="{FBBDFC0C-760D-4BA9-8FE2-E01EFDB25A39}"/>
              </a:ext>
            </a:extLst>
          </p:cNvPr>
          <p:cNvSpPr>
            <a:spLocks noGrp="1"/>
          </p:cNvSpPr>
          <p:nvPr>
            <p:ph type="dt" sz="half" idx="10"/>
          </p:nvPr>
        </p:nvSpPr>
        <p:spPr/>
        <p:txBody>
          <a:bodyPr/>
          <a:lstStyle/>
          <a:p>
            <a:fld id="{1E68B515-D8EA-4A7C-B798-6FD00A0C7C80}" type="datetime1">
              <a:rPr lang="en-US" altLang="en-US"/>
              <a:pPr/>
              <a:t>7/29/2022</a:t>
            </a:fld>
            <a:endParaRPr lang="en-US" altLang="en-US"/>
          </a:p>
        </p:txBody>
      </p:sp>
      <p:sp>
        <p:nvSpPr>
          <p:cNvPr id="7" name="Footer Placeholder 5">
            <a:extLst>
              <a:ext uri="{FF2B5EF4-FFF2-40B4-BE49-F238E27FC236}">
                <a16:creationId xmlns:a16="http://schemas.microsoft.com/office/drawing/2014/main" id="{E0003F65-C333-402F-BC91-2AF36F403FDD}"/>
              </a:ext>
            </a:extLst>
          </p:cNvPr>
          <p:cNvSpPr>
            <a:spLocks noGrp="1"/>
          </p:cNvSpPr>
          <p:nvPr>
            <p:ph type="ftr" sz="quarter" idx="11"/>
          </p:nvPr>
        </p:nvSpPr>
        <p:spPr/>
        <p:txBody>
          <a:bodyPr/>
          <a:lstStyle/>
          <a:p>
            <a:r>
              <a:rPr lang="en-US" altLang="en-US"/>
              <a:t>Sarah Silva</a:t>
            </a:r>
          </a:p>
        </p:txBody>
      </p:sp>
      <p:sp>
        <p:nvSpPr>
          <p:cNvPr id="8" name="Slide Number Placeholder 6">
            <a:extLst>
              <a:ext uri="{FF2B5EF4-FFF2-40B4-BE49-F238E27FC236}">
                <a16:creationId xmlns:a16="http://schemas.microsoft.com/office/drawing/2014/main" id="{A47D4181-1463-4FD5-A031-5E431708A793}"/>
              </a:ext>
            </a:extLst>
          </p:cNvPr>
          <p:cNvSpPr>
            <a:spLocks noGrp="1"/>
          </p:cNvSpPr>
          <p:nvPr>
            <p:ph type="sldNum" sz="quarter" idx="12"/>
          </p:nvPr>
        </p:nvSpPr>
        <p:spPr/>
        <p:txBody>
          <a:bodyPr/>
          <a:lstStyle/>
          <a:p>
            <a:fld id="{1A5BE22A-93E4-4615-9154-EEA18C58280E}" type="slidenum">
              <a:rPr lang="en-US" altLang="en-US"/>
              <a:pPr/>
              <a:t>10</a:t>
            </a:fld>
            <a:endParaRPr lang="en-US" altLang="en-US"/>
          </a:p>
        </p:txBody>
      </p:sp>
      <p:sp>
        <p:nvSpPr>
          <p:cNvPr id="77828" name="Rectangle 4">
            <a:extLst>
              <a:ext uri="{FF2B5EF4-FFF2-40B4-BE49-F238E27FC236}">
                <a16:creationId xmlns:a16="http://schemas.microsoft.com/office/drawing/2014/main" id="{509F5A88-EF61-468B-9B63-07F3B5284B29}"/>
              </a:ext>
            </a:extLst>
          </p:cNvPr>
          <p:cNvSpPr>
            <a:spLocks noChangeArrowheads="1"/>
          </p:cNvSpPr>
          <p:nvPr>
            <p:ph type="title"/>
          </p:nvPr>
        </p:nvSpPr>
        <p:spPr bwMode="auto">
          <a:xfrm>
            <a:off x="457200" y="808038"/>
            <a:ext cx="8229600" cy="639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chemeClr val="tx1"/>
                </a:solidFill>
                <a:effectLst/>
              </a:rPr>
              <a:t>The Activity Booklet Setup</a:t>
            </a:r>
          </a:p>
        </p:txBody>
      </p:sp>
      <p:sp>
        <p:nvSpPr>
          <p:cNvPr id="77829" name="Rectangle 5">
            <a:extLst>
              <a:ext uri="{FF2B5EF4-FFF2-40B4-BE49-F238E27FC236}">
                <a16:creationId xmlns:a16="http://schemas.microsoft.com/office/drawing/2014/main" id="{A799C0FC-E7F1-4A1C-9C7E-27CD2BE0010B}"/>
              </a:ext>
            </a:extLst>
          </p:cNvPr>
          <p:cNvSpPr>
            <a:spLocks noGrp="1" noChangeArrowheads="1"/>
          </p:cNvSpPr>
          <p:nvPr>
            <p:ph type="body" sz="half" idx="1"/>
          </p:nvPr>
        </p:nvSpPr>
        <p:spPr>
          <a:xfrm>
            <a:off x="457200" y="1600200"/>
            <a:ext cx="4038600" cy="3962400"/>
          </a:xfrm>
        </p:spPr>
        <p:txBody>
          <a:bodyPr/>
          <a:lstStyle/>
          <a:p>
            <a:pPr>
              <a:lnSpc>
                <a:spcPct val="90000"/>
              </a:lnSpc>
              <a:buClr>
                <a:schemeClr val="tx1"/>
              </a:buClr>
            </a:pPr>
            <a:r>
              <a:rPr lang="en-US" altLang="en-US" sz="2000"/>
              <a:t>1) Science concepts and estimated time</a:t>
            </a:r>
          </a:p>
          <a:p>
            <a:pPr>
              <a:lnSpc>
                <a:spcPct val="90000"/>
              </a:lnSpc>
              <a:buClr>
                <a:schemeClr val="tx1"/>
              </a:buClr>
            </a:pPr>
            <a:r>
              <a:rPr lang="en-US" altLang="en-US" sz="2000"/>
              <a:t>2) Background information specific to the activity</a:t>
            </a:r>
          </a:p>
          <a:p>
            <a:pPr>
              <a:lnSpc>
                <a:spcPct val="90000"/>
              </a:lnSpc>
              <a:buClr>
                <a:schemeClr val="tx1"/>
              </a:buClr>
            </a:pPr>
            <a:r>
              <a:rPr lang="en-US" altLang="en-US" sz="2000"/>
              <a:t>3) The “essential question” asked by the activity</a:t>
            </a:r>
          </a:p>
          <a:p>
            <a:pPr>
              <a:lnSpc>
                <a:spcPct val="90000"/>
              </a:lnSpc>
              <a:buClr>
                <a:schemeClr val="tx1"/>
              </a:buClr>
            </a:pPr>
            <a:r>
              <a:rPr lang="en-US" altLang="en-US" sz="2000"/>
              <a:t>4) A materials list</a:t>
            </a:r>
          </a:p>
          <a:p>
            <a:pPr>
              <a:lnSpc>
                <a:spcPct val="90000"/>
              </a:lnSpc>
              <a:buClr>
                <a:schemeClr val="tx1"/>
              </a:buClr>
            </a:pPr>
            <a:r>
              <a:rPr lang="en-US" altLang="en-US" sz="2000"/>
              <a:t>5) A list of abbreviations</a:t>
            </a:r>
          </a:p>
          <a:p>
            <a:pPr>
              <a:lnSpc>
                <a:spcPct val="90000"/>
              </a:lnSpc>
              <a:buClr>
                <a:schemeClr val="tx1"/>
              </a:buClr>
            </a:pPr>
            <a:r>
              <a:rPr lang="en-US" altLang="en-US" sz="2000"/>
              <a:t>6) Specific learning objectives</a:t>
            </a:r>
          </a:p>
          <a:p>
            <a:pPr>
              <a:lnSpc>
                <a:spcPct val="90000"/>
              </a:lnSpc>
              <a:buClr>
                <a:schemeClr val="tx1"/>
              </a:buClr>
            </a:pPr>
            <a:r>
              <a:rPr lang="en-US" altLang="en-US" sz="2000"/>
              <a:t>7) Step-by-step procedures</a:t>
            </a:r>
          </a:p>
          <a:p>
            <a:pPr>
              <a:lnSpc>
                <a:spcPct val="90000"/>
              </a:lnSpc>
              <a:buClr>
                <a:schemeClr val="tx1"/>
              </a:buClr>
            </a:pPr>
            <a:r>
              <a:rPr lang="en-US" altLang="en-US" sz="2000"/>
              <a:t>8) An assessment rubric</a:t>
            </a:r>
          </a:p>
          <a:p>
            <a:pPr>
              <a:lnSpc>
                <a:spcPct val="90000"/>
              </a:lnSpc>
              <a:buClr>
                <a:schemeClr val="tx1"/>
              </a:buClr>
            </a:pPr>
            <a:r>
              <a:rPr lang="en-US" altLang="en-US" sz="2000"/>
              <a:t>9) Transfer activities </a:t>
            </a:r>
          </a:p>
        </p:txBody>
      </p:sp>
      <p:sp>
        <p:nvSpPr>
          <p:cNvPr id="77830" name="Rectangle 6">
            <a:extLst>
              <a:ext uri="{FF2B5EF4-FFF2-40B4-BE49-F238E27FC236}">
                <a16:creationId xmlns:a16="http://schemas.microsoft.com/office/drawing/2014/main" id="{9F955526-FAB5-4331-AD9D-E52BA382A855}"/>
              </a:ext>
            </a:extLst>
          </p:cNvPr>
          <p:cNvSpPr>
            <a:spLocks noGrp="1" noChangeArrowheads="1"/>
          </p:cNvSpPr>
          <p:nvPr>
            <p:ph type="body" sz="half" idx="2"/>
          </p:nvPr>
        </p:nvSpPr>
        <p:spPr>
          <a:xfrm>
            <a:off x="4648200" y="1600200"/>
            <a:ext cx="4038600" cy="3962400"/>
          </a:xfrm>
        </p:spPr>
        <p:txBody>
          <a:bodyPr/>
          <a:lstStyle/>
          <a:p>
            <a:pPr>
              <a:lnSpc>
                <a:spcPct val="90000"/>
              </a:lnSpc>
              <a:buClr>
                <a:schemeClr val="tx1"/>
              </a:buClr>
            </a:pPr>
            <a:r>
              <a:rPr lang="en-US" altLang="en-US" sz="2000"/>
              <a:t>10) Suggested extension and reflection activities</a:t>
            </a:r>
          </a:p>
          <a:p>
            <a:pPr>
              <a:lnSpc>
                <a:spcPct val="90000"/>
              </a:lnSpc>
              <a:buClr>
                <a:schemeClr val="tx1"/>
              </a:buClr>
            </a:pPr>
            <a:r>
              <a:rPr lang="en-US" altLang="en-US" sz="2000"/>
              <a:t>11) Lesson adaptations that will help you cope with special needs students</a:t>
            </a:r>
          </a:p>
          <a:p>
            <a:pPr>
              <a:lnSpc>
                <a:spcPct val="90000"/>
              </a:lnSpc>
              <a:buClr>
                <a:schemeClr val="tx1"/>
              </a:buClr>
            </a:pPr>
            <a:r>
              <a:rPr lang="en-US" altLang="en-US" sz="2000"/>
              <a:t>12) An answer key</a:t>
            </a:r>
          </a:p>
          <a:p>
            <a:pPr>
              <a:lnSpc>
                <a:spcPct val="90000"/>
              </a:lnSpc>
              <a:buClr>
                <a:schemeClr val="tx1"/>
              </a:buClr>
            </a:pPr>
            <a:r>
              <a:rPr lang="en-US" altLang="en-US" sz="2000"/>
              <a:t>13) Student worksheets</a:t>
            </a:r>
          </a:p>
          <a:p>
            <a:pPr>
              <a:lnSpc>
                <a:spcPct val="90000"/>
              </a:lnSpc>
              <a:buClr>
                <a:schemeClr val="tx1"/>
              </a:buClr>
            </a:pPr>
            <a:r>
              <a:rPr lang="en-US" altLang="en-US" sz="2000"/>
              <a:t>14) Detailed Standards</a:t>
            </a:r>
          </a:p>
          <a:p>
            <a:pPr>
              <a:lnSpc>
                <a:spcPct val="90000"/>
              </a:lnSpc>
              <a:buClr>
                <a:schemeClr val="tx1"/>
              </a:buClr>
            </a:pPr>
            <a:r>
              <a:rPr lang="en-US" altLang="en-US" sz="2000"/>
              <a:t>15) A glossary</a:t>
            </a:r>
          </a:p>
          <a:p>
            <a:pPr>
              <a:lnSpc>
                <a:spcPct val="90000"/>
              </a:lnSpc>
              <a:buClr>
                <a:schemeClr val="tx1"/>
              </a:buClr>
            </a:pPr>
            <a:r>
              <a:rPr lang="en-US" altLang="en-US" sz="2000"/>
              <a:t>16) A list defining any acronyms used</a:t>
            </a:r>
          </a:p>
          <a:p>
            <a:pPr>
              <a:lnSpc>
                <a:spcPct val="90000"/>
              </a:lnSpc>
              <a:buClr>
                <a:schemeClr val="tx1"/>
              </a:buClr>
            </a:pPr>
            <a:r>
              <a:rPr lang="en-US" altLang="en-US" sz="2000"/>
              <a:t>17) A resource list</a:t>
            </a:r>
          </a:p>
        </p:txBody>
      </p:sp>
      <p:sp>
        <p:nvSpPr>
          <p:cNvPr id="77831" name="Text Box 7">
            <a:extLst>
              <a:ext uri="{FF2B5EF4-FFF2-40B4-BE49-F238E27FC236}">
                <a16:creationId xmlns:a16="http://schemas.microsoft.com/office/drawing/2014/main" id="{2506B67D-5CB4-43A6-AD65-DC7073358173}"/>
              </a:ext>
            </a:extLst>
          </p:cNvPr>
          <p:cNvSpPr txBox="1">
            <a:spLocks noChangeArrowheads="1"/>
          </p:cNvSpPr>
          <p:nvPr/>
        </p:nvSpPr>
        <p:spPr bwMode="auto">
          <a:xfrm>
            <a:off x="700088" y="5949950"/>
            <a:ext cx="7750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Note: this is a work in progress, due for completion in 2004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0C7FDE1-670A-4428-8D25-B8EBA5EE1187}"/>
              </a:ext>
            </a:extLst>
          </p:cNvPr>
          <p:cNvSpPr>
            <a:spLocks noGrp="1"/>
          </p:cNvSpPr>
          <p:nvPr>
            <p:ph type="dt" sz="half" idx="10"/>
          </p:nvPr>
        </p:nvSpPr>
        <p:spPr/>
        <p:txBody>
          <a:bodyPr/>
          <a:lstStyle/>
          <a:p>
            <a:fld id="{BF53808D-D636-4282-BB29-5A06E2BEC7D2}" type="datetime1">
              <a:rPr lang="en-US" altLang="en-US"/>
              <a:pPr/>
              <a:t>7/29/2022</a:t>
            </a:fld>
            <a:endParaRPr lang="en-US" altLang="en-US"/>
          </a:p>
        </p:txBody>
      </p:sp>
      <p:sp>
        <p:nvSpPr>
          <p:cNvPr id="6" name="Footer Placeholder 5">
            <a:extLst>
              <a:ext uri="{FF2B5EF4-FFF2-40B4-BE49-F238E27FC236}">
                <a16:creationId xmlns:a16="http://schemas.microsoft.com/office/drawing/2014/main" id="{EC3EBEB9-BAD3-494F-BA7D-8CA77B2B7A2E}"/>
              </a:ext>
            </a:extLst>
          </p:cNvPr>
          <p:cNvSpPr>
            <a:spLocks noGrp="1"/>
          </p:cNvSpPr>
          <p:nvPr>
            <p:ph type="ftr" sz="quarter" idx="11"/>
          </p:nvPr>
        </p:nvSpPr>
        <p:spPr/>
        <p:txBody>
          <a:bodyPr/>
          <a:lstStyle/>
          <a:p>
            <a:r>
              <a:rPr lang="en-US" altLang="en-US"/>
              <a:t>Sarah Silva</a:t>
            </a:r>
          </a:p>
        </p:txBody>
      </p:sp>
      <p:sp>
        <p:nvSpPr>
          <p:cNvPr id="7" name="Slide Number Placeholder 6">
            <a:extLst>
              <a:ext uri="{FF2B5EF4-FFF2-40B4-BE49-F238E27FC236}">
                <a16:creationId xmlns:a16="http://schemas.microsoft.com/office/drawing/2014/main" id="{ADF52CE7-EDEE-4CB0-9DD6-E8AFC1458FE1}"/>
              </a:ext>
            </a:extLst>
          </p:cNvPr>
          <p:cNvSpPr>
            <a:spLocks noGrp="1"/>
          </p:cNvSpPr>
          <p:nvPr>
            <p:ph type="sldNum" sz="quarter" idx="12"/>
          </p:nvPr>
        </p:nvSpPr>
        <p:spPr/>
        <p:txBody>
          <a:bodyPr/>
          <a:lstStyle/>
          <a:p>
            <a:fld id="{84CFA81E-AA71-4146-8D3E-961B92761D2D}" type="slidenum">
              <a:rPr lang="en-US" altLang="en-US"/>
              <a:pPr/>
              <a:t>11</a:t>
            </a:fld>
            <a:endParaRPr lang="en-US" altLang="en-US"/>
          </a:p>
        </p:txBody>
      </p:sp>
      <p:sp>
        <p:nvSpPr>
          <p:cNvPr id="110594" name="Rectangle 2">
            <a:extLst>
              <a:ext uri="{FF2B5EF4-FFF2-40B4-BE49-F238E27FC236}">
                <a16:creationId xmlns:a16="http://schemas.microsoft.com/office/drawing/2014/main" id="{C94BF08E-905F-40FC-8995-10A198EF3C3E}"/>
              </a:ext>
            </a:extLst>
          </p:cNvPr>
          <p:cNvSpPr>
            <a:spLocks noGrp="1" noChangeArrowheads="1"/>
          </p:cNvSpPr>
          <p:nvPr>
            <p:ph type="title"/>
          </p:nvPr>
        </p:nvSpPr>
        <p:spPr bwMode="auto">
          <a:xfrm>
            <a:off x="685800" y="7620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Pick a Card…</a:t>
            </a:r>
          </a:p>
        </p:txBody>
      </p:sp>
      <p:pic>
        <p:nvPicPr>
          <p:cNvPr id="110597" name="Picture 5">
            <a:extLst>
              <a:ext uri="{FF2B5EF4-FFF2-40B4-BE49-F238E27FC236}">
                <a16:creationId xmlns:a16="http://schemas.microsoft.com/office/drawing/2014/main" id="{D8440968-8AA2-40D9-9ECB-A93C5B52F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84325"/>
            <a:ext cx="3587750" cy="4664075"/>
          </a:xfrm>
          <a:prstGeom prst="rect">
            <a:avLst/>
          </a:prstGeom>
          <a:noFill/>
          <a:extLst>
            <a:ext uri="{909E8E84-426E-40DD-AFC4-6F175D3DCCD1}">
              <a14:hiddenFill xmlns:a14="http://schemas.microsoft.com/office/drawing/2010/main">
                <a:solidFill>
                  <a:srgbClr val="FFFFFF"/>
                </a:solidFill>
              </a14:hiddenFill>
            </a:ext>
          </a:extLst>
        </p:spPr>
      </p:pic>
      <p:pic>
        <p:nvPicPr>
          <p:cNvPr id="110598" name="Picture 6">
            <a:extLst>
              <a:ext uri="{FF2B5EF4-FFF2-40B4-BE49-F238E27FC236}">
                <a16:creationId xmlns:a16="http://schemas.microsoft.com/office/drawing/2014/main" id="{EA00ED36-54AB-4BEF-B4D9-B9AAFFD3E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1600200"/>
            <a:ext cx="3587750" cy="466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465DF93-537E-4589-999B-F173979B2061}"/>
              </a:ext>
            </a:extLst>
          </p:cNvPr>
          <p:cNvSpPr>
            <a:spLocks noGrp="1"/>
          </p:cNvSpPr>
          <p:nvPr>
            <p:ph type="dt" sz="half" idx="10"/>
          </p:nvPr>
        </p:nvSpPr>
        <p:spPr/>
        <p:txBody>
          <a:bodyPr/>
          <a:lstStyle/>
          <a:p>
            <a:fld id="{A86889F5-4CEA-4C73-A684-F06458275D81}" type="datetime1">
              <a:rPr lang="en-US" altLang="en-US"/>
              <a:pPr/>
              <a:t>7/29/2022</a:t>
            </a:fld>
            <a:endParaRPr lang="en-US" altLang="en-US"/>
          </a:p>
        </p:txBody>
      </p:sp>
      <p:sp>
        <p:nvSpPr>
          <p:cNvPr id="6" name="Footer Placeholder 3">
            <a:extLst>
              <a:ext uri="{FF2B5EF4-FFF2-40B4-BE49-F238E27FC236}">
                <a16:creationId xmlns:a16="http://schemas.microsoft.com/office/drawing/2014/main" id="{90BA1128-3410-43B6-BBD6-EA36A524BE07}"/>
              </a:ext>
            </a:extLst>
          </p:cNvPr>
          <p:cNvSpPr>
            <a:spLocks noGrp="1"/>
          </p:cNvSpPr>
          <p:nvPr>
            <p:ph type="ftr" sz="quarter" idx="11"/>
          </p:nvPr>
        </p:nvSpPr>
        <p:spPr/>
        <p:txBody>
          <a:bodyPr/>
          <a:lstStyle/>
          <a:p>
            <a:r>
              <a:rPr lang="en-US" altLang="en-US"/>
              <a:t>Sarah Silva</a:t>
            </a:r>
          </a:p>
        </p:txBody>
      </p:sp>
      <p:sp>
        <p:nvSpPr>
          <p:cNvPr id="7" name="Slide Number Placeholder 4">
            <a:extLst>
              <a:ext uri="{FF2B5EF4-FFF2-40B4-BE49-F238E27FC236}">
                <a16:creationId xmlns:a16="http://schemas.microsoft.com/office/drawing/2014/main" id="{423740D0-0CDA-41BC-9A17-D3F44B9CAAF1}"/>
              </a:ext>
            </a:extLst>
          </p:cNvPr>
          <p:cNvSpPr>
            <a:spLocks noGrp="1"/>
          </p:cNvSpPr>
          <p:nvPr>
            <p:ph type="sldNum" sz="quarter" idx="12"/>
          </p:nvPr>
        </p:nvSpPr>
        <p:spPr/>
        <p:txBody>
          <a:bodyPr/>
          <a:lstStyle/>
          <a:p>
            <a:fld id="{453233B7-5604-403F-99C3-6292845F44F3}" type="slidenum">
              <a:rPr lang="en-US" altLang="en-US"/>
              <a:pPr/>
              <a:t>12</a:t>
            </a:fld>
            <a:endParaRPr lang="en-US" altLang="en-US"/>
          </a:p>
        </p:txBody>
      </p:sp>
      <p:sp>
        <p:nvSpPr>
          <p:cNvPr id="111618" name="Rectangle 2">
            <a:extLst>
              <a:ext uri="{FF2B5EF4-FFF2-40B4-BE49-F238E27FC236}">
                <a16:creationId xmlns:a16="http://schemas.microsoft.com/office/drawing/2014/main" id="{75EECC19-3CE2-4AD4-BF15-2E69F1917ADE}"/>
              </a:ext>
            </a:extLst>
          </p:cNvPr>
          <p:cNvSpPr>
            <a:spLocks noGrp="1" noChangeArrowheads="1"/>
          </p:cNvSpPr>
          <p:nvPr>
            <p:ph type="title"/>
          </p:nvPr>
        </p:nvSpPr>
        <p:spPr bwMode="auto">
          <a:xfrm>
            <a:off x="685800" y="7620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Aitoff Projection &amp; Galactic Coordinates (1)</a:t>
            </a:r>
          </a:p>
        </p:txBody>
      </p:sp>
      <p:pic>
        <p:nvPicPr>
          <p:cNvPr id="111620" name="Picture 4">
            <a:extLst>
              <a:ext uri="{FF2B5EF4-FFF2-40B4-BE49-F238E27FC236}">
                <a16:creationId xmlns:a16="http://schemas.microsoft.com/office/drawing/2014/main" id="{949844DD-4DC7-4CAB-8EE0-F00ED8CC1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9248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11621" name="Picture 5">
            <a:extLst>
              <a:ext uri="{FF2B5EF4-FFF2-40B4-BE49-F238E27FC236}">
                <a16:creationId xmlns:a16="http://schemas.microsoft.com/office/drawing/2014/main" id="{AA3B5311-74FD-479F-968E-37F181316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90775"/>
            <a:ext cx="7772400"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C33E3E05-F725-4F7C-96D9-A5FC3349E4BA}"/>
              </a:ext>
            </a:extLst>
          </p:cNvPr>
          <p:cNvSpPr>
            <a:spLocks noGrp="1"/>
          </p:cNvSpPr>
          <p:nvPr>
            <p:ph type="dt" sz="half" idx="10"/>
          </p:nvPr>
        </p:nvSpPr>
        <p:spPr/>
        <p:txBody>
          <a:bodyPr/>
          <a:lstStyle/>
          <a:p>
            <a:fld id="{4B8F206C-9579-40F9-A731-9D0AE793A3DF}" type="datetime1">
              <a:rPr lang="en-US" altLang="en-US"/>
              <a:pPr/>
              <a:t>7/29/2022</a:t>
            </a:fld>
            <a:endParaRPr lang="en-US" altLang="en-US"/>
          </a:p>
        </p:txBody>
      </p:sp>
      <p:sp>
        <p:nvSpPr>
          <p:cNvPr id="5" name="Footer Placeholder 3">
            <a:extLst>
              <a:ext uri="{FF2B5EF4-FFF2-40B4-BE49-F238E27FC236}">
                <a16:creationId xmlns:a16="http://schemas.microsoft.com/office/drawing/2014/main" id="{2D7B5275-FE66-49D7-BBAC-CA26CD3684B4}"/>
              </a:ext>
            </a:extLst>
          </p:cNvPr>
          <p:cNvSpPr>
            <a:spLocks noGrp="1"/>
          </p:cNvSpPr>
          <p:nvPr>
            <p:ph type="ftr" sz="quarter" idx="11"/>
          </p:nvPr>
        </p:nvSpPr>
        <p:spPr/>
        <p:txBody>
          <a:bodyPr/>
          <a:lstStyle/>
          <a:p>
            <a:r>
              <a:rPr lang="en-US" altLang="en-US"/>
              <a:t>Sarah Silva</a:t>
            </a:r>
          </a:p>
        </p:txBody>
      </p:sp>
      <p:sp>
        <p:nvSpPr>
          <p:cNvPr id="6" name="Slide Number Placeholder 4">
            <a:extLst>
              <a:ext uri="{FF2B5EF4-FFF2-40B4-BE49-F238E27FC236}">
                <a16:creationId xmlns:a16="http://schemas.microsoft.com/office/drawing/2014/main" id="{100DAF98-918C-4CF5-AF7D-98655F73C920}"/>
              </a:ext>
            </a:extLst>
          </p:cNvPr>
          <p:cNvSpPr>
            <a:spLocks noGrp="1"/>
          </p:cNvSpPr>
          <p:nvPr>
            <p:ph type="sldNum" sz="quarter" idx="12"/>
          </p:nvPr>
        </p:nvSpPr>
        <p:spPr/>
        <p:txBody>
          <a:bodyPr/>
          <a:lstStyle/>
          <a:p>
            <a:fld id="{8DB65AF3-89A2-484D-8F5B-E62AC58C6656}" type="slidenum">
              <a:rPr lang="en-US" altLang="en-US"/>
              <a:pPr/>
              <a:t>13</a:t>
            </a:fld>
            <a:endParaRPr lang="en-US" altLang="en-US"/>
          </a:p>
        </p:txBody>
      </p:sp>
      <p:sp>
        <p:nvSpPr>
          <p:cNvPr id="112642" name="Rectangle 2">
            <a:extLst>
              <a:ext uri="{FF2B5EF4-FFF2-40B4-BE49-F238E27FC236}">
                <a16:creationId xmlns:a16="http://schemas.microsoft.com/office/drawing/2014/main" id="{192F65BE-A4F6-4466-9F3F-910B25FCF278}"/>
              </a:ext>
            </a:extLst>
          </p:cNvPr>
          <p:cNvSpPr>
            <a:spLocks noGrp="1" noChangeArrowheads="1"/>
          </p:cNvSpPr>
          <p:nvPr>
            <p:ph type="title"/>
          </p:nvPr>
        </p:nvSpPr>
        <p:spPr bwMode="auto">
          <a:xfrm>
            <a:off x="685800" y="7620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Aitoff Projection &amp; Galactic Coordinates (2)</a:t>
            </a:r>
          </a:p>
        </p:txBody>
      </p:sp>
      <p:pic>
        <p:nvPicPr>
          <p:cNvPr id="112644" name="Picture 4">
            <a:extLst>
              <a:ext uri="{FF2B5EF4-FFF2-40B4-BE49-F238E27FC236}">
                <a16:creationId xmlns:a16="http://schemas.microsoft.com/office/drawing/2014/main" id="{9523EFE1-53CC-417A-92DC-736A55F52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76475"/>
            <a:ext cx="7620000" cy="374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C79A7786-F7B0-43A8-B6C6-267CC53AD925}"/>
              </a:ext>
            </a:extLst>
          </p:cNvPr>
          <p:cNvSpPr>
            <a:spLocks noGrp="1"/>
          </p:cNvSpPr>
          <p:nvPr>
            <p:ph type="dt" sz="half" idx="10"/>
          </p:nvPr>
        </p:nvSpPr>
        <p:spPr/>
        <p:txBody>
          <a:bodyPr/>
          <a:lstStyle/>
          <a:p>
            <a:fld id="{0225F305-3E77-4E99-90A0-4759FA455DF6}" type="datetime1">
              <a:rPr lang="en-US" altLang="en-US"/>
              <a:pPr/>
              <a:t>7/29/2022</a:t>
            </a:fld>
            <a:endParaRPr lang="en-US" altLang="en-US"/>
          </a:p>
        </p:txBody>
      </p:sp>
      <p:sp>
        <p:nvSpPr>
          <p:cNvPr id="5" name="Footer Placeholder 3">
            <a:extLst>
              <a:ext uri="{FF2B5EF4-FFF2-40B4-BE49-F238E27FC236}">
                <a16:creationId xmlns:a16="http://schemas.microsoft.com/office/drawing/2014/main" id="{17304106-C09C-4D95-9E2B-9941FD44F8AA}"/>
              </a:ext>
            </a:extLst>
          </p:cNvPr>
          <p:cNvSpPr>
            <a:spLocks noGrp="1"/>
          </p:cNvSpPr>
          <p:nvPr>
            <p:ph type="ftr" sz="quarter" idx="11"/>
          </p:nvPr>
        </p:nvSpPr>
        <p:spPr/>
        <p:txBody>
          <a:bodyPr/>
          <a:lstStyle/>
          <a:p>
            <a:r>
              <a:rPr lang="en-US" altLang="en-US"/>
              <a:t>Sarah Silva</a:t>
            </a:r>
          </a:p>
        </p:txBody>
      </p:sp>
      <p:sp>
        <p:nvSpPr>
          <p:cNvPr id="6" name="Slide Number Placeholder 4">
            <a:extLst>
              <a:ext uri="{FF2B5EF4-FFF2-40B4-BE49-F238E27FC236}">
                <a16:creationId xmlns:a16="http://schemas.microsoft.com/office/drawing/2014/main" id="{5875C98A-B6F9-4018-AA93-EF36346AD135}"/>
              </a:ext>
            </a:extLst>
          </p:cNvPr>
          <p:cNvSpPr>
            <a:spLocks noGrp="1"/>
          </p:cNvSpPr>
          <p:nvPr>
            <p:ph type="sldNum" sz="quarter" idx="12"/>
          </p:nvPr>
        </p:nvSpPr>
        <p:spPr/>
        <p:txBody>
          <a:bodyPr/>
          <a:lstStyle/>
          <a:p>
            <a:fld id="{6C161B5F-5995-4C37-BECA-20C973721132}" type="slidenum">
              <a:rPr lang="en-US" altLang="en-US"/>
              <a:pPr/>
              <a:t>14</a:t>
            </a:fld>
            <a:endParaRPr lang="en-US" altLang="en-US"/>
          </a:p>
        </p:txBody>
      </p:sp>
      <p:sp>
        <p:nvSpPr>
          <p:cNvPr id="113666" name="Rectangle 2">
            <a:extLst>
              <a:ext uri="{FF2B5EF4-FFF2-40B4-BE49-F238E27FC236}">
                <a16:creationId xmlns:a16="http://schemas.microsoft.com/office/drawing/2014/main" id="{B61A5660-FC12-4C30-A9B3-394568FFF764}"/>
              </a:ext>
            </a:extLst>
          </p:cNvPr>
          <p:cNvSpPr>
            <a:spLocks noGrp="1" noChangeArrowheads="1"/>
          </p:cNvSpPr>
          <p:nvPr>
            <p:ph type="title"/>
          </p:nvPr>
        </p:nvSpPr>
        <p:spPr bwMode="auto">
          <a:xfrm>
            <a:off x="685800" y="762000"/>
            <a:ext cx="77724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Aitoff Projection &amp; Galactic Coordinates (3)</a:t>
            </a:r>
          </a:p>
        </p:txBody>
      </p:sp>
      <p:pic>
        <p:nvPicPr>
          <p:cNvPr id="113667" name="Picture 3">
            <a:extLst>
              <a:ext uri="{FF2B5EF4-FFF2-40B4-BE49-F238E27FC236}">
                <a16:creationId xmlns:a16="http://schemas.microsoft.com/office/drawing/2014/main" id="{D5289A8D-AE65-4385-AF5A-3410511DE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2222500"/>
            <a:ext cx="6486525" cy="433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FD6462-AEF7-48D7-A0F3-71E769B1541E}"/>
              </a:ext>
            </a:extLst>
          </p:cNvPr>
          <p:cNvSpPr>
            <a:spLocks noGrp="1"/>
          </p:cNvSpPr>
          <p:nvPr>
            <p:ph type="dt" sz="half" idx="10"/>
          </p:nvPr>
        </p:nvSpPr>
        <p:spPr/>
        <p:txBody>
          <a:bodyPr/>
          <a:lstStyle/>
          <a:p>
            <a:fld id="{E5EA86E7-EE4F-42E1-8657-DA71EE22BDFF}" type="datetime1">
              <a:rPr lang="en-US" altLang="en-US"/>
              <a:pPr/>
              <a:t>7/29/2022</a:t>
            </a:fld>
            <a:endParaRPr lang="en-US" altLang="en-US"/>
          </a:p>
        </p:txBody>
      </p:sp>
      <p:sp>
        <p:nvSpPr>
          <p:cNvPr id="4" name="Footer Placeholder 3">
            <a:extLst>
              <a:ext uri="{FF2B5EF4-FFF2-40B4-BE49-F238E27FC236}">
                <a16:creationId xmlns:a16="http://schemas.microsoft.com/office/drawing/2014/main" id="{AE50B8AA-467F-4BF5-ACC9-553010791BA1}"/>
              </a:ext>
            </a:extLst>
          </p:cNvPr>
          <p:cNvSpPr>
            <a:spLocks noGrp="1"/>
          </p:cNvSpPr>
          <p:nvPr>
            <p:ph type="ftr" sz="quarter" idx="11"/>
          </p:nvPr>
        </p:nvSpPr>
        <p:spPr/>
        <p:txBody>
          <a:bodyPr/>
          <a:lstStyle/>
          <a:p>
            <a:r>
              <a:rPr lang="en-US" altLang="en-US"/>
              <a:t>Sarah Silva</a:t>
            </a:r>
          </a:p>
        </p:txBody>
      </p:sp>
      <p:sp>
        <p:nvSpPr>
          <p:cNvPr id="5" name="Slide Number Placeholder 4">
            <a:extLst>
              <a:ext uri="{FF2B5EF4-FFF2-40B4-BE49-F238E27FC236}">
                <a16:creationId xmlns:a16="http://schemas.microsoft.com/office/drawing/2014/main" id="{017C1FD1-5DDF-414F-A2B4-D1229D874147}"/>
              </a:ext>
            </a:extLst>
          </p:cNvPr>
          <p:cNvSpPr>
            <a:spLocks noGrp="1"/>
          </p:cNvSpPr>
          <p:nvPr>
            <p:ph type="sldNum" sz="quarter" idx="12"/>
          </p:nvPr>
        </p:nvSpPr>
        <p:spPr/>
        <p:txBody>
          <a:bodyPr/>
          <a:lstStyle/>
          <a:p>
            <a:fld id="{EF70DA31-D7E0-4F44-9828-068BF43F50C0}" type="slidenum">
              <a:rPr lang="en-US" altLang="en-US"/>
              <a:pPr/>
              <a:t>15</a:t>
            </a:fld>
            <a:endParaRPr lang="en-US" altLang="en-US"/>
          </a:p>
        </p:txBody>
      </p:sp>
      <p:sp>
        <p:nvSpPr>
          <p:cNvPr id="93186" name="Rectangle 2">
            <a:extLst>
              <a:ext uri="{FF2B5EF4-FFF2-40B4-BE49-F238E27FC236}">
                <a16:creationId xmlns:a16="http://schemas.microsoft.com/office/drawing/2014/main" id="{556D810C-5574-4F0F-A747-035546638FD7}"/>
              </a:ext>
            </a:extLst>
          </p:cNvPr>
          <p:cNvSpPr>
            <a:spLocks noGrp="1" noChangeArrowheads="1"/>
          </p:cNvSpPr>
          <p:nvPr>
            <p:ph type="title"/>
          </p:nvPr>
        </p:nvSpPr>
        <p:spPr bwMode="auto">
          <a:xfrm>
            <a:off x="685800" y="3019425"/>
            <a:ext cx="77724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Let’s get busy!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2">
            <a:extLst>
              <a:ext uri="{FF2B5EF4-FFF2-40B4-BE49-F238E27FC236}">
                <a16:creationId xmlns:a16="http://schemas.microsoft.com/office/drawing/2014/main" id="{41BF0F47-2C9B-4216-86AD-AAC5428424BD}"/>
              </a:ext>
            </a:extLst>
          </p:cNvPr>
          <p:cNvSpPr>
            <a:spLocks noGrp="1"/>
          </p:cNvSpPr>
          <p:nvPr>
            <p:ph type="dt" sz="half" idx="10"/>
          </p:nvPr>
        </p:nvSpPr>
        <p:spPr/>
        <p:txBody>
          <a:bodyPr/>
          <a:lstStyle/>
          <a:p>
            <a:fld id="{660058A6-BB51-4BC3-92F5-93AF3F1F4683}" type="datetime1">
              <a:rPr lang="en-US" altLang="en-US"/>
              <a:pPr/>
              <a:t>7/29/2022</a:t>
            </a:fld>
            <a:endParaRPr lang="en-US" altLang="en-US"/>
          </a:p>
        </p:txBody>
      </p:sp>
      <p:sp>
        <p:nvSpPr>
          <p:cNvPr id="88" name="Footer Placeholder 3">
            <a:extLst>
              <a:ext uri="{FF2B5EF4-FFF2-40B4-BE49-F238E27FC236}">
                <a16:creationId xmlns:a16="http://schemas.microsoft.com/office/drawing/2014/main" id="{CAD226E7-F00E-40B2-8B6B-805C7F7C5F14}"/>
              </a:ext>
            </a:extLst>
          </p:cNvPr>
          <p:cNvSpPr>
            <a:spLocks noGrp="1"/>
          </p:cNvSpPr>
          <p:nvPr>
            <p:ph type="ftr" sz="quarter" idx="11"/>
          </p:nvPr>
        </p:nvSpPr>
        <p:spPr/>
        <p:txBody>
          <a:bodyPr/>
          <a:lstStyle/>
          <a:p>
            <a:r>
              <a:rPr lang="en-US" altLang="en-US"/>
              <a:t>Sarah Silva</a:t>
            </a:r>
          </a:p>
        </p:txBody>
      </p:sp>
      <p:sp>
        <p:nvSpPr>
          <p:cNvPr id="89" name="Slide Number Placeholder 4">
            <a:extLst>
              <a:ext uri="{FF2B5EF4-FFF2-40B4-BE49-F238E27FC236}">
                <a16:creationId xmlns:a16="http://schemas.microsoft.com/office/drawing/2014/main" id="{CD178C01-4AD4-4255-80E8-5534587480A5}"/>
              </a:ext>
            </a:extLst>
          </p:cNvPr>
          <p:cNvSpPr>
            <a:spLocks noGrp="1"/>
          </p:cNvSpPr>
          <p:nvPr>
            <p:ph type="sldNum" sz="quarter" idx="12"/>
          </p:nvPr>
        </p:nvSpPr>
        <p:spPr/>
        <p:txBody>
          <a:bodyPr/>
          <a:lstStyle/>
          <a:p>
            <a:fld id="{DD8C28D4-3EDA-4AC3-8139-FDD2DB5B039A}" type="slidenum">
              <a:rPr lang="en-US" altLang="en-US"/>
              <a:pPr/>
              <a:t>16</a:t>
            </a:fld>
            <a:endParaRPr lang="en-US" altLang="en-US"/>
          </a:p>
        </p:txBody>
      </p:sp>
      <p:sp>
        <p:nvSpPr>
          <p:cNvPr id="95234" name="Rectangle 1026">
            <a:extLst>
              <a:ext uri="{FF2B5EF4-FFF2-40B4-BE49-F238E27FC236}">
                <a16:creationId xmlns:a16="http://schemas.microsoft.com/office/drawing/2014/main" id="{D6E2F292-44DD-4CB4-A2F1-F018B2FCDE43}"/>
              </a:ext>
            </a:extLst>
          </p:cNvPr>
          <p:cNvSpPr>
            <a:spLocks noGrp="1" noChangeArrowheads="1"/>
          </p:cNvSpPr>
          <p:nvPr>
            <p:ph type="title"/>
          </p:nvPr>
        </p:nvSpPr>
        <p:spPr bwMode="auto">
          <a:xfrm>
            <a:off x="685800" y="671513"/>
            <a:ext cx="77724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Answers (1)</a:t>
            </a:r>
          </a:p>
        </p:txBody>
      </p:sp>
      <p:grpSp>
        <p:nvGrpSpPr>
          <p:cNvPr id="95319" name="Group 1111">
            <a:extLst>
              <a:ext uri="{FF2B5EF4-FFF2-40B4-BE49-F238E27FC236}">
                <a16:creationId xmlns:a16="http://schemas.microsoft.com/office/drawing/2014/main" id="{292112DB-F17C-4468-9554-FEB4AA1C207B}"/>
              </a:ext>
            </a:extLst>
          </p:cNvPr>
          <p:cNvGrpSpPr>
            <a:grpSpLocks/>
          </p:cNvGrpSpPr>
          <p:nvPr/>
        </p:nvGrpSpPr>
        <p:grpSpPr bwMode="auto">
          <a:xfrm>
            <a:off x="1322388" y="1341438"/>
            <a:ext cx="6500812" cy="5287962"/>
            <a:chOff x="-3" y="-3"/>
            <a:chExt cx="4095" cy="3235"/>
          </a:xfrm>
        </p:grpSpPr>
        <p:grpSp>
          <p:nvGrpSpPr>
            <p:cNvPr id="95317" name="Group 1109">
              <a:extLst>
                <a:ext uri="{FF2B5EF4-FFF2-40B4-BE49-F238E27FC236}">
                  <a16:creationId xmlns:a16="http://schemas.microsoft.com/office/drawing/2014/main" id="{42F52546-811F-409A-A647-86A338DED9B6}"/>
                </a:ext>
              </a:extLst>
            </p:cNvPr>
            <p:cNvGrpSpPr>
              <a:grpSpLocks/>
            </p:cNvGrpSpPr>
            <p:nvPr/>
          </p:nvGrpSpPr>
          <p:grpSpPr bwMode="auto">
            <a:xfrm>
              <a:off x="0" y="0"/>
              <a:ext cx="4089" cy="3229"/>
              <a:chOff x="0" y="0"/>
              <a:chExt cx="4089" cy="3229"/>
            </a:xfrm>
          </p:grpSpPr>
          <p:grpSp>
            <p:nvGrpSpPr>
              <p:cNvPr id="95264" name="Group 1056">
                <a:extLst>
                  <a:ext uri="{FF2B5EF4-FFF2-40B4-BE49-F238E27FC236}">
                    <a16:creationId xmlns:a16="http://schemas.microsoft.com/office/drawing/2014/main" id="{7C91CC0A-71EB-4893-A23F-229C61A8263A}"/>
                  </a:ext>
                </a:extLst>
              </p:cNvPr>
              <p:cNvGrpSpPr>
                <a:grpSpLocks/>
              </p:cNvGrpSpPr>
              <p:nvPr/>
            </p:nvGrpSpPr>
            <p:grpSpPr bwMode="auto">
              <a:xfrm>
                <a:off x="0" y="0"/>
                <a:ext cx="1363" cy="461"/>
                <a:chOff x="0" y="0"/>
                <a:chExt cx="1363" cy="461"/>
              </a:xfrm>
            </p:grpSpPr>
            <p:sp>
              <p:nvSpPr>
                <p:cNvPr id="95236" name="Rectangle 1028">
                  <a:extLst>
                    <a:ext uri="{FF2B5EF4-FFF2-40B4-BE49-F238E27FC236}">
                      <a16:creationId xmlns:a16="http://schemas.microsoft.com/office/drawing/2014/main" id="{3A8597E6-0A04-4533-BEE8-1BC59385B5BD}"/>
                    </a:ext>
                  </a:extLst>
                </p:cNvPr>
                <p:cNvSpPr>
                  <a:spLocks noChangeArrowheads="1"/>
                </p:cNvSpPr>
                <p:nvPr/>
              </p:nvSpPr>
              <p:spPr bwMode="auto">
                <a:xfrm>
                  <a:off x="43" y="0"/>
                  <a:ext cx="1277"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X-ray Bursters</a:t>
                  </a:r>
                </a:p>
                <a:p>
                  <a:pPr algn="ctr"/>
                  <a:endParaRPr lang="en-US" altLang="en-US" b="1">
                    <a:latin typeface="Arial" panose="020B0604020202020204" pitchFamily="34" charset="0"/>
                  </a:endParaRPr>
                </a:p>
              </p:txBody>
            </p:sp>
            <p:sp>
              <p:nvSpPr>
                <p:cNvPr id="95263" name="Rectangle 1055">
                  <a:extLst>
                    <a:ext uri="{FF2B5EF4-FFF2-40B4-BE49-F238E27FC236}">
                      <a16:creationId xmlns:a16="http://schemas.microsoft.com/office/drawing/2014/main" id="{C4A3542C-5619-4D27-AF9C-51033CE5D1B6}"/>
                    </a:ext>
                  </a:extLst>
                </p:cNvPr>
                <p:cNvSpPr>
                  <a:spLocks noChangeArrowheads="1"/>
                </p:cNvSpPr>
                <p:nvPr/>
              </p:nvSpPr>
              <p:spPr bwMode="auto">
                <a:xfrm>
                  <a:off x="0" y="0"/>
                  <a:ext cx="1363"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66" name="Group 1058">
                <a:extLst>
                  <a:ext uri="{FF2B5EF4-FFF2-40B4-BE49-F238E27FC236}">
                    <a16:creationId xmlns:a16="http://schemas.microsoft.com/office/drawing/2014/main" id="{B7417765-63C9-4694-8C7A-19704B6D86DA}"/>
                  </a:ext>
                </a:extLst>
              </p:cNvPr>
              <p:cNvGrpSpPr>
                <a:grpSpLocks/>
              </p:cNvGrpSpPr>
              <p:nvPr/>
            </p:nvGrpSpPr>
            <p:grpSpPr bwMode="auto">
              <a:xfrm>
                <a:off x="1363" y="0"/>
                <a:ext cx="1363" cy="461"/>
                <a:chOff x="1363" y="0"/>
                <a:chExt cx="1363" cy="461"/>
              </a:xfrm>
            </p:grpSpPr>
            <p:sp>
              <p:nvSpPr>
                <p:cNvPr id="95237" name="Rectangle 1029">
                  <a:extLst>
                    <a:ext uri="{FF2B5EF4-FFF2-40B4-BE49-F238E27FC236}">
                      <a16:creationId xmlns:a16="http://schemas.microsoft.com/office/drawing/2014/main" id="{7EEB38BF-2A70-45A8-A0D7-A43F584DED39}"/>
                    </a:ext>
                  </a:extLst>
                </p:cNvPr>
                <p:cNvSpPr>
                  <a:spLocks noChangeArrowheads="1"/>
                </p:cNvSpPr>
                <p:nvPr/>
              </p:nvSpPr>
              <p:spPr bwMode="auto">
                <a:xfrm>
                  <a:off x="1406" y="0"/>
                  <a:ext cx="1277"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altLang="en-US" b="1">
                    <a:latin typeface="Arial" panose="020B0604020202020204" pitchFamily="34" charset="0"/>
                    <a:cs typeface="Times New Roman" panose="02020603050405020304" pitchFamily="18" charset="0"/>
                  </a:endParaRPr>
                </a:p>
                <a:p>
                  <a:pPr algn="ctr" eaLnBrk="1" hangingPunct="1"/>
                  <a:r>
                    <a:rPr lang="en-US" altLang="en-US" b="1">
                      <a:latin typeface="Arial" panose="020B0604020202020204" pitchFamily="34" charset="0"/>
                      <a:cs typeface="Times New Roman" panose="02020603050405020304" pitchFamily="18" charset="0"/>
                    </a:rPr>
                    <a:t>Soft Gamma-Ray Repeaters</a:t>
                  </a:r>
                </a:p>
                <a:p>
                  <a:pPr algn="ctr"/>
                  <a:endParaRPr lang="en-US" altLang="en-US" b="1">
                    <a:latin typeface="Arial" panose="020B0604020202020204" pitchFamily="34" charset="0"/>
                  </a:endParaRPr>
                </a:p>
              </p:txBody>
            </p:sp>
            <p:sp>
              <p:nvSpPr>
                <p:cNvPr id="95265" name="Rectangle 1057">
                  <a:extLst>
                    <a:ext uri="{FF2B5EF4-FFF2-40B4-BE49-F238E27FC236}">
                      <a16:creationId xmlns:a16="http://schemas.microsoft.com/office/drawing/2014/main" id="{F35C8142-49F3-4F54-B517-220EE8A1A2A1}"/>
                    </a:ext>
                  </a:extLst>
                </p:cNvPr>
                <p:cNvSpPr>
                  <a:spLocks noChangeArrowheads="1"/>
                </p:cNvSpPr>
                <p:nvPr/>
              </p:nvSpPr>
              <p:spPr bwMode="auto">
                <a:xfrm>
                  <a:off x="1363" y="0"/>
                  <a:ext cx="1363"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68" name="Group 1060">
                <a:extLst>
                  <a:ext uri="{FF2B5EF4-FFF2-40B4-BE49-F238E27FC236}">
                    <a16:creationId xmlns:a16="http://schemas.microsoft.com/office/drawing/2014/main" id="{915D7198-E4BF-423C-A1E3-7AD9011E2D14}"/>
                  </a:ext>
                </a:extLst>
              </p:cNvPr>
              <p:cNvGrpSpPr>
                <a:grpSpLocks/>
              </p:cNvGrpSpPr>
              <p:nvPr/>
            </p:nvGrpSpPr>
            <p:grpSpPr bwMode="auto">
              <a:xfrm>
                <a:off x="2726" y="0"/>
                <a:ext cx="1363" cy="461"/>
                <a:chOff x="2726" y="0"/>
                <a:chExt cx="1363" cy="461"/>
              </a:xfrm>
            </p:grpSpPr>
            <p:sp>
              <p:nvSpPr>
                <p:cNvPr id="95238" name="Rectangle 1030">
                  <a:extLst>
                    <a:ext uri="{FF2B5EF4-FFF2-40B4-BE49-F238E27FC236}">
                      <a16:creationId xmlns:a16="http://schemas.microsoft.com/office/drawing/2014/main" id="{6B547643-DDAC-4D16-846C-53CACE0B7C68}"/>
                    </a:ext>
                  </a:extLst>
                </p:cNvPr>
                <p:cNvSpPr>
                  <a:spLocks noChangeArrowheads="1"/>
                </p:cNvSpPr>
                <p:nvPr/>
              </p:nvSpPr>
              <p:spPr bwMode="auto">
                <a:xfrm>
                  <a:off x="2769" y="0"/>
                  <a:ext cx="1277"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altLang="en-US" b="1">
                    <a:latin typeface="Arial" panose="020B0604020202020204" pitchFamily="34" charset="0"/>
                    <a:cs typeface="Times New Roman" panose="02020603050405020304" pitchFamily="18" charset="0"/>
                  </a:endParaRPr>
                </a:p>
                <a:p>
                  <a:pPr algn="ctr" eaLnBrk="1" hangingPunct="1"/>
                  <a:r>
                    <a:rPr lang="en-US" altLang="en-US" b="1">
                      <a:latin typeface="Arial" panose="020B0604020202020204" pitchFamily="34" charset="0"/>
                      <a:cs typeface="Times New Roman" panose="02020603050405020304" pitchFamily="18" charset="0"/>
                    </a:rPr>
                    <a:t>Gamma ray bursts</a:t>
                  </a:r>
                </a:p>
                <a:p>
                  <a:pPr algn="ctr"/>
                  <a:endParaRPr lang="en-US" altLang="en-US" b="1">
                    <a:latin typeface="Arial" panose="020B0604020202020204" pitchFamily="34" charset="0"/>
                  </a:endParaRPr>
                </a:p>
              </p:txBody>
            </p:sp>
            <p:sp>
              <p:nvSpPr>
                <p:cNvPr id="95267" name="Rectangle 1059">
                  <a:extLst>
                    <a:ext uri="{FF2B5EF4-FFF2-40B4-BE49-F238E27FC236}">
                      <a16:creationId xmlns:a16="http://schemas.microsoft.com/office/drawing/2014/main" id="{11C29DC7-4EF1-4E42-9DA3-625FDC615BB1}"/>
                    </a:ext>
                  </a:extLst>
                </p:cNvPr>
                <p:cNvSpPr>
                  <a:spLocks noChangeArrowheads="1"/>
                </p:cNvSpPr>
                <p:nvPr/>
              </p:nvSpPr>
              <p:spPr bwMode="auto">
                <a:xfrm>
                  <a:off x="2726" y="0"/>
                  <a:ext cx="1363"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70" name="Group 1062">
                <a:extLst>
                  <a:ext uri="{FF2B5EF4-FFF2-40B4-BE49-F238E27FC236}">
                    <a16:creationId xmlns:a16="http://schemas.microsoft.com/office/drawing/2014/main" id="{52177F1E-E87D-41D1-9D91-DAA4ADADD2FE}"/>
                  </a:ext>
                </a:extLst>
              </p:cNvPr>
              <p:cNvGrpSpPr>
                <a:grpSpLocks/>
              </p:cNvGrpSpPr>
              <p:nvPr/>
            </p:nvGrpSpPr>
            <p:grpSpPr bwMode="auto">
              <a:xfrm>
                <a:off x="0" y="461"/>
                <a:ext cx="1363" cy="346"/>
                <a:chOff x="0" y="461"/>
                <a:chExt cx="1363" cy="346"/>
              </a:xfrm>
            </p:grpSpPr>
            <p:sp>
              <p:nvSpPr>
                <p:cNvPr id="95239" name="Rectangle 1031">
                  <a:extLst>
                    <a:ext uri="{FF2B5EF4-FFF2-40B4-BE49-F238E27FC236}">
                      <a16:creationId xmlns:a16="http://schemas.microsoft.com/office/drawing/2014/main" id="{04805FDF-4651-4094-82DE-6972F6986DE3}"/>
                    </a:ext>
                  </a:extLst>
                </p:cNvPr>
                <p:cNvSpPr>
                  <a:spLocks noChangeArrowheads="1"/>
                </p:cNvSpPr>
                <p:nvPr/>
              </p:nvSpPr>
              <p:spPr bwMode="auto">
                <a:xfrm>
                  <a:off x="43" y="46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0748-67</a:t>
                  </a:r>
                </a:p>
                <a:p>
                  <a:pPr algn="ctr"/>
                  <a:endParaRPr lang="en-US" altLang="en-US" b="1">
                    <a:latin typeface="Arial" panose="020B0604020202020204" pitchFamily="34" charset="0"/>
                  </a:endParaRPr>
                </a:p>
              </p:txBody>
            </p:sp>
            <p:sp>
              <p:nvSpPr>
                <p:cNvPr id="95269" name="Rectangle 1061">
                  <a:extLst>
                    <a:ext uri="{FF2B5EF4-FFF2-40B4-BE49-F238E27FC236}">
                      <a16:creationId xmlns:a16="http://schemas.microsoft.com/office/drawing/2014/main" id="{A72B7DCA-9B8A-429C-8B8A-B708874F4C6B}"/>
                    </a:ext>
                  </a:extLst>
                </p:cNvPr>
                <p:cNvSpPr>
                  <a:spLocks noChangeArrowheads="1"/>
                </p:cNvSpPr>
                <p:nvPr/>
              </p:nvSpPr>
              <p:spPr bwMode="auto">
                <a:xfrm>
                  <a:off x="0" y="46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72" name="Group 1064">
                <a:extLst>
                  <a:ext uri="{FF2B5EF4-FFF2-40B4-BE49-F238E27FC236}">
                    <a16:creationId xmlns:a16="http://schemas.microsoft.com/office/drawing/2014/main" id="{FE087F60-BBEB-47A1-BE24-953EF5D40B6A}"/>
                  </a:ext>
                </a:extLst>
              </p:cNvPr>
              <p:cNvGrpSpPr>
                <a:grpSpLocks/>
              </p:cNvGrpSpPr>
              <p:nvPr/>
            </p:nvGrpSpPr>
            <p:grpSpPr bwMode="auto">
              <a:xfrm>
                <a:off x="1363" y="461"/>
                <a:ext cx="1363" cy="346"/>
                <a:chOff x="1363" y="461"/>
                <a:chExt cx="1363" cy="346"/>
              </a:xfrm>
            </p:grpSpPr>
            <p:sp>
              <p:nvSpPr>
                <p:cNvPr id="95240" name="Rectangle 1032">
                  <a:extLst>
                    <a:ext uri="{FF2B5EF4-FFF2-40B4-BE49-F238E27FC236}">
                      <a16:creationId xmlns:a16="http://schemas.microsoft.com/office/drawing/2014/main" id="{40421DA6-A8CB-4814-AEB3-3CB5F18C5E50}"/>
                    </a:ext>
                  </a:extLst>
                </p:cNvPr>
                <p:cNvSpPr>
                  <a:spLocks noChangeArrowheads="1"/>
                </p:cNvSpPr>
                <p:nvPr/>
              </p:nvSpPr>
              <p:spPr bwMode="auto">
                <a:xfrm>
                  <a:off x="1406" y="46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0526-66</a:t>
                  </a:r>
                </a:p>
                <a:p>
                  <a:pPr algn="ctr"/>
                  <a:endParaRPr lang="en-US" altLang="en-US" b="1">
                    <a:latin typeface="Arial" panose="020B0604020202020204" pitchFamily="34" charset="0"/>
                  </a:endParaRPr>
                </a:p>
              </p:txBody>
            </p:sp>
            <p:sp>
              <p:nvSpPr>
                <p:cNvPr id="95271" name="Rectangle 1063">
                  <a:extLst>
                    <a:ext uri="{FF2B5EF4-FFF2-40B4-BE49-F238E27FC236}">
                      <a16:creationId xmlns:a16="http://schemas.microsoft.com/office/drawing/2014/main" id="{49D112E1-2BF0-4557-BE72-EEDC134956EE}"/>
                    </a:ext>
                  </a:extLst>
                </p:cNvPr>
                <p:cNvSpPr>
                  <a:spLocks noChangeArrowheads="1"/>
                </p:cNvSpPr>
                <p:nvPr/>
              </p:nvSpPr>
              <p:spPr bwMode="auto">
                <a:xfrm>
                  <a:off x="1363" y="46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74" name="Group 1066">
                <a:extLst>
                  <a:ext uri="{FF2B5EF4-FFF2-40B4-BE49-F238E27FC236}">
                    <a16:creationId xmlns:a16="http://schemas.microsoft.com/office/drawing/2014/main" id="{330E49D9-435D-4C58-A65F-4D1A739A54AE}"/>
                  </a:ext>
                </a:extLst>
              </p:cNvPr>
              <p:cNvGrpSpPr>
                <a:grpSpLocks/>
              </p:cNvGrpSpPr>
              <p:nvPr/>
            </p:nvGrpSpPr>
            <p:grpSpPr bwMode="auto">
              <a:xfrm>
                <a:off x="2726" y="461"/>
                <a:ext cx="1363" cy="346"/>
                <a:chOff x="2726" y="461"/>
                <a:chExt cx="1363" cy="346"/>
              </a:xfrm>
            </p:grpSpPr>
            <p:sp>
              <p:nvSpPr>
                <p:cNvPr id="95241" name="Rectangle 1033">
                  <a:extLst>
                    <a:ext uri="{FF2B5EF4-FFF2-40B4-BE49-F238E27FC236}">
                      <a16:creationId xmlns:a16="http://schemas.microsoft.com/office/drawing/2014/main" id="{11EF413C-CA7C-416A-BF86-0B03C9C38FF4}"/>
                    </a:ext>
                  </a:extLst>
                </p:cNvPr>
                <p:cNvSpPr>
                  <a:spLocks noChangeArrowheads="1"/>
                </p:cNvSpPr>
                <p:nvPr/>
              </p:nvSpPr>
              <p:spPr bwMode="auto">
                <a:xfrm>
                  <a:off x="2769" y="46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0501+11</a:t>
                  </a:r>
                </a:p>
                <a:p>
                  <a:pPr algn="ctr"/>
                  <a:endParaRPr lang="en-US" altLang="en-US" b="1">
                    <a:latin typeface="Arial" panose="020B0604020202020204" pitchFamily="34" charset="0"/>
                  </a:endParaRPr>
                </a:p>
              </p:txBody>
            </p:sp>
            <p:sp>
              <p:nvSpPr>
                <p:cNvPr id="95273" name="Rectangle 1065">
                  <a:extLst>
                    <a:ext uri="{FF2B5EF4-FFF2-40B4-BE49-F238E27FC236}">
                      <a16:creationId xmlns:a16="http://schemas.microsoft.com/office/drawing/2014/main" id="{6956553C-B04C-4A7F-B331-6CF1FE1B06C8}"/>
                    </a:ext>
                  </a:extLst>
                </p:cNvPr>
                <p:cNvSpPr>
                  <a:spLocks noChangeArrowheads="1"/>
                </p:cNvSpPr>
                <p:nvPr/>
              </p:nvSpPr>
              <p:spPr bwMode="auto">
                <a:xfrm>
                  <a:off x="2726" y="46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76" name="Group 1068">
                <a:extLst>
                  <a:ext uri="{FF2B5EF4-FFF2-40B4-BE49-F238E27FC236}">
                    <a16:creationId xmlns:a16="http://schemas.microsoft.com/office/drawing/2014/main" id="{924069C8-C1B4-4D20-A2DF-A72C85914016}"/>
                  </a:ext>
                </a:extLst>
              </p:cNvPr>
              <p:cNvGrpSpPr>
                <a:grpSpLocks/>
              </p:cNvGrpSpPr>
              <p:nvPr/>
            </p:nvGrpSpPr>
            <p:grpSpPr bwMode="auto">
              <a:xfrm>
                <a:off x="0" y="807"/>
                <a:ext cx="1363" cy="346"/>
                <a:chOff x="0" y="807"/>
                <a:chExt cx="1363" cy="346"/>
              </a:xfrm>
            </p:grpSpPr>
            <p:sp>
              <p:nvSpPr>
                <p:cNvPr id="95242" name="Rectangle 1034">
                  <a:extLst>
                    <a:ext uri="{FF2B5EF4-FFF2-40B4-BE49-F238E27FC236}">
                      <a16:creationId xmlns:a16="http://schemas.microsoft.com/office/drawing/2014/main" id="{106CABFF-5CDA-4CD0-BE09-E4446774181F}"/>
                    </a:ext>
                  </a:extLst>
                </p:cNvPr>
                <p:cNvSpPr>
                  <a:spLocks noChangeArrowheads="1"/>
                </p:cNvSpPr>
                <p:nvPr/>
              </p:nvSpPr>
              <p:spPr bwMode="auto">
                <a:xfrm>
                  <a:off x="43" y="80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1636-53</a:t>
                  </a:r>
                </a:p>
                <a:p>
                  <a:pPr algn="ctr"/>
                  <a:endParaRPr lang="en-US" altLang="en-US" b="1">
                    <a:latin typeface="Arial" panose="020B0604020202020204" pitchFamily="34" charset="0"/>
                  </a:endParaRPr>
                </a:p>
              </p:txBody>
            </p:sp>
            <p:sp>
              <p:nvSpPr>
                <p:cNvPr id="95275" name="Rectangle 1067">
                  <a:extLst>
                    <a:ext uri="{FF2B5EF4-FFF2-40B4-BE49-F238E27FC236}">
                      <a16:creationId xmlns:a16="http://schemas.microsoft.com/office/drawing/2014/main" id="{A342D1C9-F471-42FA-8017-02F2CB8A8A3F}"/>
                    </a:ext>
                  </a:extLst>
                </p:cNvPr>
                <p:cNvSpPr>
                  <a:spLocks noChangeArrowheads="1"/>
                </p:cNvSpPr>
                <p:nvPr/>
              </p:nvSpPr>
              <p:spPr bwMode="auto">
                <a:xfrm>
                  <a:off x="0" y="80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78" name="Group 1070">
                <a:extLst>
                  <a:ext uri="{FF2B5EF4-FFF2-40B4-BE49-F238E27FC236}">
                    <a16:creationId xmlns:a16="http://schemas.microsoft.com/office/drawing/2014/main" id="{86B125E6-49C4-44A1-ACC6-013F7C2EC125}"/>
                  </a:ext>
                </a:extLst>
              </p:cNvPr>
              <p:cNvGrpSpPr>
                <a:grpSpLocks/>
              </p:cNvGrpSpPr>
              <p:nvPr/>
            </p:nvGrpSpPr>
            <p:grpSpPr bwMode="auto">
              <a:xfrm>
                <a:off x="1363" y="807"/>
                <a:ext cx="1363" cy="346"/>
                <a:chOff x="1363" y="807"/>
                <a:chExt cx="1363" cy="346"/>
              </a:xfrm>
            </p:grpSpPr>
            <p:sp>
              <p:nvSpPr>
                <p:cNvPr id="95243" name="Rectangle 1035">
                  <a:extLst>
                    <a:ext uri="{FF2B5EF4-FFF2-40B4-BE49-F238E27FC236}">
                      <a16:creationId xmlns:a16="http://schemas.microsoft.com/office/drawing/2014/main" id="{D2BB843E-F622-4570-9BE4-C7A5EABD3FA1}"/>
                    </a:ext>
                  </a:extLst>
                </p:cNvPr>
                <p:cNvSpPr>
                  <a:spLocks noChangeArrowheads="1"/>
                </p:cNvSpPr>
                <p:nvPr/>
              </p:nvSpPr>
              <p:spPr bwMode="auto">
                <a:xfrm>
                  <a:off x="1406" y="80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1627-41</a:t>
                  </a:r>
                </a:p>
                <a:p>
                  <a:pPr algn="ctr"/>
                  <a:endParaRPr lang="en-US" altLang="en-US" b="1">
                    <a:latin typeface="Arial" panose="020B0604020202020204" pitchFamily="34" charset="0"/>
                  </a:endParaRPr>
                </a:p>
              </p:txBody>
            </p:sp>
            <p:sp>
              <p:nvSpPr>
                <p:cNvPr id="95277" name="Rectangle 1069">
                  <a:extLst>
                    <a:ext uri="{FF2B5EF4-FFF2-40B4-BE49-F238E27FC236}">
                      <a16:creationId xmlns:a16="http://schemas.microsoft.com/office/drawing/2014/main" id="{894F5A7D-5124-4342-8188-922E755D5CD9}"/>
                    </a:ext>
                  </a:extLst>
                </p:cNvPr>
                <p:cNvSpPr>
                  <a:spLocks noChangeArrowheads="1"/>
                </p:cNvSpPr>
                <p:nvPr/>
              </p:nvSpPr>
              <p:spPr bwMode="auto">
                <a:xfrm>
                  <a:off x="1363" y="80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80" name="Group 1072">
                <a:extLst>
                  <a:ext uri="{FF2B5EF4-FFF2-40B4-BE49-F238E27FC236}">
                    <a16:creationId xmlns:a16="http://schemas.microsoft.com/office/drawing/2014/main" id="{9797750D-CADB-4F5E-8F54-99DB15DE6C3C}"/>
                  </a:ext>
                </a:extLst>
              </p:cNvPr>
              <p:cNvGrpSpPr>
                <a:grpSpLocks/>
              </p:cNvGrpSpPr>
              <p:nvPr/>
            </p:nvGrpSpPr>
            <p:grpSpPr bwMode="auto">
              <a:xfrm>
                <a:off x="2726" y="807"/>
                <a:ext cx="1363" cy="346"/>
                <a:chOff x="2726" y="807"/>
                <a:chExt cx="1363" cy="346"/>
              </a:xfrm>
            </p:grpSpPr>
            <p:sp>
              <p:nvSpPr>
                <p:cNvPr id="95244" name="Rectangle 1036">
                  <a:extLst>
                    <a:ext uri="{FF2B5EF4-FFF2-40B4-BE49-F238E27FC236}">
                      <a16:creationId xmlns:a16="http://schemas.microsoft.com/office/drawing/2014/main" id="{665857E3-5A67-463B-8067-D49137F2C503}"/>
                    </a:ext>
                  </a:extLst>
                </p:cNvPr>
                <p:cNvSpPr>
                  <a:spLocks noChangeArrowheads="1"/>
                </p:cNvSpPr>
                <p:nvPr/>
              </p:nvSpPr>
              <p:spPr bwMode="auto">
                <a:xfrm>
                  <a:off x="2769" y="80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0656+79</a:t>
                  </a:r>
                </a:p>
                <a:p>
                  <a:pPr algn="ctr"/>
                  <a:endParaRPr lang="en-US" altLang="en-US" b="1">
                    <a:latin typeface="Arial" panose="020B0604020202020204" pitchFamily="34" charset="0"/>
                  </a:endParaRPr>
                </a:p>
              </p:txBody>
            </p:sp>
            <p:sp>
              <p:nvSpPr>
                <p:cNvPr id="95279" name="Rectangle 1071">
                  <a:extLst>
                    <a:ext uri="{FF2B5EF4-FFF2-40B4-BE49-F238E27FC236}">
                      <a16:creationId xmlns:a16="http://schemas.microsoft.com/office/drawing/2014/main" id="{CABA48F0-FFC4-40B4-A27A-7655556101E0}"/>
                    </a:ext>
                  </a:extLst>
                </p:cNvPr>
                <p:cNvSpPr>
                  <a:spLocks noChangeArrowheads="1"/>
                </p:cNvSpPr>
                <p:nvPr/>
              </p:nvSpPr>
              <p:spPr bwMode="auto">
                <a:xfrm>
                  <a:off x="2726" y="80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82" name="Group 1074">
                <a:extLst>
                  <a:ext uri="{FF2B5EF4-FFF2-40B4-BE49-F238E27FC236}">
                    <a16:creationId xmlns:a16="http://schemas.microsoft.com/office/drawing/2014/main" id="{9AC58108-F741-4089-BCA0-58AF87C24E3E}"/>
                  </a:ext>
                </a:extLst>
              </p:cNvPr>
              <p:cNvGrpSpPr>
                <a:grpSpLocks/>
              </p:cNvGrpSpPr>
              <p:nvPr/>
            </p:nvGrpSpPr>
            <p:grpSpPr bwMode="auto">
              <a:xfrm>
                <a:off x="0" y="1153"/>
                <a:ext cx="1363" cy="346"/>
                <a:chOff x="0" y="1153"/>
                <a:chExt cx="1363" cy="346"/>
              </a:xfrm>
            </p:grpSpPr>
            <p:sp>
              <p:nvSpPr>
                <p:cNvPr id="95245" name="Rectangle 1037">
                  <a:extLst>
                    <a:ext uri="{FF2B5EF4-FFF2-40B4-BE49-F238E27FC236}">
                      <a16:creationId xmlns:a16="http://schemas.microsoft.com/office/drawing/2014/main" id="{B9943C0C-0AF6-44D8-B1BF-B7D918B0142A}"/>
                    </a:ext>
                  </a:extLst>
                </p:cNvPr>
                <p:cNvSpPr>
                  <a:spLocks noChangeArrowheads="1"/>
                </p:cNvSpPr>
                <p:nvPr/>
              </p:nvSpPr>
              <p:spPr bwMode="auto">
                <a:xfrm>
                  <a:off x="43" y="115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1659-29</a:t>
                  </a:r>
                </a:p>
                <a:p>
                  <a:pPr algn="ctr"/>
                  <a:endParaRPr lang="en-US" altLang="en-US" b="1">
                    <a:latin typeface="Arial" panose="020B0604020202020204" pitchFamily="34" charset="0"/>
                  </a:endParaRPr>
                </a:p>
              </p:txBody>
            </p:sp>
            <p:sp>
              <p:nvSpPr>
                <p:cNvPr id="95281" name="Rectangle 1073">
                  <a:extLst>
                    <a:ext uri="{FF2B5EF4-FFF2-40B4-BE49-F238E27FC236}">
                      <a16:creationId xmlns:a16="http://schemas.microsoft.com/office/drawing/2014/main" id="{015576A3-22C5-4396-B271-919237E72F15}"/>
                    </a:ext>
                  </a:extLst>
                </p:cNvPr>
                <p:cNvSpPr>
                  <a:spLocks noChangeArrowheads="1"/>
                </p:cNvSpPr>
                <p:nvPr/>
              </p:nvSpPr>
              <p:spPr bwMode="auto">
                <a:xfrm>
                  <a:off x="0" y="115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84" name="Group 1076">
                <a:extLst>
                  <a:ext uri="{FF2B5EF4-FFF2-40B4-BE49-F238E27FC236}">
                    <a16:creationId xmlns:a16="http://schemas.microsoft.com/office/drawing/2014/main" id="{31EF81A5-3870-4A6D-891B-88E0C8010E61}"/>
                  </a:ext>
                </a:extLst>
              </p:cNvPr>
              <p:cNvGrpSpPr>
                <a:grpSpLocks/>
              </p:cNvGrpSpPr>
              <p:nvPr/>
            </p:nvGrpSpPr>
            <p:grpSpPr bwMode="auto">
              <a:xfrm>
                <a:off x="1363" y="1153"/>
                <a:ext cx="1363" cy="346"/>
                <a:chOff x="1363" y="1153"/>
                <a:chExt cx="1363" cy="346"/>
              </a:xfrm>
            </p:grpSpPr>
            <p:sp>
              <p:nvSpPr>
                <p:cNvPr id="95246" name="Rectangle 1038">
                  <a:extLst>
                    <a:ext uri="{FF2B5EF4-FFF2-40B4-BE49-F238E27FC236}">
                      <a16:creationId xmlns:a16="http://schemas.microsoft.com/office/drawing/2014/main" id="{55CFF6D7-75CB-4D76-A404-93501BE3AA59}"/>
                    </a:ext>
                  </a:extLst>
                </p:cNvPr>
                <p:cNvSpPr>
                  <a:spLocks noChangeArrowheads="1"/>
                </p:cNvSpPr>
                <p:nvPr/>
              </p:nvSpPr>
              <p:spPr bwMode="auto">
                <a:xfrm>
                  <a:off x="1406" y="115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1806-20</a:t>
                  </a:r>
                </a:p>
                <a:p>
                  <a:pPr algn="ctr"/>
                  <a:endParaRPr lang="en-US" altLang="en-US" b="1">
                    <a:latin typeface="Arial" panose="020B0604020202020204" pitchFamily="34" charset="0"/>
                  </a:endParaRPr>
                </a:p>
              </p:txBody>
            </p:sp>
            <p:sp>
              <p:nvSpPr>
                <p:cNvPr id="95283" name="Rectangle 1075">
                  <a:extLst>
                    <a:ext uri="{FF2B5EF4-FFF2-40B4-BE49-F238E27FC236}">
                      <a16:creationId xmlns:a16="http://schemas.microsoft.com/office/drawing/2014/main" id="{8C63BCCE-5002-46A3-A21F-D3FEDE85DC9D}"/>
                    </a:ext>
                  </a:extLst>
                </p:cNvPr>
                <p:cNvSpPr>
                  <a:spLocks noChangeArrowheads="1"/>
                </p:cNvSpPr>
                <p:nvPr/>
              </p:nvSpPr>
              <p:spPr bwMode="auto">
                <a:xfrm>
                  <a:off x="1363" y="115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86" name="Group 1078">
                <a:extLst>
                  <a:ext uri="{FF2B5EF4-FFF2-40B4-BE49-F238E27FC236}">
                    <a16:creationId xmlns:a16="http://schemas.microsoft.com/office/drawing/2014/main" id="{5F9AD901-7A82-416D-894F-4AD441208A07}"/>
                  </a:ext>
                </a:extLst>
              </p:cNvPr>
              <p:cNvGrpSpPr>
                <a:grpSpLocks/>
              </p:cNvGrpSpPr>
              <p:nvPr/>
            </p:nvGrpSpPr>
            <p:grpSpPr bwMode="auto">
              <a:xfrm>
                <a:off x="2726" y="1153"/>
                <a:ext cx="1363" cy="346"/>
                <a:chOff x="2726" y="1153"/>
                <a:chExt cx="1363" cy="346"/>
              </a:xfrm>
            </p:grpSpPr>
            <p:sp>
              <p:nvSpPr>
                <p:cNvPr id="95247" name="Rectangle 1039">
                  <a:extLst>
                    <a:ext uri="{FF2B5EF4-FFF2-40B4-BE49-F238E27FC236}">
                      <a16:creationId xmlns:a16="http://schemas.microsoft.com/office/drawing/2014/main" id="{85742072-65BC-49D3-B5FE-F3655A56CE30}"/>
                    </a:ext>
                  </a:extLst>
                </p:cNvPr>
                <p:cNvSpPr>
                  <a:spLocks noChangeArrowheads="1"/>
                </p:cNvSpPr>
                <p:nvPr/>
              </p:nvSpPr>
              <p:spPr bwMode="auto">
                <a:xfrm>
                  <a:off x="2769" y="115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1156+65</a:t>
                  </a:r>
                </a:p>
                <a:p>
                  <a:pPr algn="ctr"/>
                  <a:endParaRPr lang="en-US" altLang="en-US" b="1">
                    <a:latin typeface="Arial" panose="020B0604020202020204" pitchFamily="34" charset="0"/>
                  </a:endParaRPr>
                </a:p>
              </p:txBody>
            </p:sp>
            <p:sp>
              <p:nvSpPr>
                <p:cNvPr id="95285" name="Rectangle 1077">
                  <a:extLst>
                    <a:ext uri="{FF2B5EF4-FFF2-40B4-BE49-F238E27FC236}">
                      <a16:creationId xmlns:a16="http://schemas.microsoft.com/office/drawing/2014/main" id="{98EE7068-7354-41D6-8087-71F8333964D4}"/>
                    </a:ext>
                  </a:extLst>
                </p:cNvPr>
                <p:cNvSpPr>
                  <a:spLocks noChangeArrowheads="1"/>
                </p:cNvSpPr>
                <p:nvPr/>
              </p:nvSpPr>
              <p:spPr bwMode="auto">
                <a:xfrm>
                  <a:off x="2726" y="115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88" name="Group 1080">
                <a:extLst>
                  <a:ext uri="{FF2B5EF4-FFF2-40B4-BE49-F238E27FC236}">
                    <a16:creationId xmlns:a16="http://schemas.microsoft.com/office/drawing/2014/main" id="{8E256FB6-0500-4B02-B4EB-F73D13BE79FB}"/>
                  </a:ext>
                </a:extLst>
              </p:cNvPr>
              <p:cNvGrpSpPr>
                <a:grpSpLocks/>
              </p:cNvGrpSpPr>
              <p:nvPr/>
            </p:nvGrpSpPr>
            <p:grpSpPr bwMode="auto">
              <a:xfrm>
                <a:off x="0" y="1499"/>
                <a:ext cx="1363" cy="346"/>
                <a:chOff x="0" y="1499"/>
                <a:chExt cx="1363" cy="346"/>
              </a:xfrm>
            </p:grpSpPr>
            <p:sp>
              <p:nvSpPr>
                <p:cNvPr id="95248" name="Rectangle 1040">
                  <a:extLst>
                    <a:ext uri="{FF2B5EF4-FFF2-40B4-BE49-F238E27FC236}">
                      <a16:creationId xmlns:a16="http://schemas.microsoft.com/office/drawing/2014/main" id="{EC641F14-7265-4C60-B4B3-BBA911CE72AA}"/>
                    </a:ext>
                  </a:extLst>
                </p:cNvPr>
                <p:cNvSpPr>
                  <a:spLocks noChangeArrowheads="1"/>
                </p:cNvSpPr>
                <p:nvPr/>
              </p:nvSpPr>
              <p:spPr bwMode="auto">
                <a:xfrm>
                  <a:off x="43" y="1499"/>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1728-34</a:t>
                  </a:r>
                </a:p>
                <a:p>
                  <a:pPr algn="ctr"/>
                  <a:endParaRPr lang="en-US" altLang="en-US" b="1">
                    <a:latin typeface="Arial" panose="020B0604020202020204" pitchFamily="34" charset="0"/>
                  </a:endParaRPr>
                </a:p>
              </p:txBody>
            </p:sp>
            <p:sp>
              <p:nvSpPr>
                <p:cNvPr id="95287" name="Rectangle 1079">
                  <a:extLst>
                    <a:ext uri="{FF2B5EF4-FFF2-40B4-BE49-F238E27FC236}">
                      <a16:creationId xmlns:a16="http://schemas.microsoft.com/office/drawing/2014/main" id="{DFFFC271-427A-43F9-99EB-04AFA453DB02}"/>
                    </a:ext>
                  </a:extLst>
                </p:cNvPr>
                <p:cNvSpPr>
                  <a:spLocks noChangeArrowheads="1"/>
                </p:cNvSpPr>
                <p:nvPr/>
              </p:nvSpPr>
              <p:spPr bwMode="auto">
                <a:xfrm>
                  <a:off x="0" y="1499"/>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90" name="Group 1082">
                <a:extLst>
                  <a:ext uri="{FF2B5EF4-FFF2-40B4-BE49-F238E27FC236}">
                    <a16:creationId xmlns:a16="http://schemas.microsoft.com/office/drawing/2014/main" id="{0217AFB1-6187-4167-9CC0-9FF2D8BA2DDC}"/>
                  </a:ext>
                </a:extLst>
              </p:cNvPr>
              <p:cNvGrpSpPr>
                <a:grpSpLocks/>
              </p:cNvGrpSpPr>
              <p:nvPr/>
            </p:nvGrpSpPr>
            <p:grpSpPr bwMode="auto">
              <a:xfrm>
                <a:off x="1363" y="1499"/>
                <a:ext cx="1363" cy="346"/>
                <a:chOff x="1363" y="1499"/>
                <a:chExt cx="1363" cy="346"/>
              </a:xfrm>
            </p:grpSpPr>
            <p:sp>
              <p:nvSpPr>
                <p:cNvPr id="95249" name="Rectangle 1041">
                  <a:extLst>
                    <a:ext uri="{FF2B5EF4-FFF2-40B4-BE49-F238E27FC236}">
                      <a16:creationId xmlns:a16="http://schemas.microsoft.com/office/drawing/2014/main" id="{5DC71774-1070-4466-B8F8-A8403F14563B}"/>
                    </a:ext>
                  </a:extLst>
                </p:cNvPr>
                <p:cNvSpPr>
                  <a:spLocks noChangeArrowheads="1"/>
                </p:cNvSpPr>
                <p:nvPr/>
              </p:nvSpPr>
              <p:spPr bwMode="auto">
                <a:xfrm>
                  <a:off x="1406" y="1499"/>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1900+14</a:t>
                  </a:r>
                </a:p>
                <a:p>
                  <a:pPr algn="ctr"/>
                  <a:endParaRPr lang="en-US" altLang="en-US" b="1">
                    <a:latin typeface="Arial" panose="020B0604020202020204" pitchFamily="34" charset="0"/>
                  </a:endParaRPr>
                </a:p>
              </p:txBody>
            </p:sp>
            <p:sp>
              <p:nvSpPr>
                <p:cNvPr id="95289" name="Rectangle 1081">
                  <a:extLst>
                    <a:ext uri="{FF2B5EF4-FFF2-40B4-BE49-F238E27FC236}">
                      <a16:creationId xmlns:a16="http://schemas.microsoft.com/office/drawing/2014/main" id="{0C514848-A6FA-4778-B411-D0E41195D815}"/>
                    </a:ext>
                  </a:extLst>
                </p:cNvPr>
                <p:cNvSpPr>
                  <a:spLocks noChangeArrowheads="1"/>
                </p:cNvSpPr>
                <p:nvPr/>
              </p:nvSpPr>
              <p:spPr bwMode="auto">
                <a:xfrm>
                  <a:off x="1363" y="1499"/>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92" name="Group 1084">
                <a:extLst>
                  <a:ext uri="{FF2B5EF4-FFF2-40B4-BE49-F238E27FC236}">
                    <a16:creationId xmlns:a16="http://schemas.microsoft.com/office/drawing/2014/main" id="{EC5A0448-209E-493C-97FE-B0CE6C065B08}"/>
                  </a:ext>
                </a:extLst>
              </p:cNvPr>
              <p:cNvGrpSpPr>
                <a:grpSpLocks/>
              </p:cNvGrpSpPr>
              <p:nvPr/>
            </p:nvGrpSpPr>
            <p:grpSpPr bwMode="auto">
              <a:xfrm>
                <a:off x="2726" y="1499"/>
                <a:ext cx="1363" cy="346"/>
                <a:chOff x="2726" y="1499"/>
                <a:chExt cx="1363" cy="346"/>
              </a:xfrm>
            </p:grpSpPr>
            <p:sp>
              <p:nvSpPr>
                <p:cNvPr id="95250" name="Rectangle 1042">
                  <a:extLst>
                    <a:ext uri="{FF2B5EF4-FFF2-40B4-BE49-F238E27FC236}">
                      <a16:creationId xmlns:a16="http://schemas.microsoft.com/office/drawing/2014/main" id="{3A305CA7-114B-4E58-B11D-B6EE6BFA592E}"/>
                    </a:ext>
                  </a:extLst>
                </p:cNvPr>
                <p:cNvSpPr>
                  <a:spLocks noChangeArrowheads="1"/>
                </p:cNvSpPr>
                <p:nvPr/>
              </p:nvSpPr>
              <p:spPr bwMode="auto">
                <a:xfrm>
                  <a:off x="2769" y="1499"/>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1338-80</a:t>
                  </a:r>
                </a:p>
                <a:p>
                  <a:pPr algn="ctr"/>
                  <a:endParaRPr lang="en-US" altLang="en-US" b="1">
                    <a:latin typeface="Arial" panose="020B0604020202020204" pitchFamily="34" charset="0"/>
                  </a:endParaRPr>
                </a:p>
              </p:txBody>
            </p:sp>
            <p:sp>
              <p:nvSpPr>
                <p:cNvPr id="95291" name="Rectangle 1083">
                  <a:extLst>
                    <a:ext uri="{FF2B5EF4-FFF2-40B4-BE49-F238E27FC236}">
                      <a16:creationId xmlns:a16="http://schemas.microsoft.com/office/drawing/2014/main" id="{D1D3CEBB-625D-4EB8-9745-03DE20A9C06B}"/>
                    </a:ext>
                  </a:extLst>
                </p:cNvPr>
                <p:cNvSpPr>
                  <a:spLocks noChangeArrowheads="1"/>
                </p:cNvSpPr>
                <p:nvPr/>
              </p:nvSpPr>
              <p:spPr bwMode="auto">
                <a:xfrm>
                  <a:off x="2726" y="1499"/>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94" name="Group 1086">
                <a:extLst>
                  <a:ext uri="{FF2B5EF4-FFF2-40B4-BE49-F238E27FC236}">
                    <a16:creationId xmlns:a16="http://schemas.microsoft.com/office/drawing/2014/main" id="{CF394B64-D019-4109-AF26-A9C33242E1BD}"/>
                  </a:ext>
                </a:extLst>
              </p:cNvPr>
              <p:cNvGrpSpPr>
                <a:grpSpLocks/>
              </p:cNvGrpSpPr>
              <p:nvPr/>
            </p:nvGrpSpPr>
            <p:grpSpPr bwMode="auto">
              <a:xfrm>
                <a:off x="0" y="1845"/>
                <a:ext cx="1363" cy="346"/>
                <a:chOff x="0" y="1845"/>
                <a:chExt cx="1363" cy="346"/>
              </a:xfrm>
            </p:grpSpPr>
            <p:sp>
              <p:nvSpPr>
                <p:cNvPr id="95251" name="Rectangle 1043">
                  <a:extLst>
                    <a:ext uri="{FF2B5EF4-FFF2-40B4-BE49-F238E27FC236}">
                      <a16:creationId xmlns:a16="http://schemas.microsoft.com/office/drawing/2014/main" id="{DA7C82B9-A6E0-45A1-A30B-02CC97E69460}"/>
                    </a:ext>
                  </a:extLst>
                </p:cNvPr>
                <p:cNvSpPr>
                  <a:spLocks noChangeArrowheads="1"/>
                </p:cNvSpPr>
                <p:nvPr/>
              </p:nvSpPr>
              <p:spPr bwMode="auto">
                <a:xfrm>
                  <a:off x="43" y="1845"/>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1735-44</a:t>
                  </a:r>
                </a:p>
                <a:p>
                  <a:pPr algn="ctr"/>
                  <a:endParaRPr lang="en-US" altLang="en-US" b="1">
                    <a:latin typeface="Arial" panose="020B0604020202020204" pitchFamily="34" charset="0"/>
                  </a:endParaRPr>
                </a:p>
              </p:txBody>
            </p:sp>
            <p:sp>
              <p:nvSpPr>
                <p:cNvPr id="95293" name="Rectangle 1085">
                  <a:extLst>
                    <a:ext uri="{FF2B5EF4-FFF2-40B4-BE49-F238E27FC236}">
                      <a16:creationId xmlns:a16="http://schemas.microsoft.com/office/drawing/2014/main" id="{0A37D0E6-42E5-4A6D-AC49-BBF3F350ACF5}"/>
                    </a:ext>
                  </a:extLst>
                </p:cNvPr>
                <p:cNvSpPr>
                  <a:spLocks noChangeArrowheads="1"/>
                </p:cNvSpPr>
                <p:nvPr/>
              </p:nvSpPr>
              <p:spPr bwMode="auto">
                <a:xfrm>
                  <a:off x="0" y="1845"/>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96" name="Group 1088">
                <a:extLst>
                  <a:ext uri="{FF2B5EF4-FFF2-40B4-BE49-F238E27FC236}">
                    <a16:creationId xmlns:a16="http://schemas.microsoft.com/office/drawing/2014/main" id="{CF9BFABA-E90A-4EFE-B83D-C71432B374B1}"/>
                  </a:ext>
                </a:extLst>
              </p:cNvPr>
              <p:cNvGrpSpPr>
                <a:grpSpLocks/>
              </p:cNvGrpSpPr>
              <p:nvPr/>
            </p:nvGrpSpPr>
            <p:grpSpPr bwMode="auto">
              <a:xfrm>
                <a:off x="1363" y="1845"/>
                <a:ext cx="1363" cy="346"/>
                <a:chOff x="1363" y="1845"/>
                <a:chExt cx="1363" cy="346"/>
              </a:xfrm>
            </p:grpSpPr>
            <p:sp>
              <p:nvSpPr>
                <p:cNvPr id="95252" name="Rectangle 1044">
                  <a:extLst>
                    <a:ext uri="{FF2B5EF4-FFF2-40B4-BE49-F238E27FC236}">
                      <a16:creationId xmlns:a16="http://schemas.microsoft.com/office/drawing/2014/main" id="{4357B464-24CB-488A-A85D-C7EA1E850CB9}"/>
                    </a:ext>
                  </a:extLst>
                </p:cNvPr>
                <p:cNvSpPr>
                  <a:spLocks noChangeArrowheads="1"/>
                </p:cNvSpPr>
                <p:nvPr/>
              </p:nvSpPr>
              <p:spPr bwMode="auto">
                <a:xfrm>
                  <a:off x="1406" y="1845"/>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 </a:t>
                  </a:r>
                </a:p>
                <a:p>
                  <a:pPr algn="ctr"/>
                  <a:endParaRPr lang="en-US" altLang="en-US" b="1">
                    <a:latin typeface="Arial" panose="020B0604020202020204" pitchFamily="34" charset="0"/>
                  </a:endParaRPr>
                </a:p>
              </p:txBody>
            </p:sp>
            <p:sp>
              <p:nvSpPr>
                <p:cNvPr id="95295" name="Rectangle 1087">
                  <a:extLst>
                    <a:ext uri="{FF2B5EF4-FFF2-40B4-BE49-F238E27FC236}">
                      <a16:creationId xmlns:a16="http://schemas.microsoft.com/office/drawing/2014/main" id="{2ABB22E4-CB64-4A14-81BF-D72D82996543}"/>
                    </a:ext>
                  </a:extLst>
                </p:cNvPr>
                <p:cNvSpPr>
                  <a:spLocks noChangeArrowheads="1"/>
                </p:cNvSpPr>
                <p:nvPr/>
              </p:nvSpPr>
              <p:spPr bwMode="auto">
                <a:xfrm>
                  <a:off x="1363" y="1845"/>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98" name="Group 1090">
                <a:extLst>
                  <a:ext uri="{FF2B5EF4-FFF2-40B4-BE49-F238E27FC236}">
                    <a16:creationId xmlns:a16="http://schemas.microsoft.com/office/drawing/2014/main" id="{143EE603-4D53-4210-8CC1-0C74B4F4D4C8}"/>
                  </a:ext>
                </a:extLst>
              </p:cNvPr>
              <p:cNvGrpSpPr>
                <a:grpSpLocks/>
              </p:cNvGrpSpPr>
              <p:nvPr/>
            </p:nvGrpSpPr>
            <p:grpSpPr bwMode="auto">
              <a:xfrm>
                <a:off x="2726" y="1845"/>
                <a:ext cx="1363" cy="346"/>
                <a:chOff x="2726" y="1845"/>
                <a:chExt cx="1363" cy="346"/>
              </a:xfrm>
            </p:grpSpPr>
            <p:sp>
              <p:nvSpPr>
                <p:cNvPr id="95253" name="Rectangle 1045">
                  <a:extLst>
                    <a:ext uri="{FF2B5EF4-FFF2-40B4-BE49-F238E27FC236}">
                      <a16:creationId xmlns:a16="http://schemas.microsoft.com/office/drawing/2014/main" id="{9DE2F48C-7CAB-4E8F-8ABF-CD9EBCC1BE80}"/>
                    </a:ext>
                  </a:extLst>
                </p:cNvPr>
                <p:cNvSpPr>
                  <a:spLocks noChangeArrowheads="1"/>
                </p:cNvSpPr>
                <p:nvPr/>
              </p:nvSpPr>
              <p:spPr bwMode="auto">
                <a:xfrm>
                  <a:off x="2769" y="1845"/>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1525+44</a:t>
                  </a:r>
                </a:p>
                <a:p>
                  <a:pPr algn="ctr"/>
                  <a:endParaRPr lang="en-US" altLang="en-US" b="1">
                    <a:latin typeface="Arial" panose="020B0604020202020204" pitchFamily="34" charset="0"/>
                  </a:endParaRPr>
                </a:p>
              </p:txBody>
            </p:sp>
            <p:sp>
              <p:nvSpPr>
                <p:cNvPr id="95297" name="Rectangle 1089">
                  <a:extLst>
                    <a:ext uri="{FF2B5EF4-FFF2-40B4-BE49-F238E27FC236}">
                      <a16:creationId xmlns:a16="http://schemas.microsoft.com/office/drawing/2014/main" id="{4E3C313D-6977-41AE-8D8B-D86728702E32}"/>
                    </a:ext>
                  </a:extLst>
                </p:cNvPr>
                <p:cNvSpPr>
                  <a:spLocks noChangeArrowheads="1"/>
                </p:cNvSpPr>
                <p:nvPr/>
              </p:nvSpPr>
              <p:spPr bwMode="auto">
                <a:xfrm>
                  <a:off x="2726" y="1845"/>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00" name="Group 1092">
                <a:extLst>
                  <a:ext uri="{FF2B5EF4-FFF2-40B4-BE49-F238E27FC236}">
                    <a16:creationId xmlns:a16="http://schemas.microsoft.com/office/drawing/2014/main" id="{3F017513-8A98-4271-BBBD-A34A79D8274F}"/>
                  </a:ext>
                </a:extLst>
              </p:cNvPr>
              <p:cNvGrpSpPr>
                <a:grpSpLocks/>
              </p:cNvGrpSpPr>
              <p:nvPr/>
            </p:nvGrpSpPr>
            <p:grpSpPr bwMode="auto">
              <a:xfrm>
                <a:off x="0" y="2191"/>
                <a:ext cx="1363" cy="346"/>
                <a:chOff x="0" y="2191"/>
                <a:chExt cx="1363" cy="346"/>
              </a:xfrm>
            </p:grpSpPr>
            <p:sp>
              <p:nvSpPr>
                <p:cNvPr id="95254" name="Rectangle 1046">
                  <a:extLst>
                    <a:ext uri="{FF2B5EF4-FFF2-40B4-BE49-F238E27FC236}">
                      <a16:creationId xmlns:a16="http://schemas.microsoft.com/office/drawing/2014/main" id="{4A8B77E0-DC50-4578-A2A6-1B4E9F9D35D4}"/>
                    </a:ext>
                  </a:extLst>
                </p:cNvPr>
                <p:cNvSpPr>
                  <a:spLocks noChangeArrowheads="1"/>
                </p:cNvSpPr>
                <p:nvPr/>
              </p:nvSpPr>
              <p:spPr bwMode="auto">
                <a:xfrm>
                  <a:off x="43" y="219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1820-30</a:t>
                  </a:r>
                </a:p>
                <a:p>
                  <a:pPr algn="ctr"/>
                  <a:endParaRPr lang="en-US" altLang="en-US" b="1">
                    <a:latin typeface="Arial" panose="020B0604020202020204" pitchFamily="34" charset="0"/>
                  </a:endParaRPr>
                </a:p>
              </p:txBody>
            </p:sp>
            <p:sp>
              <p:nvSpPr>
                <p:cNvPr id="95299" name="Rectangle 1091">
                  <a:extLst>
                    <a:ext uri="{FF2B5EF4-FFF2-40B4-BE49-F238E27FC236}">
                      <a16:creationId xmlns:a16="http://schemas.microsoft.com/office/drawing/2014/main" id="{311926D1-AC20-4510-A992-DA552473E03D}"/>
                    </a:ext>
                  </a:extLst>
                </p:cNvPr>
                <p:cNvSpPr>
                  <a:spLocks noChangeArrowheads="1"/>
                </p:cNvSpPr>
                <p:nvPr/>
              </p:nvSpPr>
              <p:spPr bwMode="auto">
                <a:xfrm>
                  <a:off x="0" y="219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02" name="Group 1094">
                <a:extLst>
                  <a:ext uri="{FF2B5EF4-FFF2-40B4-BE49-F238E27FC236}">
                    <a16:creationId xmlns:a16="http://schemas.microsoft.com/office/drawing/2014/main" id="{4A89BE4A-B79F-47FE-A723-FD412F5A39FF}"/>
                  </a:ext>
                </a:extLst>
              </p:cNvPr>
              <p:cNvGrpSpPr>
                <a:grpSpLocks/>
              </p:cNvGrpSpPr>
              <p:nvPr/>
            </p:nvGrpSpPr>
            <p:grpSpPr bwMode="auto">
              <a:xfrm>
                <a:off x="1363" y="2191"/>
                <a:ext cx="1363" cy="346"/>
                <a:chOff x="1363" y="2191"/>
                <a:chExt cx="1363" cy="346"/>
              </a:xfrm>
            </p:grpSpPr>
            <p:sp>
              <p:nvSpPr>
                <p:cNvPr id="95255" name="Rectangle 1047">
                  <a:extLst>
                    <a:ext uri="{FF2B5EF4-FFF2-40B4-BE49-F238E27FC236}">
                      <a16:creationId xmlns:a16="http://schemas.microsoft.com/office/drawing/2014/main" id="{5CA0B778-534F-4D67-A2A6-DC278604AFBB}"/>
                    </a:ext>
                  </a:extLst>
                </p:cNvPr>
                <p:cNvSpPr>
                  <a:spLocks noChangeArrowheads="1"/>
                </p:cNvSpPr>
                <p:nvPr/>
              </p:nvSpPr>
              <p:spPr bwMode="auto">
                <a:xfrm>
                  <a:off x="1406" y="219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 </a:t>
                  </a:r>
                </a:p>
                <a:p>
                  <a:pPr algn="ctr"/>
                  <a:endParaRPr lang="en-US" altLang="en-US" b="1">
                    <a:latin typeface="Arial" panose="020B0604020202020204" pitchFamily="34" charset="0"/>
                  </a:endParaRPr>
                </a:p>
              </p:txBody>
            </p:sp>
            <p:sp>
              <p:nvSpPr>
                <p:cNvPr id="95301" name="Rectangle 1093">
                  <a:extLst>
                    <a:ext uri="{FF2B5EF4-FFF2-40B4-BE49-F238E27FC236}">
                      <a16:creationId xmlns:a16="http://schemas.microsoft.com/office/drawing/2014/main" id="{24CD091F-196E-4A09-B1B7-A6FF6D94BF1B}"/>
                    </a:ext>
                  </a:extLst>
                </p:cNvPr>
                <p:cNvSpPr>
                  <a:spLocks noChangeArrowheads="1"/>
                </p:cNvSpPr>
                <p:nvPr/>
              </p:nvSpPr>
              <p:spPr bwMode="auto">
                <a:xfrm>
                  <a:off x="1363" y="219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04" name="Group 1096">
                <a:extLst>
                  <a:ext uri="{FF2B5EF4-FFF2-40B4-BE49-F238E27FC236}">
                    <a16:creationId xmlns:a16="http://schemas.microsoft.com/office/drawing/2014/main" id="{8D288BD9-6E9D-419B-A8F6-1D47E6AC1E04}"/>
                  </a:ext>
                </a:extLst>
              </p:cNvPr>
              <p:cNvGrpSpPr>
                <a:grpSpLocks/>
              </p:cNvGrpSpPr>
              <p:nvPr/>
            </p:nvGrpSpPr>
            <p:grpSpPr bwMode="auto">
              <a:xfrm>
                <a:off x="2726" y="2191"/>
                <a:ext cx="1363" cy="346"/>
                <a:chOff x="2726" y="2191"/>
                <a:chExt cx="1363" cy="346"/>
              </a:xfrm>
            </p:grpSpPr>
            <p:sp>
              <p:nvSpPr>
                <p:cNvPr id="95256" name="Rectangle 1048">
                  <a:extLst>
                    <a:ext uri="{FF2B5EF4-FFF2-40B4-BE49-F238E27FC236}">
                      <a16:creationId xmlns:a16="http://schemas.microsoft.com/office/drawing/2014/main" id="{F9B7F312-ECF5-4FD6-8C4B-05C61A19E9F9}"/>
                    </a:ext>
                  </a:extLst>
                </p:cNvPr>
                <p:cNvSpPr>
                  <a:spLocks noChangeArrowheads="1"/>
                </p:cNvSpPr>
                <p:nvPr/>
              </p:nvSpPr>
              <p:spPr bwMode="auto">
                <a:xfrm>
                  <a:off x="2769" y="2191"/>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1935-52</a:t>
                  </a:r>
                </a:p>
                <a:p>
                  <a:pPr algn="ctr"/>
                  <a:endParaRPr lang="en-US" altLang="en-US" b="1">
                    <a:latin typeface="Arial" panose="020B0604020202020204" pitchFamily="34" charset="0"/>
                  </a:endParaRPr>
                </a:p>
              </p:txBody>
            </p:sp>
            <p:sp>
              <p:nvSpPr>
                <p:cNvPr id="95303" name="Rectangle 1095">
                  <a:extLst>
                    <a:ext uri="{FF2B5EF4-FFF2-40B4-BE49-F238E27FC236}">
                      <a16:creationId xmlns:a16="http://schemas.microsoft.com/office/drawing/2014/main" id="{69AA9F0E-53ED-4A07-8FB0-1B7E20BD1D90}"/>
                    </a:ext>
                  </a:extLst>
                </p:cNvPr>
                <p:cNvSpPr>
                  <a:spLocks noChangeArrowheads="1"/>
                </p:cNvSpPr>
                <p:nvPr/>
              </p:nvSpPr>
              <p:spPr bwMode="auto">
                <a:xfrm>
                  <a:off x="2726" y="2191"/>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06" name="Group 1098">
                <a:extLst>
                  <a:ext uri="{FF2B5EF4-FFF2-40B4-BE49-F238E27FC236}">
                    <a16:creationId xmlns:a16="http://schemas.microsoft.com/office/drawing/2014/main" id="{EB2EF5DF-EF50-4003-BCA7-0CFD8FB74824}"/>
                  </a:ext>
                </a:extLst>
              </p:cNvPr>
              <p:cNvGrpSpPr>
                <a:grpSpLocks/>
              </p:cNvGrpSpPr>
              <p:nvPr/>
            </p:nvGrpSpPr>
            <p:grpSpPr bwMode="auto">
              <a:xfrm>
                <a:off x="0" y="2537"/>
                <a:ext cx="1363" cy="346"/>
                <a:chOff x="0" y="2537"/>
                <a:chExt cx="1363" cy="346"/>
              </a:xfrm>
            </p:grpSpPr>
            <p:sp>
              <p:nvSpPr>
                <p:cNvPr id="95257" name="Rectangle 1049">
                  <a:extLst>
                    <a:ext uri="{FF2B5EF4-FFF2-40B4-BE49-F238E27FC236}">
                      <a16:creationId xmlns:a16="http://schemas.microsoft.com/office/drawing/2014/main" id="{42A4C832-FDAB-4943-9997-8AF531F44E58}"/>
                    </a:ext>
                  </a:extLst>
                </p:cNvPr>
                <p:cNvSpPr>
                  <a:spLocks noChangeArrowheads="1"/>
                </p:cNvSpPr>
                <p:nvPr/>
              </p:nvSpPr>
              <p:spPr bwMode="auto">
                <a:xfrm>
                  <a:off x="43" y="253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1837+05</a:t>
                  </a:r>
                </a:p>
                <a:p>
                  <a:pPr algn="ctr"/>
                  <a:endParaRPr lang="en-US" altLang="en-US" b="1">
                    <a:latin typeface="Arial" panose="020B0604020202020204" pitchFamily="34" charset="0"/>
                  </a:endParaRPr>
                </a:p>
              </p:txBody>
            </p:sp>
            <p:sp>
              <p:nvSpPr>
                <p:cNvPr id="95305" name="Rectangle 1097">
                  <a:extLst>
                    <a:ext uri="{FF2B5EF4-FFF2-40B4-BE49-F238E27FC236}">
                      <a16:creationId xmlns:a16="http://schemas.microsoft.com/office/drawing/2014/main" id="{592D99D1-169F-435A-BB16-10C2A593C599}"/>
                    </a:ext>
                  </a:extLst>
                </p:cNvPr>
                <p:cNvSpPr>
                  <a:spLocks noChangeArrowheads="1"/>
                </p:cNvSpPr>
                <p:nvPr/>
              </p:nvSpPr>
              <p:spPr bwMode="auto">
                <a:xfrm>
                  <a:off x="0" y="253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08" name="Group 1100">
                <a:extLst>
                  <a:ext uri="{FF2B5EF4-FFF2-40B4-BE49-F238E27FC236}">
                    <a16:creationId xmlns:a16="http://schemas.microsoft.com/office/drawing/2014/main" id="{4A67EF3B-06D9-4C59-9FB6-79F0753A00AD}"/>
                  </a:ext>
                </a:extLst>
              </p:cNvPr>
              <p:cNvGrpSpPr>
                <a:grpSpLocks/>
              </p:cNvGrpSpPr>
              <p:nvPr/>
            </p:nvGrpSpPr>
            <p:grpSpPr bwMode="auto">
              <a:xfrm>
                <a:off x="1363" y="2537"/>
                <a:ext cx="1363" cy="346"/>
                <a:chOff x="1363" y="2537"/>
                <a:chExt cx="1363" cy="346"/>
              </a:xfrm>
            </p:grpSpPr>
            <p:sp>
              <p:nvSpPr>
                <p:cNvPr id="95258" name="Rectangle 1050">
                  <a:extLst>
                    <a:ext uri="{FF2B5EF4-FFF2-40B4-BE49-F238E27FC236}">
                      <a16:creationId xmlns:a16="http://schemas.microsoft.com/office/drawing/2014/main" id="{9F6A4391-9AA6-43E3-A7B4-085F5F917722}"/>
                    </a:ext>
                  </a:extLst>
                </p:cNvPr>
                <p:cNvSpPr>
                  <a:spLocks noChangeArrowheads="1"/>
                </p:cNvSpPr>
                <p:nvPr/>
              </p:nvSpPr>
              <p:spPr bwMode="auto">
                <a:xfrm>
                  <a:off x="1406" y="253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 </a:t>
                  </a:r>
                </a:p>
                <a:p>
                  <a:pPr algn="ctr"/>
                  <a:endParaRPr lang="en-US" altLang="en-US" b="1">
                    <a:latin typeface="Arial" panose="020B0604020202020204" pitchFamily="34" charset="0"/>
                  </a:endParaRPr>
                </a:p>
              </p:txBody>
            </p:sp>
            <p:sp>
              <p:nvSpPr>
                <p:cNvPr id="95307" name="Rectangle 1099">
                  <a:extLst>
                    <a:ext uri="{FF2B5EF4-FFF2-40B4-BE49-F238E27FC236}">
                      <a16:creationId xmlns:a16="http://schemas.microsoft.com/office/drawing/2014/main" id="{A337206A-9A6E-4F47-A878-0FBA27CA8666}"/>
                    </a:ext>
                  </a:extLst>
                </p:cNvPr>
                <p:cNvSpPr>
                  <a:spLocks noChangeArrowheads="1"/>
                </p:cNvSpPr>
                <p:nvPr/>
              </p:nvSpPr>
              <p:spPr bwMode="auto">
                <a:xfrm>
                  <a:off x="1363" y="253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0" name="Group 1102">
                <a:extLst>
                  <a:ext uri="{FF2B5EF4-FFF2-40B4-BE49-F238E27FC236}">
                    <a16:creationId xmlns:a16="http://schemas.microsoft.com/office/drawing/2014/main" id="{85575632-B4CA-4825-B9D5-D1DB0B13029B}"/>
                  </a:ext>
                </a:extLst>
              </p:cNvPr>
              <p:cNvGrpSpPr>
                <a:grpSpLocks/>
              </p:cNvGrpSpPr>
              <p:nvPr/>
            </p:nvGrpSpPr>
            <p:grpSpPr bwMode="auto">
              <a:xfrm>
                <a:off x="2726" y="2537"/>
                <a:ext cx="1363" cy="346"/>
                <a:chOff x="2726" y="2537"/>
                <a:chExt cx="1363" cy="346"/>
              </a:xfrm>
            </p:grpSpPr>
            <p:sp>
              <p:nvSpPr>
                <p:cNvPr id="95259" name="Rectangle 1051">
                  <a:extLst>
                    <a:ext uri="{FF2B5EF4-FFF2-40B4-BE49-F238E27FC236}">
                      <a16:creationId xmlns:a16="http://schemas.microsoft.com/office/drawing/2014/main" id="{14AA2253-2351-4E18-96EA-35384103CF21}"/>
                    </a:ext>
                  </a:extLst>
                </p:cNvPr>
                <p:cNvSpPr>
                  <a:spLocks noChangeArrowheads="1"/>
                </p:cNvSpPr>
                <p:nvPr/>
              </p:nvSpPr>
              <p:spPr bwMode="auto">
                <a:xfrm>
                  <a:off x="2769" y="2537"/>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2232-73</a:t>
                  </a:r>
                </a:p>
                <a:p>
                  <a:pPr algn="ctr"/>
                  <a:endParaRPr lang="en-US" altLang="en-US" b="1">
                    <a:latin typeface="Arial" panose="020B0604020202020204" pitchFamily="34" charset="0"/>
                  </a:endParaRPr>
                </a:p>
              </p:txBody>
            </p:sp>
            <p:sp>
              <p:nvSpPr>
                <p:cNvPr id="95309" name="Rectangle 1101">
                  <a:extLst>
                    <a:ext uri="{FF2B5EF4-FFF2-40B4-BE49-F238E27FC236}">
                      <a16:creationId xmlns:a16="http://schemas.microsoft.com/office/drawing/2014/main" id="{4B4DB293-2C22-47D8-84FD-117A9AB3070F}"/>
                    </a:ext>
                  </a:extLst>
                </p:cNvPr>
                <p:cNvSpPr>
                  <a:spLocks noChangeArrowheads="1"/>
                </p:cNvSpPr>
                <p:nvPr/>
              </p:nvSpPr>
              <p:spPr bwMode="auto">
                <a:xfrm>
                  <a:off x="2726" y="2537"/>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2" name="Group 1104">
                <a:extLst>
                  <a:ext uri="{FF2B5EF4-FFF2-40B4-BE49-F238E27FC236}">
                    <a16:creationId xmlns:a16="http://schemas.microsoft.com/office/drawing/2014/main" id="{D5382174-731E-4051-A138-5AA78A0E6AAF}"/>
                  </a:ext>
                </a:extLst>
              </p:cNvPr>
              <p:cNvGrpSpPr>
                <a:grpSpLocks/>
              </p:cNvGrpSpPr>
              <p:nvPr/>
            </p:nvGrpSpPr>
            <p:grpSpPr bwMode="auto">
              <a:xfrm>
                <a:off x="0" y="2883"/>
                <a:ext cx="1363" cy="346"/>
                <a:chOff x="0" y="2883"/>
                <a:chExt cx="1363" cy="346"/>
              </a:xfrm>
            </p:grpSpPr>
            <p:sp>
              <p:nvSpPr>
                <p:cNvPr id="95260" name="Rectangle 1052">
                  <a:extLst>
                    <a:ext uri="{FF2B5EF4-FFF2-40B4-BE49-F238E27FC236}">
                      <a16:creationId xmlns:a16="http://schemas.microsoft.com/office/drawing/2014/main" id="{3AD325BA-3C77-42A2-A17A-496CBE05D870}"/>
                    </a:ext>
                  </a:extLst>
                </p:cNvPr>
                <p:cNvSpPr>
                  <a:spLocks noChangeArrowheads="1"/>
                </p:cNvSpPr>
                <p:nvPr/>
              </p:nvSpPr>
              <p:spPr bwMode="auto">
                <a:xfrm>
                  <a:off x="43" y="288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1850-08</a:t>
                  </a:r>
                </a:p>
                <a:p>
                  <a:pPr algn="ctr"/>
                  <a:endParaRPr lang="en-US" altLang="en-US" b="1">
                    <a:latin typeface="Arial" panose="020B0604020202020204" pitchFamily="34" charset="0"/>
                  </a:endParaRPr>
                </a:p>
              </p:txBody>
            </p:sp>
            <p:sp>
              <p:nvSpPr>
                <p:cNvPr id="95311" name="Rectangle 1103">
                  <a:extLst>
                    <a:ext uri="{FF2B5EF4-FFF2-40B4-BE49-F238E27FC236}">
                      <a16:creationId xmlns:a16="http://schemas.microsoft.com/office/drawing/2014/main" id="{005EEF9B-3218-4AD7-8F7B-79991C93E836}"/>
                    </a:ext>
                  </a:extLst>
                </p:cNvPr>
                <p:cNvSpPr>
                  <a:spLocks noChangeArrowheads="1"/>
                </p:cNvSpPr>
                <p:nvPr/>
              </p:nvSpPr>
              <p:spPr bwMode="auto">
                <a:xfrm>
                  <a:off x="0" y="288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4" name="Group 1106">
                <a:extLst>
                  <a:ext uri="{FF2B5EF4-FFF2-40B4-BE49-F238E27FC236}">
                    <a16:creationId xmlns:a16="http://schemas.microsoft.com/office/drawing/2014/main" id="{5509D24E-4AC4-4B23-B28A-5D667DC0F8BD}"/>
                  </a:ext>
                </a:extLst>
              </p:cNvPr>
              <p:cNvGrpSpPr>
                <a:grpSpLocks/>
              </p:cNvGrpSpPr>
              <p:nvPr/>
            </p:nvGrpSpPr>
            <p:grpSpPr bwMode="auto">
              <a:xfrm>
                <a:off x="1363" y="2883"/>
                <a:ext cx="1363" cy="346"/>
                <a:chOff x="1363" y="2883"/>
                <a:chExt cx="1363" cy="346"/>
              </a:xfrm>
            </p:grpSpPr>
            <p:sp>
              <p:nvSpPr>
                <p:cNvPr id="95261" name="Rectangle 1053">
                  <a:extLst>
                    <a:ext uri="{FF2B5EF4-FFF2-40B4-BE49-F238E27FC236}">
                      <a16:creationId xmlns:a16="http://schemas.microsoft.com/office/drawing/2014/main" id="{4DF09BB0-8348-47AE-9033-F95D7A26BF98}"/>
                    </a:ext>
                  </a:extLst>
                </p:cNvPr>
                <p:cNvSpPr>
                  <a:spLocks noChangeArrowheads="1"/>
                </p:cNvSpPr>
                <p:nvPr/>
              </p:nvSpPr>
              <p:spPr bwMode="auto">
                <a:xfrm>
                  <a:off x="1406" y="288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 </a:t>
                  </a:r>
                </a:p>
                <a:p>
                  <a:pPr algn="ctr"/>
                  <a:endParaRPr lang="en-US" altLang="en-US" b="1">
                    <a:latin typeface="Arial" panose="020B0604020202020204" pitchFamily="34" charset="0"/>
                  </a:endParaRPr>
                </a:p>
              </p:txBody>
            </p:sp>
            <p:sp>
              <p:nvSpPr>
                <p:cNvPr id="95313" name="Rectangle 1105">
                  <a:extLst>
                    <a:ext uri="{FF2B5EF4-FFF2-40B4-BE49-F238E27FC236}">
                      <a16:creationId xmlns:a16="http://schemas.microsoft.com/office/drawing/2014/main" id="{120F8008-E5D1-43F3-99B5-755E97FC65C8}"/>
                    </a:ext>
                  </a:extLst>
                </p:cNvPr>
                <p:cNvSpPr>
                  <a:spLocks noChangeArrowheads="1"/>
                </p:cNvSpPr>
                <p:nvPr/>
              </p:nvSpPr>
              <p:spPr bwMode="auto">
                <a:xfrm>
                  <a:off x="1363" y="288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6" name="Group 1108">
                <a:extLst>
                  <a:ext uri="{FF2B5EF4-FFF2-40B4-BE49-F238E27FC236}">
                    <a16:creationId xmlns:a16="http://schemas.microsoft.com/office/drawing/2014/main" id="{3DA5EDD4-C344-457F-AE96-B8F1B5A46F5B}"/>
                  </a:ext>
                </a:extLst>
              </p:cNvPr>
              <p:cNvGrpSpPr>
                <a:grpSpLocks/>
              </p:cNvGrpSpPr>
              <p:nvPr/>
            </p:nvGrpSpPr>
            <p:grpSpPr bwMode="auto">
              <a:xfrm>
                <a:off x="2726" y="2883"/>
                <a:ext cx="1363" cy="346"/>
                <a:chOff x="2726" y="2883"/>
                <a:chExt cx="1363" cy="346"/>
              </a:xfrm>
            </p:grpSpPr>
            <p:sp>
              <p:nvSpPr>
                <p:cNvPr id="95262" name="Rectangle 1054">
                  <a:extLst>
                    <a:ext uri="{FF2B5EF4-FFF2-40B4-BE49-F238E27FC236}">
                      <a16:creationId xmlns:a16="http://schemas.microsoft.com/office/drawing/2014/main" id="{95E2F06D-DDF2-4FDE-8138-B76ACD47DEFA}"/>
                    </a:ext>
                  </a:extLst>
                </p:cNvPr>
                <p:cNvSpPr>
                  <a:spLocks noChangeArrowheads="1"/>
                </p:cNvSpPr>
                <p:nvPr/>
              </p:nvSpPr>
              <p:spPr bwMode="auto">
                <a:xfrm>
                  <a:off x="2769" y="2883"/>
                  <a:ext cx="12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b="1">
                      <a:latin typeface="Arial" panose="020B0604020202020204" pitchFamily="34" charset="0"/>
                      <a:cs typeface="Times New Roman" panose="02020603050405020304" pitchFamily="18" charset="0"/>
                    </a:rPr>
                    <a:t>2359+08</a:t>
                  </a:r>
                </a:p>
                <a:p>
                  <a:pPr algn="ctr"/>
                  <a:endParaRPr lang="en-US" altLang="en-US" b="1">
                    <a:latin typeface="Arial" panose="020B0604020202020204" pitchFamily="34" charset="0"/>
                  </a:endParaRPr>
                </a:p>
              </p:txBody>
            </p:sp>
            <p:sp>
              <p:nvSpPr>
                <p:cNvPr id="95315" name="Rectangle 1107">
                  <a:extLst>
                    <a:ext uri="{FF2B5EF4-FFF2-40B4-BE49-F238E27FC236}">
                      <a16:creationId xmlns:a16="http://schemas.microsoft.com/office/drawing/2014/main" id="{7A1625F1-9017-4CA0-B88B-C2F11F437CC9}"/>
                    </a:ext>
                  </a:extLst>
                </p:cNvPr>
                <p:cNvSpPr>
                  <a:spLocks noChangeArrowheads="1"/>
                </p:cNvSpPr>
                <p:nvPr/>
              </p:nvSpPr>
              <p:spPr bwMode="auto">
                <a:xfrm>
                  <a:off x="2726" y="2883"/>
                  <a:ext cx="1363"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5318" name="Rectangle 1110">
              <a:extLst>
                <a:ext uri="{FF2B5EF4-FFF2-40B4-BE49-F238E27FC236}">
                  <a16:creationId xmlns:a16="http://schemas.microsoft.com/office/drawing/2014/main" id="{6C6A7E36-87E5-4B98-A6B3-FAB5F1209C82}"/>
                </a:ext>
              </a:extLst>
            </p:cNvPr>
            <p:cNvSpPr>
              <a:spLocks noChangeArrowheads="1"/>
            </p:cNvSpPr>
            <p:nvPr/>
          </p:nvSpPr>
          <p:spPr bwMode="auto">
            <a:xfrm>
              <a:off x="-3" y="-3"/>
              <a:ext cx="4095" cy="323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a:extLst>
              <a:ext uri="{FF2B5EF4-FFF2-40B4-BE49-F238E27FC236}">
                <a16:creationId xmlns:a16="http://schemas.microsoft.com/office/drawing/2014/main" id="{2C83B366-C7A7-45A4-9D23-43EC632D757A}"/>
              </a:ext>
            </a:extLst>
          </p:cNvPr>
          <p:cNvSpPr>
            <a:spLocks noGrp="1"/>
          </p:cNvSpPr>
          <p:nvPr>
            <p:ph type="dt" sz="half" idx="10"/>
          </p:nvPr>
        </p:nvSpPr>
        <p:spPr/>
        <p:txBody>
          <a:bodyPr/>
          <a:lstStyle/>
          <a:p>
            <a:fld id="{C8700E99-37B3-462C-8A49-4010E9A3ECB1}" type="datetime1">
              <a:rPr lang="en-US" altLang="en-US"/>
              <a:pPr/>
              <a:t>7/29/2022</a:t>
            </a:fld>
            <a:endParaRPr lang="en-US" altLang="en-US"/>
          </a:p>
        </p:txBody>
      </p:sp>
      <p:sp>
        <p:nvSpPr>
          <p:cNvPr id="10" name="Footer Placeholder 3">
            <a:extLst>
              <a:ext uri="{FF2B5EF4-FFF2-40B4-BE49-F238E27FC236}">
                <a16:creationId xmlns:a16="http://schemas.microsoft.com/office/drawing/2014/main" id="{D1385F1F-418F-49A4-A0BD-34C21B435D7B}"/>
              </a:ext>
            </a:extLst>
          </p:cNvPr>
          <p:cNvSpPr>
            <a:spLocks noGrp="1"/>
          </p:cNvSpPr>
          <p:nvPr>
            <p:ph type="ftr" sz="quarter" idx="11"/>
          </p:nvPr>
        </p:nvSpPr>
        <p:spPr/>
        <p:txBody>
          <a:bodyPr/>
          <a:lstStyle/>
          <a:p>
            <a:r>
              <a:rPr lang="en-US" altLang="en-US"/>
              <a:t>Sarah Silva</a:t>
            </a:r>
          </a:p>
        </p:txBody>
      </p:sp>
      <p:sp>
        <p:nvSpPr>
          <p:cNvPr id="11" name="Slide Number Placeholder 4">
            <a:extLst>
              <a:ext uri="{FF2B5EF4-FFF2-40B4-BE49-F238E27FC236}">
                <a16:creationId xmlns:a16="http://schemas.microsoft.com/office/drawing/2014/main" id="{1BE323D9-6955-410F-AA86-54863B8C4968}"/>
              </a:ext>
            </a:extLst>
          </p:cNvPr>
          <p:cNvSpPr>
            <a:spLocks noGrp="1"/>
          </p:cNvSpPr>
          <p:nvPr>
            <p:ph type="sldNum" sz="quarter" idx="12"/>
          </p:nvPr>
        </p:nvSpPr>
        <p:spPr/>
        <p:txBody>
          <a:bodyPr/>
          <a:lstStyle/>
          <a:p>
            <a:fld id="{2DBE671C-3108-497F-A8E8-57907D0BD353}" type="slidenum">
              <a:rPr lang="en-US" altLang="en-US"/>
              <a:pPr/>
              <a:t>17</a:t>
            </a:fld>
            <a:endParaRPr lang="en-US" altLang="en-US"/>
          </a:p>
        </p:txBody>
      </p:sp>
      <p:sp>
        <p:nvSpPr>
          <p:cNvPr id="94210" name="Rectangle 2">
            <a:extLst>
              <a:ext uri="{FF2B5EF4-FFF2-40B4-BE49-F238E27FC236}">
                <a16:creationId xmlns:a16="http://schemas.microsoft.com/office/drawing/2014/main" id="{B2DEECE8-9E58-4B01-A1F1-80CA8D2DA907}"/>
              </a:ext>
            </a:extLst>
          </p:cNvPr>
          <p:cNvSpPr>
            <a:spLocks noGrp="1" noChangeArrowheads="1"/>
          </p:cNvSpPr>
          <p:nvPr>
            <p:ph type="title"/>
          </p:nvPr>
        </p:nvSpPr>
        <p:spPr bwMode="auto">
          <a:xfrm>
            <a:off x="685800" y="671513"/>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Answers (2)</a:t>
            </a:r>
          </a:p>
        </p:txBody>
      </p:sp>
      <p:pic>
        <p:nvPicPr>
          <p:cNvPr id="94211" name="Picture 3">
            <a:extLst>
              <a:ext uri="{FF2B5EF4-FFF2-40B4-BE49-F238E27FC236}">
                <a16:creationId xmlns:a16="http://schemas.microsoft.com/office/drawing/2014/main" id="{D8403F1A-CE1C-4F64-B9B7-4CB1BBEB6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14500"/>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94212" name="Text Box 4">
            <a:extLst>
              <a:ext uri="{FF2B5EF4-FFF2-40B4-BE49-F238E27FC236}">
                <a16:creationId xmlns:a16="http://schemas.microsoft.com/office/drawing/2014/main" id="{CD7AA5E6-04C1-4C6B-A8DB-162FD81C62C7}"/>
              </a:ext>
            </a:extLst>
          </p:cNvPr>
          <p:cNvSpPr txBox="1">
            <a:spLocks noChangeArrowheads="1"/>
          </p:cNvSpPr>
          <p:nvPr/>
        </p:nvSpPr>
        <p:spPr bwMode="auto">
          <a:xfrm>
            <a:off x="3200400" y="5257800"/>
            <a:ext cx="2759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99FF"/>
                </a:solidFill>
              </a:rPr>
              <a:t>X</a:t>
            </a:r>
            <a:r>
              <a:rPr lang="en-US" altLang="en-US"/>
              <a:t> = Gamma Ray Bursts</a:t>
            </a:r>
          </a:p>
        </p:txBody>
      </p:sp>
      <p:sp>
        <p:nvSpPr>
          <p:cNvPr id="94213" name="AutoShape 5">
            <a:extLst>
              <a:ext uri="{FF2B5EF4-FFF2-40B4-BE49-F238E27FC236}">
                <a16:creationId xmlns:a16="http://schemas.microsoft.com/office/drawing/2014/main" id="{B65D1138-C4F6-438F-BDDA-A5EE6C832DA8}"/>
              </a:ext>
            </a:extLst>
          </p:cNvPr>
          <p:cNvSpPr>
            <a:spLocks noChangeArrowheads="1"/>
          </p:cNvSpPr>
          <p:nvPr/>
        </p:nvSpPr>
        <p:spPr bwMode="auto">
          <a:xfrm>
            <a:off x="3233738" y="5653088"/>
            <a:ext cx="228600" cy="228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 name="Text Box 6">
            <a:extLst>
              <a:ext uri="{FF2B5EF4-FFF2-40B4-BE49-F238E27FC236}">
                <a16:creationId xmlns:a16="http://schemas.microsoft.com/office/drawing/2014/main" id="{B8040FE3-F3E6-4025-A366-FB6DD416ECCF}"/>
              </a:ext>
            </a:extLst>
          </p:cNvPr>
          <p:cNvSpPr txBox="1">
            <a:spLocks noChangeArrowheads="1"/>
          </p:cNvSpPr>
          <p:nvPr/>
        </p:nvSpPr>
        <p:spPr bwMode="auto">
          <a:xfrm>
            <a:off x="3427413" y="5576888"/>
            <a:ext cx="3201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Soft Gamma Ray Repeaters</a:t>
            </a:r>
          </a:p>
        </p:txBody>
      </p:sp>
      <p:sp>
        <p:nvSpPr>
          <p:cNvPr id="94216" name="AutoShape 8">
            <a:extLst>
              <a:ext uri="{FF2B5EF4-FFF2-40B4-BE49-F238E27FC236}">
                <a16:creationId xmlns:a16="http://schemas.microsoft.com/office/drawing/2014/main" id="{2B4408DD-583F-4338-B95F-DFA0DEB85181}"/>
              </a:ext>
            </a:extLst>
          </p:cNvPr>
          <p:cNvSpPr>
            <a:spLocks noChangeArrowheads="1"/>
          </p:cNvSpPr>
          <p:nvPr/>
        </p:nvSpPr>
        <p:spPr bwMode="auto">
          <a:xfrm>
            <a:off x="3195638" y="5957888"/>
            <a:ext cx="304800" cy="304800"/>
          </a:xfrm>
          <a:prstGeom prst="irregularSeal2">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7" name="Text Box 9">
            <a:extLst>
              <a:ext uri="{FF2B5EF4-FFF2-40B4-BE49-F238E27FC236}">
                <a16:creationId xmlns:a16="http://schemas.microsoft.com/office/drawing/2014/main" id="{AB31D4B6-92E5-49B6-9337-D8F5AEAC8C98}"/>
              </a:ext>
            </a:extLst>
          </p:cNvPr>
          <p:cNvSpPr txBox="1">
            <a:spLocks noChangeArrowheads="1"/>
          </p:cNvSpPr>
          <p:nvPr/>
        </p:nvSpPr>
        <p:spPr bwMode="auto">
          <a:xfrm>
            <a:off x="3424238" y="5919788"/>
            <a:ext cx="185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X-ray Bursters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7E5E79A5-CBA9-4457-A5C0-F282A2EDEED6}"/>
              </a:ext>
            </a:extLst>
          </p:cNvPr>
          <p:cNvSpPr>
            <a:spLocks noGrp="1"/>
          </p:cNvSpPr>
          <p:nvPr>
            <p:ph type="dt" sz="half" idx="10"/>
          </p:nvPr>
        </p:nvSpPr>
        <p:spPr/>
        <p:txBody>
          <a:bodyPr/>
          <a:lstStyle/>
          <a:p>
            <a:fld id="{44B3620C-49BF-4CD5-893F-C6999F1AE390}" type="datetime1">
              <a:rPr lang="en-US" altLang="en-US"/>
              <a:pPr/>
              <a:t>7/29/2022</a:t>
            </a:fld>
            <a:endParaRPr lang="en-US" altLang="en-US"/>
          </a:p>
        </p:txBody>
      </p:sp>
      <p:sp>
        <p:nvSpPr>
          <p:cNvPr id="5" name="Footer Placeholder 3">
            <a:extLst>
              <a:ext uri="{FF2B5EF4-FFF2-40B4-BE49-F238E27FC236}">
                <a16:creationId xmlns:a16="http://schemas.microsoft.com/office/drawing/2014/main" id="{CB68CB22-9511-4B38-A5B7-B7C3E881EB75}"/>
              </a:ext>
            </a:extLst>
          </p:cNvPr>
          <p:cNvSpPr>
            <a:spLocks noGrp="1"/>
          </p:cNvSpPr>
          <p:nvPr>
            <p:ph type="ftr" sz="quarter" idx="11"/>
          </p:nvPr>
        </p:nvSpPr>
        <p:spPr/>
        <p:txBody>
          <a:bodyPr/>
          <a:lstStyle/>
          <a:p>
            <a:r>
              <a:rPr lang="en-US" altLang="en-US"/>
              <a:t>Sarah Silva</a:t>
            </a:r>
          </a:p>
        </p:txBody>
      </p:sp>
      <p:sp>
        <p:nvSpPr>
          <p:cNvPr id="6" name="Slide Number Placeholder 4">
            <a:extLst>
              <a:ext uri="{FF2B5EF4-FFF2-40B4-BE49-F238E27FC236}">
                <a16:creationId xmlns:a16="http://schemas.microsoft.com/office/drawing/2014/main" id="{D986CC49-4C1C-4D1C-99DA-6827B408AAF8}"/>
              </a:ext>
            </a:extLst>
          </p:cNvPr>
          <p:cNvSpPr>
            <a:spLocks noGrp="1"/>
          </p:cNvSpPr>
          <p:nvPr>
            <p:ph type="sldNum" sz="quarter" idx="12"/>
          </p:nvPr>
        </p:nvSpPr>
        <p:spPr/>
        <p:txBody>
          <a:bodyPr/>
          <a:lstStyle/>
          <a:p>
            <a:fld id="{61A8E54F-02EE-43FC-8930-6C4C75EC098B}" type="slidenum">
              <a:rPr lang="en-US" altLang="en-US"/>
              <a:pPr/>
              <a:t>18</a:t>
            </a:fld>
            <a:endParaRPr lang="en-US" altLang="en-US"/>
          </a:p>
        </p:txBody>
      </p:sp>
      <p:sp>
        <p:nvSpPr>
          <p:cNvPr id="96258" name="Rectangle 2">
            <a:extLst>
              <a:ext uri="{FF2B5EF4-FFF2-40B4-BE49-F238E27FC236}">
                <a16:creationId xmlns:a16="http://schemas.microsoft.com/office/drawing/2014/main" id="{749AC5EC-0BCD-4E37-8413-3253C99A03EA}"/>
              </a:ext>
            </a:extLst>
          </p:cNvPr>
          <p:cNvSpPr>
            <a:spLocks noGrp="1" noChangeArrowheads="1"/>
          </p:cNvSpPr>
          <p:nvPr>
            <p:ph type="title"/>
          </p:nvPr>
        </p:nvSpPr>
        <p:spPr bwMode="auto">
          <a:xfrm>
            <a:off x="685800" y="671513"/>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Answers (3)</a:t>
            </a:r>
          </a:p>
        </p:txBody>
      </p:sp>
      <p:sp>
        <p:nvSpPr>
          <p:cNvPr id="96260" name="Rectangle 4">
            <a:extLst>
              <a:ext uri="{FF2B5EF4-FFF2-40B4-BE49-F238E27FC236}">
                <a16:creationId xmlns:a16="http://schemas.microsoft.com/office/drawing/2014/main" id="{983E2D1C-2F4D-43F6-A495-71283B58B636}"/>
              </a:ext>
            </a:extLst>
          </p:cNvPr>
          <p:cNvSpPr>
            <a:spLocks noChangeArrowheads="1"/>
          </p:cNvSpPr>
          <p:nvPr/>
        </p:nvSpPr>
        <p:spPr bwMode="auto">
          <a:xfrm>
            <a:off x="228600" y="1981200"/>
            <a:ext cx="89154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eaLnBrk="1" hangingPunct="1"/>
            <a:r>
              <a:rPr lang="en-US" altLang="en-US" sz="1400" b="1">
                <a:latin typeface="Tahoma" panose="020B0604030504040204" pitchFamily="34" charset="0"/>
                <a:cs typeface="Times New Roman" panose="02020603050405020304" pitchFamily="18" charset="0"/>
              </a:rPr>
              <a:t>3) The first group has a low peak energy around 2-3 keV. The second group peaks somewhat higher, at 30 keV, and the last group peaks much higher at 175-1500 keV, with a few at somewhat lower energies.</a:t>
            </a:r>
          </a:p>
          <a:p>
            <a:r>
              <a:rPr lang="en-US" altLang="en-US" sz="1400" b="1">
                <a:latin typeface="Tahoma" panose="020B0604030504040204" pitchFamily="34" charset="0"/>
                <a:cs typeface="Times New Roman" panose="02020603050405020304" pitchFamily="18" charset="0"/>
              </a:rPr>
              <a:t> </a:t>
            </a:r>
          </a:p>
          <a:p>
            <a:r>
              <a:rPr lang="en-US" altLang="en-US" sz="1400" b="1">
                <a:latin typeface="Tahoma" panose="020B0604030504040204" pitchFamily="34" charset="0"/>
                <a:cs typeface="Times New Roman" panose="02020603050405020304" pitchFamily="18" charset="0"/>
              </a:rPr>
              <a:t>4) The distance to the first and second groups (with one exception in the second group; 0526-66) is the smallest, inside the Milky Way. The first group averages about 30,000 light years, and the second group about 70,000 light years. The GRBs are all very distant, ranging from 100 million to 10 billion light years, with an average of 6 billion light years.</a:t>
            </a:r>
          </a:p>
          <a:p>
            <a:r>
              <a:rPr lang="en-US" altLang="en-US" sz="1400" b="1">
                <a:latin typeface="Tahoma" panose="020B0604030504040204" pitchFamily="34" charset="0"/>
                <a:cs typeface="Times New Roman" panose="02020603050405020304" pitchFamily="18" charset="0"/>
              </a:rPr>
              <a:t> </a:t>
            </a:r>
          </a:p>
          <a:p>
            <a:r>
              <a:rPr lang="en-US" altLang="en-US" sz="1400" b="1">
                <a:latin typeface="Tahoma" panose="020B0604030504040204" pitchFamily="34" charset="0"/>
                <a:cs typeface="Times New Roman" panose="02020603050405020304" pitchFamily="18" charset="0"/>
              </a:rPr>
              <a:t>5) See the answer to question 1.</a:t>
            </a:r>
          </a:p>
          <a:p>
            <a:r>
              <a:rPr lang="en-US" altLang="en-US" sz="1400" b="1">
                <a:latin typeface="Tahoma" panose="020B0604030504040204" pitchFamily="34" charset="0"/>
                <a:cs typeface="Times New Roman" panose="02020603050405020304" pitchFamily="18" charset="0"/>
              </a:rPr>
              <a:t> </a:t>
            </a:r>
          </a:p>
          <a:p>
            <a:r>
              <a:rPr lang="en-US" altLang="en-US" sz="1400" b="1">
                <a:latin typeface="Tahoma" panose="020B0604030504040204" pitchFamily="34" charset="0"/>
                <a:cs typeface="Times New Roman" panose="02020603050405020304" pitchFamily="18" charset="0"/>
              </a:rPr>
              <a:t>6) The peak energies would be a big help, as this fairly cleanly separates the groups (see Question 3). The position on the sky helps (Question 2). Also, GRBs do not repeat, which separates them from the other two groups.</a:t>
            </a:r>
          </a:p>
          <a:p>
            <a:r>
              <a:rPr lang="en-US" altLang="en-US" sz="1400" b="1">
                <a:latin typeface="Tahoma" panose="020B0604030504040204" pitchFamily="34" charset="0"/>
                <a:cs typeface="Times New Roman" panose="02020603050405020304" pitchFamily="18" charset="0"/>
              </a:rPr>
              <a:t> </a:t>
            </a:r>
          </a:p>
          <a:p>
            <a:endParaRPr lang="en-US" altLang="en-US" sz="1400" b="1">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B5F021A2-7F05-4BDC-B1CF-AF3A79656F52}"/>
              </a:ext>
            </a:extLst>
          </p:cNvPr>
          <p:cNvSpPr>
            <a:spLocks noGrp="1"/>
          </p:cNvSpPr>
          <p:nvPr>
            <p:ph type="dt" sz="half" idx="10"/>
          </p:nvPr>
        </p:nvSpPr>
        <p:spPr/>
        <p:txBody>
          <a:bodyPr/>
          <a:lstStyle/>
          <a:p>
            <a:fld id="{BEF2D16A-CE6C-4161-AF65-11AB0959BFA7}" type="datetime1">
              <a:rPr lang="en-US" altLang="en-US"/>
              <a:pPr/>
              <a:t>7/29/2022</a:t>
            </a:fld>
            <a:endParaRPr lang="en-US" altLang="en-US"/>
          </a:p>
        </p:txBody>
      </p:sp>
      <p:sp>
        <p:nvSpPr>
          <p:cNvPr id="8" name="Footer Placeholder 5">
            <a:extLst>
              <a:ext uri="{FF2B5EF4-FFF2-40B4-BE49-F238E27FC236}">
                <a16:creationId xmlns:a16="http://schemas.microsoft.com/office/drawing/2014/main" id="{43F48522-853B-420B-B1D5-61A3F9392834}"/>
              </a:ext>
            </a:extLst>
          </p:cNvPr>
          <p:cNvSpPr>
            <a:spLocks noGrp="1"/>
          </p:cNvSpPr>
          <p:nvPr>
            <p:ph type="ftr" sz="quarter" idx="11"/>
          </p:nvPr>
        </p:nvSpPr>
        <p:spPr/>
        <p:txBody>
          <a:bodyPr/>
          <a:lstStyle/>
          <a:p>
            <a:r>
              <a:rPr lang="en-US" altLang="en-US"/>
              <a:t>Sarah Silva</a:t>
            </a:r>
          </a:p>
        </p:txBody>
      </p:sp>
      <p:sp>
        <p:nvSpPr>
          <p:cNvPr id="9" name="Slide Number Placeholder 6">
            <a:extLst>
              <a:ext uri="{FF2B5EF4-FFF2-40B4-BE49-F238E27FC236}">
                <a16:creationId xmlns:a16="http://schemas.microsoft.com/office/drawing/2014/main" id="{9341E355-6894-4614-96C2-A471C0D901FC}"/>
              </a:ext>
            </a:extLst>
          </p:cNvPr>
          <p:cNvSpPr>
            <a:spLocks noGrp="1"/>
          </p:cNvSpPr>
          <p:nvPr>
            <p:ph type="sldNum" sz="quarter" idx="12"/>
          </p:nvPr>
        </p:nvSpPr>
        <p:spPr/>
        <p:txBody>
          <a:bodyPr/>
          <a:lstStyle/>
          <a:p>
            <a:fld id="{3DC40625-7FA3-4326-8493-83960CF416C7}" type="slidenum">
              <a:rPr lang="en-US" altLang="en-US"/>
              <a:pPr/>
              <a:t>19</a:t>
            </a:fld>
            <a:endParaRPr lang="en-US" altLang="en-US"/>
          </a:p>
        </p:txBody>
      </p:sp>
      <p:sp>
        <p:nvSpPr>
          <p:cNvPr id="92162" name="Rectangle 2">
            <a:extLst>
              <a:ext uri="{FF2B5EF4-FFF2-40B4-BE49-F238E27FC236}">
                <a16:creationId xmlns:a16="http://schemas.microsoft.com/office/drawing/2014/main" id="{25A880B7-5593-4A69-A40A-887CDBB6B5EB}"/>
              </a:ext>
            </a:extLst>
          </p:cNvPr>
          <p:cNvSpPr>
            <a:spLocks noGrp="1" noChangeArrowheads="1"/>
          </p:cNvSpPr>
          <p:nvPr>
            <p:ph type="title"/>
          </p:nvPr>
        </p:nvSpPr>
        <p:spPr bwMode="auto">
          <a:xfrm>
            <a:off x="685800" y="762000"/>
            <a:ext cx="77724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That Was Then, This Is Now</a:t>
            </a:r>
          </a:p>
        </p:txBody>
      </p:sp>
      <p:sp>
        <p:nvSpPr>
          <p:cNvPr id="92163" name="Rectangle 3">
            <a:extLst>
              <a:ext uri="{FF2B5EF4-FFF2-40B4-BE49-F238E27FC236}">
                <a16:creationId xmlns:a16="http://schemas.microsoft.com/office/drawing/2014/main" id="{6EF2D348-2DA3-4039-AD5F-CA2EE73D35E6}"/>
              </a:ext>
            </a:extLst>
          </p:cNvPr>
          <p:cNvSpPr>
            <a:spLocks noGrp="1" noChangeArrowheads="1"/>
          </p:cNvSpPr>
          <p:nvPr>
            <p:ph type="body" sz="half" idx="1"/>
          </p:nvPr>
        </p:nvSpPr>
        <p:spPr>
          <a:xfrm>
            <a:off x="381000" y="1447800"/>
            <a:ext cx="4038600" cy="2590800"/>
          </a:xfrm>
        </p:spPr>
        <p:txBody>
          <a:bodyPr/>
          <a:lstStyle/>
          <a:p>
            <a:pPr>
              <a:lnSpc>
                <a:spcPct val="90000"/>
              </a:lnSpc>
              <a:buClr>
                <a:schemeClr val="tx1"/>
              </a:buClr>
            </a:pPr>
            <a:r>
              <a:rPr lang="en-US" altLang="en-US" sz="2800"/>
              <a:t>Now know that GRBs are very distant</a:t>
            </a:r>
          </a:p>
          <a:p>
            <a:pPr>
              <a:lnSpc>
                <a:spcPct val="90000"/>
              </a:lnSpc>
              <a:buClr>
                <a:schemeClr val="tx1"/>
              </a:buClr>
            </a:pPr>
            <a:r>
              <a:rPr lang="en-US" altLang="en-US" sz="2800"/>
              <a:t>Known by association with distant galaxies</a:t>
            </a:r>
          </a:p>
          <a:p>
            <a:pPr>
              <a:lnSpc>
                <a:spcPct val="90000"/>
              </a:lnSpc>
              <a:buClr>
                <a:schemeClr val="tx1"/>
              </a:buClr>
            </a:pPr>
            <a:r>
              <a:rPr lang="en-US" altLang="en-US" sz="2800"/>
              <a:t>Also known due to distribution in sky</a:t>
            </a:r>
          </a:p>
        </p:txBody>
      </p:sp>
      <p:pic>
        <p:nvPicPr>
          <p:cNvPr id="92165" name="Picture 5">
            <a:extLst>
              <a:ext uri="{FF2B5EF4-FFF2-40B4-BE49-F238E27FC236}">
                <a16:creationId xmlns:a16="http://schemas.microsoft.com/office/drawing/2014/main" id="{AA5678A8-D405-4C29-BACE-93937062D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350" y="1524000"/>
            <a:ext cx="2584450" cy="2590800"/>
          </a:xfrm>
          <a:prstGeom prst="rect">
            <a:avLst/>
          </a:prstGeom>
          <a:noFill/>
          <a:extLst>
            <a:ext uri="{909E8E84-426E-40DD-AFC4-6F175D3DCCD1}">
              <a14:hiddenFill xmlns:a14="http://schemas.microsoft.com/office/drawing/2010/main">
                <a:solidFill>
                  <a:srgbClr val="FFFFFF"/>
                </a:solidFill>
              </a14:hiddenFill>
            </a:ext>
          </a:extLst>
        </p:spPr>
      </p:pic>
      <p:sp>
        <p:nvSpPr>
          <p:cNvPr id="92166" name="Rectangle 6">
            <a:extLst>
              <a:ext uri="{FF2B5EF4-FFF2-40B4-BE49-F238E27FC236}">
                <a16:creationId xmlns:a16="http://schemas.microsoft.com/office/drawing/2014/main" id="{D18845BB-2BF2-4382-8F6C-BFD114B43245}"/>
              </a:ext>
            </a:extLst>
          </p:cNvPr>
          <p:cNvSpPr>
            <a:spLocks noChangeArrowheads="1"/>
          </p:cNvSpPr>
          <p:nvPr/>
        </p:nvSpPr>
        <p:spPr bwMode="auto">
          <a:xfrm>
            <a:off x="4724400" y="4267200"/>
            <a:ext cx="426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1"/>
              </a:buClr>
              <a:buSzPct val="80000"/>
              <a:buFont typeface="Wingdings" panose="05000000000000000000" pitchFamily="2" charset="2"/>
              <a:buChar char="n"/>
            </a:pPr>
            <a:r>
              <a:rPr lang="en-US" altLang="en-US" sz="2800">
                <a:effectLst>
                  <a:outerShdw blurRad="38100" dist="38100" dir="2700000" algn="tl">
                    <a:srgbClr val="000000"/>
                  </a:outerShdw>
                </a:effectLst>
                <a:latin typeface="Tahoma" panose="020B0604030504040204" pitchFamily="34" charset="0"/>
              </a:rPr>
              <a:t>VERY luminous</a:t>
            </a:r>
          </a:p>
          <a:p>
            <a:pPr eaLnBrk="1" hangingPunct="1">
              <a:spcBef>
                <a:spcPct val="20000"/>
              </a:spcBef>
              <a:buClr>
                <a:schemeClr val="tx1"/>
              </a:buClr>
              <a:buSzPct val="80000"/>
              <a:buFont typeface="Wingdings" panose="05000000000000000000" pitchFamily="2" charset="2"/>
              <a:buChar char="n"/>
            </a:pPr>
            <a:r>
              <a:rPr lang="en-US" altLang="en-US" sz="2800">
                <a:effectLst>
                  <a:outerShdw blurRad="38100" dist="38100" dir="2700000" algn="tl">
                    <a:srgbClr val="000000"/>
                  </a:outerShdw>
                </a:effectLst>
                <a:latin typeface="Tahoma" panose="020B0604030504040204" pitchFamily="34" charset="0"/>
              </a:rPr>
              <a:t>Accompanied by fading afterglow</a:t>
            </a:r>
          </a:p>
          <a:p>
            <a:pPr eaLnBrk="1" hangingPunct="1">
              <a:spcBef>
                <a:spcPct val="20000"/>
              </a:spcBef>
              <a:buClr>
                <a:schemeClr val="tx1"/>
              </a:buClr>
              <a:buSzPct val="80000"/>
              <a:buFont typeface="Wingdings" panose="05000000000000000000" pitchFamily="2" charset="2"/>
              <a:buChar char="n"/>
            </a:pPr>
            <a:r>
              <a:rPr lang="en-US" altLang="en-US" sz="2800">
                <a:effectLst>
                  <a:outerShdw blurRad="38100" dist="38100" dir="2700000" algn="tl">
                    <a:srgbClr val="000000"/>
                  </a:outerShdw>
                </a:effectLst>
                <a:latin typeface="Tahoma" panose="020B0604030504040204" pitchFamily="34" charset="0"/>
              </a:rPr>
              <a:t>Appear to be two flavors: rapid and slow</a:t>
            </a:r>
          </a:p>
        </p:txBody>
      </p:sp>
      <p:pic>
        <p:nvPicPr>
          <p:cNvPr id="92168" name="Picture 8">
            <a:extLst>
              <a:ext uri="{FF2B5EF4-FFF2-40B4-BE49-F238E27FC236}">
                <a16:creationId xmlns:a16="http://schemas.microsoft.com/office/drawing/2014/main" id="{ECD26774-67BC-482D-AA03-D921511A7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91000"/>
            <a:ext cx="4267200"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E52D647-3242-4A73-A6C5-AB2826C0A9ED}"/>
              </a:ext>
            </a:extLst>
          </p:cNvPr>
          <p:cNvSpPr>
            <a:spLocks noGrp="1"/>
          </p:cNvSpPr>
          <p:nvPr>
            <p:ph type="dt" sz="half" idx="10"/>
          </p:nvPr>
        </p:nvSpPr>
        <p:spPr/>
        <p:txBody>
          <a:bodyPr/>
          <a:lstStyle/>
          <a:p>
            <a:fld id="{8DF3B314-4029-46E0-B830-D8215A5D3A02}" type="datetime1">
              <a:rPr lang="en-US" altLang="en-US"/>
              <a:pPr/>
              <a:t>7/29/2022</a:t>
            </a:fld>
            <a:endParaRPr lang="en-US" altLang="en-US"/>
          </a:p>
        </p:txBody>
      </p:sp>
      <p:sp>
        <p:nvSpPr>
          <p:cNvPr id="11" name="Footer Placeholder 4">
            <a:extLst>
              <a:ext uri="{FF2B5EF4-FFF2-40B4-BE49-F238E27FC236}">
                <a16:creationId xmlns:a16="http://schemas.microsoft.com/office/drawing/2014/main" id="{7A7D37CE-2CA2-439C-B237-4DB14DAC774B}"/>
              </a:ext>
            </a:extLst>
          </p:cNvPr>
          <p:cNvSpPr>
            <a:spLocks noGrp="1"/>
          </p:cNvSpPr>
          <p:nvPr>
            <p:ph type="ftr" sz="quarter" idx="11"/>
          </p:nvPr>
        </p:nvSpPr>
        <p:spPr/>
        <p:txBody>
          <a:bodyPr/>
          <a:lstStyle/>
          <a:p>
            <a:r>
              <a:rPr lang="en-US" altLang="en-US"/>
              <a:t>Sarah Silva</a:t>
            </a:r>
          </a:p>
        </p:txBody>
      </p:sp>
      <p:sp>
        <p:nvSpPr>
          <p:cNvPr id="12" name="Slide Number Placeholder 5">
            <a:extLst>
              <a:ext uri="{FF2B5EF4-FFF2-40B4-BE49-F238E27FC236}">
                <a16:creationId xmlns:a16="http://schemas.microsoft.com/office/drawing/2014/main" id="{99111544-8D29-4116-83E9-E902DEC84E4D}"/>
              </a:ext>
            </a:extLst>
          </p:cNvPr>
          <p:cNvSpPr>
            <a:spLocks noGrp="1"/>
          </p:cNvSpPr>
          <p:nvPr>
            <p:ph type="sldNum" sz="quarter" idx="12"/>
          </p:nvPr>
        </p:nvSpPr>
        <p:spPr/>
        <p:txBody>
          <a:bodyPr/>
          <a:lstStyle/>
          <a:p>
            <a:fld id="{3DCB1F6A-4494-4DE5-BEA5-AEEE3AE38C0D}" type="slidenum">
              <a:rPr lang="en-US" altLang="en-US"/>
              <a:pPr/>
              <a:t>2</a:t>
            </a:fld>
            <a:endParaRPr lang="en-US" altLang="en-US"/>
          </a:p>
        </p:txBody>
      </p:sp>
      <p:sp>
        <p:nvSpPr>
          <p:cNvPr id="15362" name="Rectangle 2">
            <a:extLst>
              <a:ext uri="{FF2B5EF4-FFF2-40B4-BE49-F238E27FC236}">
                <a16:creationId xmlns:a16="http://schemas.microsoft.com/office/drawing/2014/main" id="{1F2BDC25-5E39-4554-A79B-638B8107E9A5}"/>
              </a:ext>
            </a:extLst>
          </p:cNvPr>
          <p:cNvSpPr>
            <a:spLocks noChangeArrowheads="1"/>
          </p:cNvSpPr>
          <p:nvPr>
            <p:ph type="title"/>
          </p:nvPr>
        </p:nvSpPr>
        <p:spPr bwMode="auto">
          <a:xfrm>
            <a:off x="457200" y="884238"/>
            <a:ext cx="8229600" cy="639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a:solidFill>
                  <a:schemeClr val="tx1"/>
                </a:solidFill>
              </a:rPr>
              <a:t>The NASA E/PO Program at SSU</a:t>
            </a:r>
          </a:p>
        </p:txBody>
      </p:sp>
      <p:sp>
        <p:nvSpPr>
          <p:cNvPr id="15363" name="Rectangle 3">
            <a:extLst>
              <a:ext uri="{FF2B5EF4-FFF2-40B4-BE49-F238E27FC236}">
                <a16:creationId xmlns:a16="http://schemas.microsoft.com/office/drawing/2014/main" id="{6433D13A-9BDB-4458-AF0C-B2422552D6C3}"/>
              </a:ext>
            </a:extLst>
          </p:cNvPr>
          <p:cNvSpPr>
            <a:spLocks noGrp="1" noChangeArrowheads="1"/>
          </p:cNvSpPr>
          <p:nvPr>
            <p:ph type="body" idx="1"/>
          </p:nvPr>
        </p:nvSpPr>
        <p:spPr>
          <a:xfrm>
            <a:off x="457200" y="1600200"/>
            <a:ext cx="8229600" cy="2286000"/>
          </a:xfrm>
        </p:spPr>
        <p:txBody>
          <a:bodyPr/>
          <a:lstStyle/>
          <a:p>
            <a:pPr>
              <a:buClr>
                <a:schemeClr val="tx1"/>
              </a:buClr>
            </a:pPr>
            <a:r>
              <a:rPr lang="en-US" altLang="en-US" sz="2800"/>
              <a:t>A group of ten people working collaboratively to educate the public about current and future NASA high-energy astronomy missions</a:t>
            </a:r>
          </a:p>
          <a:p>
            <a:pPr>
              <a:buClr>
                <a:schemeClr val="tx1"/>
              </a:buClr>
            </a:pPr>
            <a:r>
              <a:rPr lang="en-US" altLang="en-US" sz="2800"/>
              <a:t>Led by Prof. Lynn Cominsky</a:t>
            </a:r>
          </a:p>
        </p:txBody>
      </p:sp>
      <p:pic>
        <p:nvPicPr>
          <p:cNvPr id="15371" name="Picture 11">
            <a:extLst>
              <a:ext uri="{FF2B5EF4-FFF2-40B4-BE49-F238E27FC236}">
                <a16:creationId xmlns:a16="http://schemas.microsoft.com/office/drawing/2014/main" id="{74E42B4A-B434-4687-A244-A49F75340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2600325" cy="3048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76" name="Rectangle 16">
            <a:extLst>
              <a:ext uri="{FF2B5EF4-FFF2-40B4-BE49-F238E27FC236}">
                <a16:creationId xmlns:a16="http://schemas.microsoft.com/office/drawing/2014/main" id="{8E90BB01-9697-4C28-BD40-390D0446F290}"/>
              </a:ext>
            </a:extLst>
          </p:cNvPr>
          <p:cNvSpPr>
            <a:spLocks noChangeArrowheads="1"/>
          </p:cNvSpPr>
          <p:nvPr/>
        </p:nvSpPr>
        <p:spPr bwMode="auto">
          <a:xfrm>
            <a:off x="6915150" y="2971800"/>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latin typeface="Times New Roman" panose="02020603050405020304" pitchFamily="18" charset="0"/>
              </a:rPr>
              <a:t>Swift</a:t>
            </a:r>
          </a:p>
        </p:txBody>
      </p:sp>
      <p:pic>
        <p:nvPicPr>
          <p:cNvPr id="15378" name="Picture 18">
            <a:extLst>
              <a:ext uri="{FF2B5EF4-FFF2-40B4-BE49-F238E27FC236}">
                <a16:creationId xmlns:a16="http://schemas.microsoft.com/office/drawing/2014/main" id="{E5A89297-B984-4E08-9502-FF101BA7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72000"/>
            <a:ext cx="2427288" cy="1851025"/>
          </a:xfrm>
          <a:prstGeom prst="rect">
            <a:avLst/>
          </a:prstGeom>
          <a:noFill/>
          <a:extLst>
            <a:ext uri="{909E8E84-426E-40DD-AFC4-6F175D3DCCD1}">
              <a14:hiddenFill xmlns:a14="http://schemas.microsoft.com/office/drawing/2010/main">
                <a:solidFill>
                  <a:srgbClr val="FFFFFF"/>
                </a:solidFill>
              </a14:hiddenFill>
            </a:ext>
          </a:extLst>
        </p:spPr>
      </p:pic>
      <p:sp>
        <p:nvSpPr>
          <p:cNvPr id="15379" name="Text Box 19">
            <a:extLst>
              <a:ext uri="{FF2B5EF4-FFF2-40B4-BE49-F238E27FC236}">
                <a16:creationId xmlns:a16="http://schemas.microsoft.com/office/drawing/2014/main" id="{1F0ECB2A-A3E5-45EF-A4B9-B554FF4970CF}"/>
              </a:ext>
            </a:extLst>
          </p:cNvPr>
          <p:cNvSpPr txBox="1">
            <a:spLocks noChangeArrowheads="1"/>
          </p:cNvSpPr>
          <p:nvPr/>
        </p:nvSpPr>
        <p:spPr bwMode="auto">
          <a:xfrm>
            <a:off x="914400" y="4129088"/>
            <a:ext cx="1389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1">
                <a:latin typeface="Times New Roman" panose="02020603050405020304" pitchFamily="18" charset="0"/>
              </a:rPr>
              <a:t>GLAST</a:t>
            </a:r>
          </a:p>
        </p:txBody>
      </p:sp>
      <p:pic>
        <p:nvPicPr>
          <p:cNvPr id="15381" name="Picture 21">
            <a:extLst>
              <a:ext uri="{FF2B5EF4-FFF2-40B4-BE49-F238E27FC236}">
                <a16:creationId xmlns:a16="http://schemas.microsoft.com/office/drawing/2014/main" id="{16F91141-E54E-4107-85CC-37E89BB96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962400"/>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5382" name="Text Box 22">
            <a:extLst>
              <a:ext uri="{FF2B5EF4-FFF2-40B4-BE49-F238E27FC236}">
                <a16:creationId xmlns:a16="http://schemas.microsoft.com/office/drawing/2014/main" id="{DF3FFA19-8EA9-4411-95E4-87CB5786FD85}"/>
              </a:ext>
            </a:extLst>
          </p:cNvPr>
          <p:cNvSpPr txBox="1">
            <a:spLocks noChangeArrowheads="1"/>
          </p:cNvSpPr>
          <p:nvPr/>
        </p:nvSpPr>
        <p:spPr bwMode="auto">
          <a:xfrm>
            <a:off x="3352800" y="5715000"/>
            <a:ext cx="2397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1">
                <a:latin typeface="Times New Roman" panose="02020603050405020304" pitchFamily="18" charset="0"/>
              </a:rPr>
              <a:t>XMM-Newton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AFE1231-166B-41D7-AC32-80066FBC26C1}"/>
              </a:ext>
            </a:extLst>
          </p:cNvPr>
          <p:cNvSpPr>
            <a:spLocks noGrp="1"/>
          </p:cNvSpPr>
          <p:nvPr>
            <p:ph type="dt" sz="half" idx="10"/>
          </p:nvPr>
        </p:nvSpPr>
        <p:spPr/>
        <p:txBody>
          <a:bodyPr/>
          <a:lstStyle/>
          <a:p>
            <a:fld id="{301F5C73-CA19-4F12-BC83-2218710280A8}" type="datetime1">
              <a:rPr lang="en-US" altLang="en-US"/>
              <a:pPr/>
              <a:t>7/29/2022</a:t>
            </a:fld>
            <a:endParaRPr lang="en-US" altLang="en-US"/>
          </a:p>
        </p:txBody>
      </p:sp>
      <p:sp>
        <p:nvSpPr>
          <p:cNvPr id="6" name="Footer Placeholder 4">
            <a:extLst>
              <a:ext uri="{FF2B5EF4-FFF2-40B4-BE49-F238E27FC236}">
                <a16:creationId xmlns:a16="http://schemas.microsoft.com/office/drawing/2014/main" id="{C81AEC38-EBFF-45E9-98B7-AF378900007D}"/>
              </a:ext>
            </a:extLst>
          </p:cNvPr>
          <p:cNvSpPr>
            <a:spLocks noGrp="1"/>
          </p:cNvSpPr>
          <p:nvPr>
            <p:ph type="ftr" sz="quarter" idx="11"/>
          </p:nvPr>
        </p:nvSpPr>
        <p:spPr/>
        <p:txBody>
          <a:bodyPr/>
          <a:lstStyle/>
          <a:p>
            <a:r>
              <a:rPr lang="en-US" altLang="en-US"/>
              <a:t>Sarah Silva</a:t>
            </a:r>
          </a:p>
        </p:txBody>
      </p:sp>
      <p:sp>
        <p:nvSpPr>
          <p:cNvPr id="7" name="Slide Number Placeholder 5">
            <a:extLst>
              <a:ext uri="{FF2B5EF4-FFF2-40B4-BE49-F238E27FC236}">
                <a16:creationId xmlns:a16="http://schemas.microsoft.com/office/drawing/2014/main" id="{E256CA3F-78A1-443C-86B3-F98A04BC4499}"/>
              </a:ext>
            </a:extLst>
          </p:cNvPr>
          <p:cNvSpPr>
            <a:spLocks noGrp="1"/>
          </p:cNvSpPr>
          <p:nvPr>
            <p:ph type="sldNum" sz="quarter" idx="12"/>
          </p:nvPr>
        </p:nvSpPr>
        <p:spPr/>
        <p:txBody>
          <a:bodyPr/>
          <a:lstStyle/>
          <a:p>
            <a:fld id="{A347DCA6-52AC-4F47-96C5-61A82BAF86C5}" type="slidenum">
              <a:rPr lang="en-US" altLang="en-US"/>
              <a:pPr/>
              <a:t>20</a:t>
            </a:fld>
            <a:endParaRPr lang="en-US" altLang="en-US"/>
          </a:p>
        </p:txBody>
      </p:sp>
      <p:sp>
        <p:nvSpPr>
          <p:cNvPr id="80898" name="Rectangle 1026">
            <a:extLst>
              <a:ext uri="{FF2B5EF4-FFF2-40B4-BE49-F238E27FC236}">
                <a16:creationId xmlns:a16="http://schemas.microsoft.com/office/drawing/2014/main" id="{2281DB3D-00A5-4CD5-9C0C-284D2BB15FE7}"/>
              </a:ext>
            </a:extLst>
          </p:cNvPr>
          <p:cNvSpPr>
            <a:spLocks noChangeArrowheads="1"/>
          </p:cNvSpPr>
          <p:nvPr>
            <p:ph type="title"/>
          </p:nvPr>
        </p:nvSpPr>
        <p:spPr bwMode="auto">
          <a:xfrm>
            <a:off x="457200" y="762000"/>
            <a:ext cx="82296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Flash!</a:t>
            </a:r>
          </a:p>
        </p:txBody>
      </p:sp>
      <p:pic>
        <p:nvPicPr>
          <p:cNvPr id="80902" name="Picture 1030">
            <a:extLst>
              <a:ext uri="{FF2B5EF4-FFF2-40B4-BE49-F238E27FC236}">
                <a16:creationId xmlns:a16="http://schemas.microsoft.com/office/drawing/2014/main" id="{2B580492-956D-4BF4-9C17-95402D3FB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30350"/>
            <a:ext cx="7162800" cy="4337050"/>
          </a:xfrm>
          <a:prstGeom prst="rect">
            <a:avLst/>
          </a:prstGeom>
          <a:noFill/>
          <a:extLst>
            <a:ext uri="{909E8E84-426E-40DD-AFC4-6F175D3DCCD1}">
              <a14:hiddenFill xmlns:a14="http://schemas.microsoft.com/office/drawing/2010/main">
                <a:solidFill>
                  <a:srgbClr val="FFFFFF"/>
                </a:solidFill>
              </a14:hiddenFill>
            </a:ext>
          </a:extLst>
        </p:spPr>
      </p:pic>
      <p:sp>
        <p:nvSpPr>
          <p:cNvPr id="80903" name="Text Box 1031">
            <a:extLst>
              <a:ext uri="{FF2B5EF4-FFF2-40B4-BE49-F238E27FC236}">
                <a16:creationId xmlns:a16="http://schemas.microsoft.com/office/drawing/2014/main" id="{E21D2971-AFC7-4837-8CF7-1D3BC3B2A34E}"/>
              </a:ext>
            </a:extLst>
          </p:cNvPr>
          <p:cNvSpPr txBox="1">
            <a:spLocks noChangeArrowheads="1"/>
          </p:cNvSpPr>
          <p:nvPr/>
        </p:nvSpPr>
        <p:spPr bwMode="auto">
          <a:xfrm>
            <a:off x="895350" y="6019800"/>
            <a:ext cx="735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The fading afterglow, seen for the first time in X-rays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a:extLst>
              <a:ext uri="{FF2B5EF4-FFF2-40B4-BE49-F238E27FC236}">
                <a16:creationId xmlns:a16="http://schemas.microsoft.com/office/drawing/2014/main" id="{30CDBD94-8BFB-47F8-987D-D32BF9390811}"/>
              </a:ext>
            </a:extLst>
          </p:cNvPr>
          <p:cNvSpPr>
            <a:spLocks noGrp="1"/>
          </p:cNvSpPr>
          <p:nvPr>
            <p:ph type="dt" sz="half" idx="10"/>
          </p:nvPr>
        </p:nvSpPr>
        <p:spPr/>
        <p:txBody>
          <a:bodyPr/>
          <a:lstStyle/>
          <a:p>
            <a:fld id="{56146C86-E864-478B-861E-AB755E169A42}" type="datetime1">
              <a:rPr lang="en-US" altLang="en-US"/>
              <a:pPr/>
              <a:t>7/29/2022</a:t>
            </a:fld>
            <a:endParaRPr lang="en-US" altLang="en-US"/>
          </a:p>
        </p:txBody>
      </p:sp>
      <p:sp>
        <p:nvSpPr>
          <p:cNvPr id="7" name="Footer Placeholder 5">
            <a:extLst>
              <a:ext uri="{FF2B5EF4-FFF2-40B4-BE49-F238E27FC236}">
                <a16:creationId xmlns:a16="http://schemas.microsoft.com/office/drawing/2014/main" id="{2FCD6307-7AA0-4542-99A8-CBDD7A7C32C8}"/>
              </a:ext>
            </a:extLst>
          </p:cNvPr>
          <p:cNvSpPr>
            <a:spLocks noGrp="1"/>
          </p:cNvSpPr>
          <p:nvPr>
            <p:ph type="ftr" sz="quarter" idx="11"/>
          </p:nvPr>
        </p:nvSpPr>
        <p:spPr/>
        <p:txBody>
          <a:bodyPr/>
          <a:lstStyle/>
          <a:p>
            <a:r>
              <a:rPr lang="en-US" altLang="en-US"/>
              <a:t>Sarah Silva</a:t>
            </a:r>
          </a:p>
        </p:txBody>
      </p:sp>
      <p:sp>
        <p:nvSpPr>
          <p:cNvPr id="8" name="Slide Number Placeholder 6">
            <a:extLst>
              <a:ext uri="{FF2B5EF4-FFF2-40B4-BE49-F238E27FC236}">
                <a16:creationId xmlns:a16="http://schemas.microsoft.com/office/drawing/2014/main" id="{661D0729-83D4-4BE0-BED2-697AAFC69D8E}"/>
              </a:ext>
            </a:extLst>
          </p:cNvPr>
          <p:cNvSpPr>
            <a:spLocks noGrp="1"/>
          </p:cNvSpPr>
          <p:nvPr>
            <p:ph type="sldNum" sz="quarter" idx="12"/>
          </p:nvPr>
        </p:nvSpPr>
        <p:spPr/>
        <p:txBody>
          <a:bodyPr/>
          <a:lstStyle/>
          <a:p>
            <a:fld id="{BBE1B557-2F99-43D5-BBAD-B196363CF683}" type="slidenum">
              <a:rPr lang="en-US" altLang="en-US"/>
              <a:pPr/>
              <a:t>21</a:t>
            </a:fld>
            <a:endParaRPr lang="en-US" altLang="en-US"/>
          </a:p>
        </p:txBody>
      </p:sp>
      <p:sp>
        <p:nvSpPr>
          <p:cNvPr id="55298" name="Rectangle 2">
            <a:extLst>
              <a:ext uri="{FF2B5EF4-FFF2-40B4-BE49-F238E27FC236}">
                <a16:creationId xmlns:a16="http://schemas.microsoft.com/office/drawing/2014/main" id="{77F158FF-9043-4043-922F-3EEFE67DE05E}"/>
              </a:ext>
            </a:extLst>
          </p:cNvPr>
          <p:cNvSpPr>
            <a:spLocks noChangeArrowheads="1"/>
          </p:cNvSpPr>
          <p:nvPr>
            <p:ph type="title"/>
          </p:nvPr>
        </p:nvSpPr>
        <p:spPr bwMode="auto">
          <a:xfrm>
            <a:off x="685800" y="762000"/>
            <a:ext cx="77724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solidFill>
                  <a:schemeClr val="tx1"/>
                </a:solidFill>
              </a:rPr>
              <a:t>Birth of a Black Hole</a:t>
            </a:r>
          </a:p>
        </p:txBody>
      </p:sp>
      <p:sp>
        <p:nvSpPr>
          <p:cNvPr id="55299" name="Rectangle 3">
            <a:extLst>
              <a:ext uri="{FF2B5EF4-FFF2-40B4-BE49-F238E27FC236}">
                <a16:creationId xmlns:a16="http://schemas.microsoft.com/office/drawing/2014/main" id="{8D0BB064-B0AF-4D64-AB94-81BBFB448B36}"/>
              </a:ext>
            </a:extLst>
          </p:cNvPr>
          <p:cNvSpPr>
            <a:spLocks noGrp="1" noChangeArrowheads="1"/>
          </p:cNvSpPr>
          <p:nvPr>
            <p:ph type="body" sz="half" idx="1"/>
          </p:nvPr>
        </p:nvSpPr>
        <p:spPr>
          <a:xfrm>
            <a:off x="304800" y="1752600"/>
            <a:ext cx="4038600" cy="4191000"/>
          </a:xfrm>
        </p:spPr>
        <p:txBody>
          <a:bodyPr/>
          <a:lstStyle/>
          <a:p>
            <a:pPr>
              <a:lnSpc>
                <a:spcPct val="90000"/>
              </a:lnSpc>
              <a:buClr>
                <a:schemeClr val="tx1"/>
              </a:buClr>
            </a:pPr>
            <a:r>
              <a:rPr lang="en-US" altLang="en-US" sz="2800"/>
              <a:t>Long bursts (&gt;2 seconds) may be from a hypernova: a super-supernova</a:t>
            </a:r>
          </a:p>
          <a:p>
            <a:pPr>
              <a:lnSpc>
                <a:spcPct val="90000"/>
              </a:lnSpc>
              <a:buClr>
                <a:schemeClr val="tx1"/>
              </a:buClr>
            </a:pPr>
            <a:r>
              <a:rPr lang="en-US" altLang="en-US" sz="2800"/>
              <a:t>Short bursts (&lt;2 s) may be from merging neutron stars</a:t>
            </a:r>
          </a:p>
          <a:p>
            <a:pPr>
              <a:lnSpc>
                <a:spcPct val="90000"/>
              </a:lnSpc>
              <a:buClr>
                <a:schemeClr val="tx1"/>
              </a:buClr>
            </a:pPr>
            <a:r>
              <a:rPr lang="en-US" altLang="en-US" sz="2800"/>
              <a:t>Both create nature’s vacuum cleaner: a black hole</a:t>
            </a:r>
          </a:p>
        </p:txBody>
      </p:sp>
      <p:pic>
        <p:nvPicPr>
          <p:cNvPr id="55309" name="Picture 13">
            <a:extLst>
              <a:ext uri="{FF2B5EF4-FFF2-40B4-BE49-F238E27FC236}">
                <a16:creationId xmlns:a16="http://schemas.microsoft.com/office/drawing/2014/main" id="{54E6A83A-38C9-4A7A-A7A1-B9BB2D6EA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47800"/>
            <a:ext cx="22542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0" name="Picture 14">
            <a:extLst>
              <a:ext uri="{FF2B5EF4-FFF2-40B4-BE49-F238E27FC236}">
                <a16:creationId xmlns:a16="http://schemas.microsoft.com/office/drawing/2014/main" id="{8FEAA4A9-7865-4208-B4EE-1F4B6AF84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257675"/>
            <a:ext cx="4733925"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9A81701-8AA4-49B4-A79F-59153DB0E6C1}"/>
              </a:ext>
            </a:extLst>
          </p:cNvPr>
          <p:cNvSpPr>
            <a:spLocks noGrp="1"/>
          </p:cNvSpPr>
          <p:nvPr>
            <p:ph type="dt" sz="half" idx="10"/>
          </p:nvPr>
        </p:nvSpPr>
        <p:spPr/>
        <p:txBody>
          <a:bodyPr/>
          <a:lstStyle/>
          <a:p>
            <a:fld id="{0517412E-DE66-44CB-9A58-1A328E6F96F8}" type="datetime1">
              <a:rPr lang="en-US" altLang="en-US"/>
              <a:pPr/>
              <a:t>7/29/2022</a:t>
            </a:fld>
            <a:endParaRPr lang="en-US" altLang="en-US"/>
          </a:p>
        </p:txBody>
      </p:sp>
      <p:sp>
        <p:nvSpPr>
          <p:cNvPr id="7" name="Footer Placeholder 6">
            <a:extLst>
              <a:ext uri="{FF2B5EF4-FFF2-40B4-BE49-F238E27FC236}">
                <a16:creationId xmlns:a16="http://schemas.microsoft.com/office/drawing/2014/main" id="{464DAAA7-4FC2-4BA0-B90A-FC1A60F55002}"/>
              </a:ext>
            </a:extLst>
          </p:cNvPr>
          <p:cNvSpPr>
            <a:spLocks noGrp="1"/>
          </p:cNvSpPr>
          <p:nvPr>
            <p:ph type="ftr" sz="quarter" idx="11"/>
          </p:nvPr>
        </p:nvSpPr>
        <p:spPr/>
        <p:txBody>
          <a:bodyPr/>
          <a:lstStyle/>
          <a:p>
            <a:r>
              <a:rPr lang="en-US" altLang="en-US"/>
              <a:t>Sarah Silva</a:t>
            </a:r>
          </a:p>
        </p:txBody>
      </p:sp>
      <p:sp>
        <p:nvSpPr>
          <p:cNvPr id="8" name="Slide Number Placeholder 7">
            <a:extLst>
              <a:ext uri="{FF2B5EF4-FFF2-40B4-BE49-F238E27FC236}">
                <a16:creationId xmlns:a16="http://schemas.microsoft.com/office/drawing/2014/main" id="{C73982BF-4658-43BE-B9EB-EABDFD2D6033}"/>
              </a:ext>
            </a:extLst>
          </p:cNvPr>
          <p:cNvSpPr>
            <a:spLocks noGrp="1"/>
          </p:cNvSpPr>
          <p:nvPr>
            <p:ph type="sldNum" sz="quarter" idx="12"/>
          </p:nvPr>
        </p:nvSpPr>
        <p:spPr/>
        <p:txBody>
          <a:bodyPr/>
          <a:lstStyle/>
          <a:p>
            <a:fld id="{04631C9C-FBFB-44BB-B0F9-E5A52EAC4DB7}" type="slidenum">
              <a:rPr lang="en-US" altLang="en-US"/>
              <a:pPr/>
              <a:t>22</a:t>
            </a:fld>
            <a:endParaRPr lang="en-US" altLang="en-US"/>
          </a:p>
        </p:txBody>
      </p:sp>
      <p:sp>
        <p:nvSpPr>
          <p:cNvPr id="72706" name="Rectangle 2">
            <a:extLst>
              <a:ext uri="{FF2B5EF4-FFF2-40B4-BE49-F238E27FC236}">
                <a16:creationId xmlns:a16="http://schemas.microsoft.com/office/drawing/2014/main" id="{D5CB0274-01B9-4885-8CF4-1C71A23E3CB5}"/>
              </a:ext>
            </a:extLst>
          </p:cNvPr>
          <p:cNvSpPr>
            <a:spLocks noChangeArrowheads="1"/>
          </p:cNvSpPr>
          <p:nvPr>
            <p:ph type="title"/>
          </p:nvPr>
        </p:nvSpPr>
        <p:spPr bwMode="auto">
          <a:xfrm>
            <a:off x="685800" y="666750"/>
            <a:ext cx="7772400"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solidFill>
                  <a:schemeClr val="tx1"/>
                </a:solidFill>
              </a:rPr>
              <a:t>A Burst By Any Other Name…</a:t>
            </a:r>
          </a:p>
        </p:txBody>
      </p:sp>
      <p:sp>
        <p:nvSpPr>
          <p:cNvPr id="72710" name="Rectangle 6">
            <a:extLst>
              <a:ext uri="{FF2B5EF4-FFF2-40B4-BE49-F238E27FC236}">
                <a16:creationId xmlns:a16="http://schemas.microsoft.com/office/drawing/2014/main" id="{DF815BC7-ED90-410D-B7F9-B909E11C52CC}"/>
              </a:ext>
            </a:extLst>
          </p:cNvPr>
          <p:cNvSpPr>
            <a:spLocks noGrp="1" noChangeArrowheads="1"/>
          </p:cNvSpPr>
          <p:nvPr>
            <p:ph type="body" sz="half" idx="1"/>
          </p:nvPr>
        </p:nvSpPr>
        <p:spPr/>
        <p:txBody>
          <a:bodyPr/>
          <a:lstStyle/>
          <a:p>
            <a:pPr>
              <a:lnSpc>
                <a:spcPct val="80000"/>
              </a:lnSpc>
              <a:buClr>
                <a:schemeClr val="tx1"/>
              </a:buClr>
            </a:pPr>
            <a:r>
              <a:rPr lang="en-US" altLang="en-US" sz="2400"/>
              <a:t>Neutron star: dense core leftover from a supernova </a:t>
            </a:r>
          </a:p>
          <a:p>
            <a:pPr>
              <a:lnSpc>
                <a:spcPct val="80000"/>
              </a:lnSpc>
              <a:buClr>
                <a:schemeClr val="tx1"/>
              </a:buClr>
            </a:pPr>
            <a:r>
              <a:rPr lang="en-US" altLang="en-US" sz="2400"/>
              <a:t>Possess incredibly strong magnetic fields</a:t>
            </a:r>
          </a:p>
          <a:p>
            <a:pPr>
              <a:lnSpc>
                <a:spcPct val="80000"/>
              </a:lnSpc>
              <a:buClr>
                <a:schemeClr val="tx1"/>
              </a:buClr>
            </a:pPr>
            <a:r>
              <a:rPr lang="en-US" altLang="en-US" sz="2400" b="1"/>
              <a:t>Soft Gamma Ray Repeater</a:t>
            </a:r>
            <a:r>
              <a:rPr lang="en-US" altLang="en-US" sz="2400"/>
              <a:t>: violent energy release due to starquake</a:t>
            </a:r>
          </a:p>
          <a:p>
            <a:pPr>
              <a:lnSpc>
                <a:spcPct val="80000"/>
              </a:lnSpc>
              <a:buClr>
                <a:schemeClr val="tx1"/>
              </a:buClr>
              <a:buFont typeface="Wingdings" panose="05000000000000000000" pitchFamily="2" charset="2"/>
              <a:buNone/>
            </a:pPr>
            <a:endParaRPr lang="en-US" altLang="en-US" sz="2400"/>
          </a:p>
          <a:p>
            <a:pPr>
              <a:lnSpc>
                <a:spcPct val="80000"/>
              </a:lnSpc>
              <a:buClr>
                <a:schemeClr val="tx1"/>
              </a:buClr>
            </a:pPr>
            <a:r>
              <a:rPr lang="en-US" altLang="en-US" sz="2400"/>
              <a:t>Accretion: neutron star draws matter off binary companion</a:t>
            </a:r>
          </a:p>
          <a:p>
            <a:pPr>
              <a:lnSpc>
                <a:spcPct val="80000"/>
              </a:lnSpc>
              <a:buClr>
                <a:schemeClr val="tx1"/>
              </a:buClr>
            </a:pPr>
            <a:r>
              <a:rPr lang="en-US" altLang="en-US" sz="2400"/>
              <a:t>Matter piles up, undergoes fusion: bang!</a:t>
            </a:r>
          </a:p>
          <a:p>
            <a:pPr>
              <a:lnSpc>
                <a:spcPct val="80000"/>
              </a:lnSpc>
              <a:buClr>
                <a:schemeClr val="tx1"/>
              </a:buClr>
            </a:pPr>
            <a:r>
              <a:rPr lang="en-US" altLang="en-US" sz="2400"/>
              <a:t>Cycle repeats: </a:t>
            </a:r>
            <a:r>
              <a:rPr lang="en-US" altLang="en-US" sz="2400" b="1"/>
              <a:t>X-Ray Burster</a:t>
            </a:r>
            <a:endParaRPr lang="en-US" altLang="en-US" sz="2400" b="1">
              <a:effectLst/>
            </a:endParaRPr>
          </a:p>
        </p:txBody>
      </p:sp>
      <p:pic>
        <p:nvPicPr>
          <p:cNvPr id="72713" name="Picture 9">
            <a:extLst>
              <a:ext uri="{FF2B5EF4-FFF2-40B4-BE49-F238E27FC236}">
                <a16:creationId xmlns:a16="http://schemas.microsoft.com/office/drawing/2014/main" id="{892FB93B-A921-4E21-90C8-E636BB327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295400"/>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72714" name="Picture 10">
            <a:extLst>
              <a:ext uri="{FF2B5EF4-FFF2-40B4-BE49-F238E27FC236}">
                <a16:creationId xmlns:a16="http://schemas.microsoft.com/office/drawing/2014/main" id="{8DB437CF-983C-41D0-858A-0E1E36A08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4233863"/>
            <a:ext cx="3771900" cy="2546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582F131-67D9-4800-B849-BA73AF1F1AC4}"/>
              </a:ext>
            </a:extLst>
          </p:cNvPr>
          <p:cNvSpPr>
            <a:spLocks noGrp="1"/>
          </p:cNvSpPr>
          <p:nvPr>
            <p:ph type="dt" sz="half" idx="10"/>
          </p:nvPr>
        </p:nvSpPr>
        <p:spPr/>
        <p:txBody>
          <a:bodyPr/>
          <a:lstStyle/>
          <a:p>
            <a:fld id="{B0C504BF-418A-4306-A0F1-7235B7875314}" type="datetime1">
              <a:rPr lang="en-US" altLang="en-US"/>
              <a:pPr/>
              <a:t>7/29/2022</a:t>
            </a:fld>
            <a:endParaRPr lang="en-US" altLang="en-US"/>
          </a:p>
        </p:txBody>
      </p:sp>
      <p:sp>
        <p:nvSpPr>
          <p:cNvPr id="6" name="Footer Placeholder 5">
            <a:extLst>
              <a:ext uri="{FF2B5EF4-FFF2-40B4-BE49-F238E27FC236}">
                <a16:creationId xmlns:a16="http://schemas.microsoft.com/office/drawing/2014/main" id="{EC0F3353-BB8E-4E2B-BDF9-3CFEB9615DF6}"/>
              </a:ext>
            </a:extLst>
          </p:cNvPr>
          <p:cNvSpPr>
            <a:spLocks noGrp="1"/>
          </p:cNvSpPr>
          <p:nvPr>
            <p:ph type="ftr" sz="quarter" idx="11"/>
          </p:nvPr>
        </p:nvSpPr>
        <p:spPr/>
        <p:txBody>
          <a:bodyPr/>
          <a:lstStyle/>
          <a:p>
            <a:r>
              <a:rPr lang="en-US" altLang="en-US"/>
              <a:t>Sarah Silva</a:t>
            </a:r>
          </a:p>
        </p:txBody>
      </p:sp>
      <p:sp>
        <p:nvSpPr>
          <p:cNvPr id="7" name="Slide Number Placeholder 6">
            <a:extLst>
              <a:ext uri="{FF2B5EF4-FFF2-40B4-BE49-F238E27FC236}">
                <a16:creationId xmlns:a16="http://schemas.microsoft.com/office/drawing/2014/main" id="{564136C6-1AFE-4266-8926-7296E5C392DE}"/>
              </a:ext>
            </a:extLst>
          </p:cNvPr>
          <p:cNvSpPr>
            <a:spLocks noGrp="1"/>
          </p:cNvSpPr>
          <p:nvPr>
            <p:ph type="sldNum" sz="quarter" idx="12"/>
          </p:nvPr>
        </p:nvSpPr>
        <p:spPr/>
        <p:txBody>
          <a:bodyPr/>
          <a:lstStyle/>
          <a:p>
            <a:fld id="{CCDC1474-1873-4503-BDCF-BE601813D1BB}" type="slidenum">
              <a:rPr lang="en-US" altLang="en-US"/>
              <a:pPr/>
              <a:t>23</a:t>
            </a:fld>
            <a:endParaRPr lang="en-US" altLang="en-US"/>
          </a:p>
        </p:txBody>
      </p:sp>
      <p:sp>
        <p:nvSpPr>
          <p:cNvPr id="22530" name="Rectangle 2">
            <a:extLst>
              <a:ext uri="{FF2B5EF4-FFF2-40B4-BE49-F238E27FC236}">
                <a16:creationId xmlns:a16="http://schemas.microsoft.com/office/drawing/2014/main" id="{0A0BA5F9-D509-45BA-BFD4-7EF3C0475C07}"/>
              </a:ext>
            </a:extLst>
          </p:cNvPr>
          <p:cNvSpPr>
            <a:spLocks noChangeArrowheads="1"/>
          </p:cNvSpPr>
          <p:nvPr>
            <p:ph type="title"/>
          </p:nvPr>
        </p:nvSpPr>
        <p:spPr bwMode="auto">
          <a:xfrm>
            <a:off x="457200" y="731838"/>
            <a:ext cx="8229600" cy="71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solidFill>
                  <a:schemeClr val="tx1"/>
                </a:solidFill>
              </a:rPr>
              <a:t>How Does This Apply? NSES</a:t>
            </a:r>
          </a:p>
        </p:txBody>
      </p:sp>
      <p:sp>
        <p:nvSpPr>
          <p:cNvPr id="22531" name="Rectangle 3">
            <a:extLst>
              <a:ext uri="{FF2B5EF4-FFF2-40B4-BE49-F238E27FC236}">
                <a16:creationId xmlns:a16="http://schemas.microsoft.com/office/drawing/2014/main" id="{76D15AC6-C335-4EBD-A748-50B15A99754A}"/>
              </a:ext>
            </a:extLst>
          </p:cNvPr>
          <p:cNvSpPr>
            <a:spLocks noGrp="1" noChangeArrowheads="1"/>
          </p:cNvSpPr>
          <p:nvPr>
            <p:ph type="body" sz="half" idx="1"/>
          </p:nvPr>
        </p:nvSpPr>
        <p:spPr>
          <a:xfrm>
            <a:off x="457200" y="1600200"/>
            <a:ext cx="4038600" cy="5257800"/>
          </a:xfrm>
        </p:spPr>
        <p:txBody>
          <a:bodyPr/>
          <a:lstStyle/>
          <a:p>
            <a:pPr>
              <a:lnSpc>
                <a:spcPct val="80000"/>
              </a:lnSpc>
              <a:buClr>
                <a:schemeClr val="tx1"/>
              </a:buClr>
              <a:buSzTx/>
            </a:pPr>
            <a:r>
              <a:rPr lang="en-US" altLang="en-US" sz="1400" b="1"/>
              <a:t>Content Standard A: Science as Inquiry </a:t>
            </a:r>
          </a:p>
          <a:p>
            <a:pPr>
              <a:lnSpc>
                <a:spcPct val="80000"/>
              </a:lnSpc>
              <a:buClr>
                <a:schemeClr val="tx1"/>
              </a:buClr>
              <a:buSzTx/>
              <a:buFont typeface="Wingdings" panose="05000000000000000000" pitchFamily="2" charset="2"/>
              <a:buNone/>
            </a:pPr>
            <a:r>
              <a:rPr lang="en-US" altLang="en-US" sz="1400" b="1" i="1">
                <a:effectLst/>
              </a:rPr>
              <a:t>Abilities necessary to do scientific inquiry</a:t>
            </a:r>
            <a:r>
              <a:rPr lang="en-US" altLang="en-US" sz="1600" b="1" i="1">
                <a:effectLst/>
              </a:rPr>
              <a:t> </a:t>
            </a:r>
            <a:endParaRPr lang="en-US" altLang="en-US" sz="1600" b="1">
              <a:effectLst/>
            </a:endParaRPr>
          </a:p>
          <a:p>
            <a:pPr lvl="1">
              <a:lnSpc>
                <a:spcPct val="80000"/>
              </a:lnSpc>
            </a:pPr>
            <a:r>
              <a:rPr lang="en-US" altLang="en-US" sz="1200">
                <a:effectLst/>
              </a:rPr>
              <a:t>Identify questions and concepts that guide scientific investigations</a:t>
            </a:r>
          </a:p>
          <a:p>
            <a:pPr lvl="1">
              <a:lnSpc>
                <a:spcPct val="80000"/>
              </a:lnSpc>
            </a:pPr>
            <a:r>
              <a:rPr lang="en-US" altLang="en-US" sz="1200">
                <a:effectLst/>
              </a:rPr>
              <a:t>Formulate and revise scientific explanations and models using logic and evidence</a:t>
            </a:r>
          </a:p>
          <a:p>
            <a:pPr lvl="1">
              <a:lnSpc>
                <a:spcPct val="80000"/>
              </a:lnSpc>
            </a:pPr>
            <a:r>
              <a:rPr lang="en-US" altLang="en-US" sz="1200">
                <a:effectLst/>
              </a:rPr>
              <a:t>Communicate and defend a scientific argument</a:t>
            </a:r>
          </a:p>
          <a:p>
            <a:pPr lvl="1">
              <a:lnSpc>
                <a:spcPct val="80000"/>
              </a:lnSpc>
              <a:buFontTx/>
              <a:buNone/>
            </a:pPr>
            <a:endParaRPr lang="en-US" altLang="en-US" sz="1200" b="1">
              <a:effectLst/>
            </a:endParaRPr>
          </a:p>
          <a:p>
            <a:pPr>
              <a:lnSpc>
                <a:spcPct val="80000"/>
              </a:lnSpc>
              <a:buFont typeface="Wingdings" panose="05000000000000000000" pitchFamily="2" charset="2"/>
              <a:buNone/>
            </a:pPr>
            <a:r>
              <a:rPr lang="en-US" altLang="en-US" sz="1400" b="1" i="1">
                <a:effectLst/>
              </a:rPr>
              <a:t>Understanding about scientific inquiry</a:t>
            </a:r>
            <a:endParaRPr lang="en-US" altLang="en-US" sz="1400" b="1">
              <a:effectLst/>
            </a:endParaRPr>
          </a:p>
          <a:p>
            <a:pPr lvl="1">
              <a:lnSpc>
                <a:spcPct val="80000"/>
              </a:lnSpc>
            </a:pPr>
            <a:r>
              <a:rPr lang="en-US" altLang="en-US" sz="1200">
                <a:effectLst/>
              </a:rPr>
              <a:t>Scientists rely on technology to enhance the gathering and manipulation of data.</a:t>
            </a:r>
          </a:p>
          <a:p>
            <a:pPr lvl="1">
              <a:lnSpc>
                <a:spcPct val="80000"/>
              </a:lnSpc>
            </a:pPr>
            <a:r>
              <a:rPr lang="en-US" altLang="en-US" sz="1200">
                <a:effectLst/>
              </a:rPr>
              <a:t>Mathematics is essential in scientific inquiry</a:t>
            </a:r>
          </a:p>
          <a:p>
            <a:pPr lvl="1">
              <a:lnSpc>
                <a:spcPct val="80000"/>
              </a:lnSpc>
            </a:pPr>
            <a:r>
              <a:rPr lang="en-US" altLang="en-US" sz="1200">
                <a:effectLst/>
              </a:rPr>
              <a:t>Results of scientific inquiry--new knowledge and methods--emerge from different types of investigations and public communication among scientists. </a:t>
            </a:r>
          </a:p>
          <a:p>
            <a:pPr lvl="1">
              <a:lnSpc>
                <a:spcPct val="80000"/>
              </a:lnSpc>
            </a:pPr>
            <a:endParaRPr lang="en-US" altLang="en-US" sz="1200">
              <a:effectLst/>
            </a:endParaRPr>
          </a:p>
          <a:p>
            <a:pPr>
              <a:lnSpc>
                <a:spcPct val="80000"/>
              </a:lnSpc>
            </a:pPr>
            <a:r>
              <a:rPr lang="en-US" altLang="en-US" sz="1400" b="1"/>
              <a:t>Content Standard B: Physical Science </a:t>
            </a:r>
            <a:endParaRPr lang="en-US" altLang="en-US" sz="1400" i="1"/>
          </a:p>
          <a:p>
            <a:pPr>
              <a:lnSpc>
                <a:spcPct val="80000"/>
              </a:lnSpc>
              <a:buFont typeface="Wingdings" panose="05000000000000000000" pitchFamily="2" charset="2"/>
              <a:buNone/>
            </a:pPr>
            <a:r>
              <a:rPr lang="en-US" altLang="en-US" sz="1200" b="1" i="1">
                <a:effectLst/>
              </a:rPr>
              <a:t>Interactions of energy and matter</a:t>
            </a:r>
          </a:p>
          <a:p>
            <a:pPr lvl="1">
              <a:lnSpc>
                <a:spcPct val="80000"/>
              </a:lnSpc>
            </a:pPr>
            <a:r>
              <a:rPr lang="en-US" altLang="en-US" sz="1200">
                <a:effectLst/>
              </a:rPr>
              <a:t>Waves, including sound and seismic waves, waves on water, and light waves, have energy and can transfer energy when they interact with matter.</a:t>
            </a:r>
          </a:p>
          <a:p>
            <a:pPr lvl="1">
              <a:lnSpc>
                <a:spcPct val="80000"/>
              </a:lnSpc>
            </a:pPr>
            <a:endParaRPr lang="en-US" altLang="en-US" sz="1200">
              <a:effectLst/>
            </a:endParaRPr>
          </a:p>
        </p:txBody>
      </p:sp>
      <p:sp>
        <p:nvSpPr>
          <p:cNvPr id="22532" name="Rectangle 4">
            <a:extLst>
              <a:ext uri="{FF2B5EF4-FFF2-40B4-BE49-F238E27FC236}">
                <a16:creationId xmlns:a16="http://schemas.microsoft.com/office/drawing/2014/main" id="{2751DCDA-0DA1-49E3-BF2B-71838584591D}"/>
              </a:ext>
            </a:extLst>
          </p:cNvPr>
          <p:cNvSpPr>
            <a:spLocks noGrp="1" noChangeArrowheads="1"/>
          </p:cNvSpPr>
          <p:nvPr>
            <p:ph type="body" sz="half" idx="2"/>
          </p:nvPr>
        </p:nvSpPr>
        <p:spPr/>
        <p:txBody>
          <a:bodyPr/>
          <a:lstStyle/>
          <a:p>
            <a:pPr>
              <a:lnSpc>
                <a:spcPct val="80000"/>
              </a:lnSpc>
              <a:buClr>
                <a:schemeClr val="tx1"/>
              </a:buClr>
              <a:buSzTx/>
            </a:pPr>
            <a:r>
              <a:rPr lang="en-US" altLang="en-US" sz="1600" b="1"/>
              <a:t>Content Standard G: History and Nature of Science </a:t>
            </a:r>
          </a:p>
          <a:p>
            <a:pPr>
              <a:lnSpc>
                <a:spcPct val="80000"/>
              </a:lnSpc>
              <a:buClr>
                <a:schemeClr val="tx1"/>
              </a:buClr>
              <a:buSzTx/>
              <a:buFont typeface="Wingdings" panose="05000000000000000000" pitchFamily="2" charset="2"/>
              <a:buNone/>
            </a:pPr>
            <a:r>
              <a:rPr lang="en-US" altLang="en-US" sz="1400" b="1" i="1">
                <a:effectLst/>
              </a:rPr>
              <a:t>Science as a Human Endeavor</a:t>
            </a:r>
          </a:p>
          <a:p>
            <a:pPr lvl="1">
              <a:lnSpc>
                <a:spcPct val="80000"/>
              </a:lnSpc>
            </a:pPr>
            <a:r>
              <a:rPr lang="en-US" altLang="en-US" sz="1600"/>
              <a:t>Individuals and teams have contributed and will continue to contribute to the scientific enterprise. </a:t>
            </a:r>
          </a:p>
          <a:p>
            <a:pPr>
              <a:lnSpc>
                <a:spcPct val="80000"/>
              </a:lnSpc>
              <a:buFont typeface="Wingdings" panose="05000000000000000000" pitchFamily="2" charset="2"/>
              <a:buNone/>
            </a:pPr>
            <a:r>
              <a:rPr lang="en-US" altLang="en-US" sz="1400" b="1" i="1">
                <a:effectLst/>
              </a:rPr>
              <a:t>Nature of Scientific Knowledge</a:t>
            </a:r>
          </a:p>
          <a:p>
            <a:pPr lvl="1">
              <a:lnSpc>
                <a:spcPct val="80000"/>
              </a:lnSpc>
            </a:pPr>
            <a:r>
              <a:rPr lang="en-US" altLang="en-US" sz="1200">
                <a:effectLst/>
              </a:rPr>
              <a:t>Science distinguishes itself from other ways of knowing and from other bodies of knowledge through the use of empirical standards, logical arguments, and skepticism, as scientists strive for the best possible explanations about the natural world. </a:t>
            </a:r>
          </a:p>
          <a:p>
            <a:pPr lvl="1">
              <a:lnSpc>
                <a:spcPct val="80000"/>
              </a:lnSpc>
            </a:pPr>
            <a:r>
              <a:rPr lang="en-US" altLang="en-US" sz="1600" b="1">
                <a:effectLst/>
              </a:rPr>
              <a:t>Because all scientific ideas depend on experimental and observational confirmation, all scientific knowledge is, in principle, subject to change as new evidence becomes available. </a:t>
            </a:r>
          </a:p>
          <a:p>
            <a:pPr lvl="1">
              <a:lnSpc>
                <a:spcPct val="80000"/>
              </a:lnSpc>
            </a:pPr>
            <a:endParaRPr lang="en-US" altLang="en-US" sz="1600" b="1">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Date Placeholder 4">
            <a:extLst>
              <a:ext uri="{FF2B5EF4-FFF2-40B4-BE49-F238E27FC236}">
                <a16:creationId xmlns:a16="http://schemas.microsoft.com/office/drawing/2014/main" id="{158A8A0E-6F77-41C5-9800-503A45A685EE}"/>
              </a:ext>
            </a:extLst>
          </p:cNvPr>
          <p:cNvSpPr>
            <a:spLocks noGrp="1"/>
          </p:cNvSpPr>
          <p:nvPr>
            <p:ph type="dt" sz="half" idx="10"/>
          </p:nvPr>
        </p:nvSpPr>
        <p:spPr/>
        <p:txBody>
          <a:bodyPr/>
          <a:lstStyle/>
          <a:p>
            <a:fld id="{55ED41A6-C357-4C09-9FC8-241D4F4DDCF5}" type="datetime1">
              <a:rPr lang="en-US" altLang="en-US"/>
              <a:pPr/>
              <a:t>7/29/2022</a:t>
            </a:fld>
            <a:endParaRPr lang="en-US" altLang="en-US"/>
          </a:p>
        </p:txBody>
      </p:sp>
      <p:sp>
        <p:nvSpPr>
          <p:cNvPr id="10" name="Footer Placeholder 5">
            <a:extLst>
              <a:ext uri="{FF2B5EF4-FFF2-40B4-BE49-F238E27FC236}">
                <a16:creationId xmlns:a16="http://schemas.microsoft.com/office/drawing/2014/main" id="{F4B73CA7-E27C-423B-9274-FD327784BE58}"/>
              </a:ext>
            </a:extLst>
          </p:cNvPr>
          <p:cNvSpPr>
            <a:spLocks noGrp="1"/>
          </p:cNvSpPr>
          <p:nvPr>
            <p:ph type="ftr" sz="quarter" idx="11"/>
          </p:nvPr>
        </p:nvSpPr>
        <p:spPr/>
        <p:txBody>
          <a:bodyPr/>
          <a:lstStyle/>
          <a:p>
            <a:r>
              <a:rPr lang="en-US" altLang="en-US"/>
              <a:t>Sarah Silva</a:t>
            </a:r>
          </a:p>
        </p:txBody>
      </p:sp>
      <p:sp>
        <p:nvSpPr>
          <p:cNvPr id="11" name="Slide Number Placeholder 6">
            <a:extLst>
              <a:ext uri="{FF2B5EF4-FFF2-40B4-BE49-F238E27FC236}">
                <a16:creationId xmlns:a16="http://schemas.microsoft.com/office/drawing/2014/main" id="{126BFDFA-1FC5-4283-83AF-B1881EE960A5}"/>
              </a:ext>
            </a:extLst>
          </p:cNvPr>
          <p:cNvSpPr>
            <a:spLocks noGrp="1"/>
          </p:cNvSpPr>
          <p:nvPr>
            <p:ph type="sldNum" sz="quarter" idx="12"/>
          </p:nvPr>
        </p:nvSpPr>
        <p:spPr/>
        <p:txBody>
          <a:bodyPr/>
          <a:lstStyle/>
          <a:p>
            <a:fld id="{D457A707-AD6B-45A4-BFE1-5816573B90EB}" type="slidenum">
              <a:rPr lang="en-US" altLang="en-US"/>
              <a:pPr/>
              <a:t>24</a:t>
            </a:fld>
            <a:endParaRPr lang="en-US" altLang="en-US"/>
          </a:p>
        </p:txBody>
      </p:sp>
      <p:sp>
        <p:nvSpPr>
          <p:cNvPr id="24578" name="Rectangle 2">
            <a:extLst>
              <a:ext uri="{FF2B5EF4-FFF2-40B4-BE49-F238E27FC236}">
                <a16:creationId xmlns:a16="http://schemas.microsoft.com/office/drawing/2014/main" id="{A14F6D99-E4EE-4E12-8C67-9B878C7135EE}"/>
              </a:ext>
            </a:extLst>
          </p:cNvPr>
          <p:cNvSpPr>
            <a:spLocks noChangeArrowheads="1"/>
          </p:cNvSpPr>
          <p:nvPr>
            <p:ph type="title"/>
          </p:nvPr>
        </p:nvSpPr>
        <p:spPr bwMode="auto">
          <a:xfrm>
            <a:off x="-76200" y="808038"/>
            <a:ext cx="9372600" cy="79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500">
                <a:solidFill>
                  <a:schemeClr val="tx1"/>
                </a:solidFill>
              </a:rPr>
              <a:t>How Does This Apply? California Grades 9-12</a:t>
            </a:r>
          </a:p>
        </p:txBody>
      </p:sp>
      <p:sp>
        <p:nvSpPr>
          <p:cNvPr id="24579" name="Rectangle 3">
            <a:extLst>
              <a:ext uri="{FF2B5EF4-FFF2-40B4-BE49-F238E27FC236}">
                <a16:creationId xmlns:a16="http://schemas.microsoft.com/office/drawing/2014/main" id="{D0B9FEBC-BBB4-4969-A40C-5D0DBC0BCF6B}"/>
              </a:ext>
            </a:extLst>
          </p:cNvPr>
          <p:cNvSpPr>
            <a:spLocks noGrp="1" noChangeArrowheads="1"/>
          </p:cNvSpPr>
          <p:nvPr>
            <p:ph type="body" sz="half" idx="1"/>
          </p:nvPr>
        </p:nvSpPr>
        <p:spPr>
          <a:xfrm>
            <a:off x="228600" y="1905000"/>
            <a:ext cx="4038600" cy="2971800"/>
          </a:xfrm>
        </p:spPr>
        <p:txBody>
          <a:bodyPr/>
          <a:lstStyle/>
          <a:p>
            <a:pPr>
              <a:lnSpc>
                <a:spcPct val="80000"/>
              </a:lnSpc>
              <a:buClr>
                <a:schemeClr val="tx1"/>
              </a:buClr>
            </a:pPr>
            <a:r>
              <a:rPr lang="en-US" altLang="en-US" sz="1600"/>
              <a:t>2. Earth-based and space-based astronomy reveal the structure, scale, and changes in stars, galaxies, and the universe over time. As a basis for understanding this concept: </a:t>
            </a:r>
          </a:p>
          <a:p>
            <a:pPr>
              <a:lnSpc>
                <a:spcPct val="80000"/>
              </a:lnSpc>
              <a:buClr>
                <a:schemeClr val="tx1"/>
              </a:buClr>
            </a:pPr>
            <a:r>
              <a:rPr lang="en-US" altLang="en-US" sz="1600"/>
              <a:t>a. </a:t>
            </a:r>
            <a:r>
              <a:rPr lang="en-US" altLang="en-US" sz="1600" i="1"/>
              <a:t>Students know </a:t>
            </a:r>
            <a:r>
              <a:rPr lang="en-US" altLang="en-US" sz="1600"/>
              <a:t>the solar system is located in an outer edge of the disc-shaped Milky Way galaxy, which spans 100,000 light years. </a:t>
            </a:r>
          </a:p>
          <a:p>
            <a:pPr>
              <a:lnSpc>
                <a:spcPct val="80000"/>
              </a:lnSpc>
              <a:buClr>
                <a:schemeClr val="tx1"/>
              </a:buClr>
            </a:pPr>
            <a:r>
              <a:rPr lang="en-US" altLang="en-US" sz="1600"/>
              <a:t>d. </a:t>
            </a:r>
            <a:r>
              <a:rPr lang="en-US" altLang="en-US" sz="1600" i="1"/>
              <a:t>Students know </a:t>
            </a:r>
            <a:r>
              <a:rPr lang="en-US" altLang="en-US" sz="1600"/>
              <a:t>that stars differ in their life cycles and that visual, radio, and X-ray telescopes may be used to collect data that reveal those differences. </a:t>
            </a:r>
          </a:p>
        </p:txBody>
      </p:sp>
      <p:sp>
        <p:nvSpPr>
          <p:cNvPr id="24580" name="Rectangle 4">
            <a:extLst>
              <a:ext uri="{FF2B5EF4-FFF2-40B4-BE49-F238E27FC236}">
                <a16:creationId xmlns:a16="http://schemas.microsoft.com/office/drawing/2014/main" id="{1CFC253E-0EFD-4253-9899-1238BFDA8CA0}"/>
              </a:ext>
            </a:extLst>
          </p:cNvPr>
          <p:cNvSpPr>
            <a:spLocks noGrp="1" noChangeArrowheads="1"/>
          </p:cNvSpPr>
          <p:nvPr>
            <p:ph type="body" sz="half" idx="2"/>
          </p:nvPr>
        </p:nvSpPr>
        <p:spPr>
          <a:xfrm>
            <a:off x="4648200" y="1981200"/>
            <a:ext cx="4038600" cy="2778125"/>
          </a:xfrm>
        </p:spPr>
        <p:txBody>
          <a:bodyPr/>
          <a:lstStyle/>
          <a:p>
            <a:pPr>
              <a:lnSpc>
                <a:spcPct val="80000"/>
              </a:lnSpc>
              <a:buClr>
                <a:schemeClr val="tx1"/>
              </a:buClr>
            </a:pPr>
            <a:r>
              <a:rPr lang="en-US" altLang="en-US" sz="1600"/>
              <a:t>4. Waves have characteristic properties that do not depend on the type of wave. As a basis for understanding this concept: </a:t>
            </a:r>
          </a:p>
          <a:p>
            <a:pPr>
              <a:lnSpc>
                <a:spcPct val="80000"/>
              </a:lnSpc>
              <a:buClr>
                <a:schemeClr val="tx1"/>
              </a:buClr>
            </a:pPr>
            <a:r>
              <a:rPr lang="en-US" altLang="en-US" sz="1600"/>
              <a:t>a. </a:t>
            </a:r>
            <a:r>
              <a:rPr lang="en-US" altLang="en-US" sz="1600" i="1"/>
              <a:t>Students know </a:t>
            </a:r>
            <a:r>
              <a:rPr lang="en-US" altLang="en-US" sz="1600"/>
              <a:t>waves carry energy from one place to another.</a:t>
            </a:r>
          </a:p>
          <a:p>
            <a:pPr>
              <a:lnSpc>
                <a:spcPct val="80000"/>
              </a:lnSpc>
              <a:buClr>
                <a:schemeClr val="tx1"/>
              </a:buClr>
            </a:pPr>
            <a:r>
              <a:rPr lang="en-US" altLang="en-US" sz="1600"/>
              <a:t>e. </a:t>
            </a:r>
            <a:r>
              <a:rPr lang="en-US" altLang="en-US" sz="1600" i="1"/>
              <a:t>Students know </a:t>
            </a:r>
            <a:r>
              <a:rPr lang="en-US" altLang="en-US" sz="1600"/>
              <a:t>radio waves, light, and X-rays are different wavelength bands in the spectrum of electromagnetic waves whose speed in a vacuum is approximately 3 x 10</a:t>
            </a:r>
            <a:r>
              <a:rPr lang="en-US" altLang="en-US" sz="1600" baseline="30000"/>
              <a:t>8</a:t>
            </a:r>
            <a:r>
              <a:rPr lang="en-US" altLang="en-US" sz="1600"/>
              <a:t>m/s (186,000 miles/second). </a:t>
            </a:r>
          </a:p>
          <a:p>
            <a:pPr>
              <a:lnSpc>
                <a:spcPct val="80000"/>
              </a:lnSpc>
              <a:buClr>
                <a:schemeClr val="tx1"/>
              </a:buClr>
              <a:buFont typeface="Wingdings" panose="05000000000000000000" pitchFamily="2" charset="2"/>
              <a:buNone/>
            </a:pPr>
            <a:endParaRPr lang="en-US" altLang="en-US" sz="1600"/>
          </a:p>
        </p:txBody>
      </p:sp>
      <p:sp>
        <p:nvSpPr>
          <p:cNvPr id="24582" name="Text Box 6">
            <a:extLst>
              <a:ext uri="{FF2B5EF4-FFF2-40B4-BE49-F238E27FC236}">
                <a16:creationId xmlns:a16="http://schemas.microsoft.com/office/drawing/2014/main" id="{85AED6D5-FFD2-4859-A46F-386EBA0BFDBC}"/>
              </a:ext>
            </a:extLst>
          </p:cNvPr>
          <p:cNvSpPr txBox="1">
            <a:spLocks noChangeArrowheads="1"/>
          </p:cNvSpPr>
          <p:nvPr/>
        </p:nvSpPr>
        <p:spPr bwMode="auto">
          <a:xfrm>
            <a:off x="0" y="1538288"/>
            <a:ext cx="456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Earth Science: Earth’s Place in the Universe</a:t>
            </a:r>
          </a:p>
        </p:txBody>
      </p:sp>
      <p:sp>
        <p:nvSpPr>
          <p:cNvPr id="24583" name="Text Box 7">
            <a:extLst>
              <a:ext uri="{FF2B5EF4-FFF2-40B4-BE49-F238E27FC236}">
                <a16:creationId xmlns:a16="http://schemas.microsoft.com/office/drawing/2014/main" id="{CA66FDC5-302A-4443-B388-E33D22B7ED15}"/>
              </a:ext>
            </a:extLst>
          </p:cNvPr>
          <p:cNvSpPr txBox="1">
            <a:spLocks noChangeArrowheads="1"/>
          </p:cNvSpPr>
          <p:nvPr/>
        </p:nvSpPr>
        <p:spPr bwMode="auto">
          <a:xfrm>
            <a:off x="4749800" y="1538288"/>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Physics: Waves</a:t>
            </a:r>
          </a:p>
        </p:txBody>
      </p:sp>
      <p:sp>
        <p:nvSpPr>
          <p:cNvPr id="24584" name="Text Box 8">
            <a:extLst>
              <a:ext uri="{FF2B5EF4-FFF2-40B4-BE49-F238E27FC236}">
                <a16:creationId xmlns:a16="http://schemas.microsoft.com/office/drawing/2014/main" id="{DCC967E2-B1A8-4FE1-9B24-BFD088B70EB9}"/>
              </a:ext>
            </a:extLst>
          </p:cNvPr>
          <p:cNvSpPr txBox="1">
            <a:spLocks noChangeArrowheads="1"/>
          </p:cNvSpPr>
          <p:nvPr/>
        </p:nvSpPr>
        <p:spPr bwMode="auto">
          <a:xfrm>
            <a:off x="2476500" y="4724400"/>
            <a:ext cx="419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u="sng"/>
              <a:t>Investigation and Experimentation</a:t>
            </a:r>
          </a:p>
        </p:txBody>
      </p:sp>
      <p:sp>
        <p:nvSpPr>
          <p:cNvPr id="24585" name="Text Box 9">
            <a:extLst>
              <a:ext uri="{FF2B5EF4-FFF2-40B4-BE49-F238E27FC236}">
                <a16:creationId xmlns:a16="http://schemas.microsoft.com/office/drawing/2014/main" id="{509BE36F-B0D8-42FA-9C32-DE8241B94469}"/>
              </a:ext>
            </a:extLst>
          </p:cNvPr>
          <p:cNvSpPr txBox="1">
            <a:spLocks noChangeArrowheads="1"/>
          </p:cNvSpPr>
          <p:nvPr/>
        </p:nvSpPr>
        <p:spPr bwMode="auto">
          <a:xfrm>
            <a:off x="795338" y="5029200"/>
            <a:ext cx="7543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 Scientific progress is made by asking meaningful questions and conducting careful investigations. As a basis for understanding this concept and addressing the content in the other four strands, students should develop their own questions and perform investigations. </a:t>
            </a:r>
          </a:p>
          <a:p>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579">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579">
                                            <p:txEl>
                                              <p:pRg st="1" end="1"/>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4583"/>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4580">
                                            <p:txEl>
                                              <p:pRg st="0" end="0"/>
                                            </p:txEl>
                                          </p:spTgt>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24580">
                                            <p:txEl>
                                              <p:pRg st="1" end="1"/>
                                            </p:txEl>
                                          </p:spTgt>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2458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584"/>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advAuto="0"/>
      <p:bldP spid="24580" grpId="0" build="p" autoUpdateAnimBg="0" advAuto="0"/>
      <p:bldP spid="24582" grpId="0" autoUpdateAnimBg="0"/>
      <p:bldP spid="24583" grpId="0" autoUpdateAnimBg="0"/>
      <p:bldP spid="24584" grpId="0" autoUpdateAnimBg="0"/>
      <p:bldP spid="2458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7A16D0-EE06-4204-9185-C5DCA3258842}"/>
              </a:ext>
            </a:extLst>
          </p:cNvPr>
          <p:cNvSpPr>
            <a:spLocks noGrp="1"/>
          </p:cNvSpPr>
          <p:nvPr>
            <p:ph type="dt" sz="half" idx="10"/>
          </p:nvPr>
        </p:nvSpPr>
        <p:spPr/>
        <p:txBody>
          <a:bodyPr/>
          <a:lstStyle/>
          <a:p>
            <a:fld id="{D5E177CE-11D7-4B25-AC98-22818039BBB1}" type="datetime1">
              <a:rPr lang="en-US" altLang="en-US"/>
              <a:pPr/>
              <a:t>7/29/2022</a:t>
            </a:fld>
            <a:endParaRPr lang="en-US" altLang="en-US"/>
          </a:p>
        </p:txBody>
      </p:sp>
      <p:sp>
        <p:nvSpPr>
          <p:cNvPr id="6" name="Footer Placeholder 5">
            <a:extLst>
              <a:ext uri="{FF2B5EF4-FFF2-40B4-BE49-F238E27FC236}">
                <a16:creationId xmlns:a16="http://schemas.microsoft.com/office/drawing/2014/main" id="{A0AE94D1-C392-4408-BAF8-EA6744734450}"/>
              </a:ext>
            </a:extLst>
          </p:cNvPr>
          <p:cNvSpPr>
            <a:spLocks noGrp="1"/>
          </p:cNvSpPr>
          <p:nvPr>
            <p:ph type="ftr" sz="quarter" idx="11"/>
          </p:nvPr>
        </p:nvSpPr>
        <p:spPr/>
        <p:txBody>
          <a:bodyPr/>
          <a:lstStyle/>
          <a:p>
            <a:r>
              <a:rPr lang="en-US" altLang="en-US"/>
              <a:t>Sarah Silva</a:t>
            </a:r>
          </a:p>
        </p:txBody>
      </p:sp>
      <p:sp>
        <p:nvSpPr>
          <p:cNvPr id="7" name="Slide Number Placeholder 6">
            <a:extLst>
              <a:ext uri="{FF2B5EF4-FFF2-40B4-BE49-F238E27FC236}">
                <a16:creationId xmlns:a16="http://schemas.microsoft.com/office/drawing/2014/main" id="{A3BBC4E7-6945-4661-9B00-F6593F3108FB}"/>
              </a:ext>
            </a:extLst>
          </p:cNvPr>
          <p:cNvSpPr>
            <a:spLocks noGrp="1"/>
          </p:cNvSpPr>
          <p:nvPr>
            <p:ph type="sldNum" sz="quarter" idx="12"/>
          </p:nvPr>
        </p:nvSpPr>
        <p:spPr/>
        <p:txBody>
          <a:bodyPr/>
          <a:lstStyle/>
          <a:p>
            <a:fld id="{A82988C1-90C3-4C9B-9A5E-383D6151F1E8}" type="slidenum">
              <a:rPr lang="en-US" altLang="en-US"/>
              <a:pPr/>
              <a:t>25</a:t>
            </a:fld>
            <a:endParaRPr lang="en-US" altLang="en-US"/>
          </a:p>
        </p:txBody>
      </p:sp>
      <p:pic>
        <p:nvPicPr>
          <p:cNvPr id="98316" name="Picture 12">
            <a:extLst>
              <a:ext uri="{FF2B5EF4-FFF2-40B4-BE49-F238E27FC236}">
                <a16:creationId xmlns:a16="http://schemas.microsoft.com/office/drawing/2014/main" id="{A5EE0080-409A-4DDB-8F8F-C097BB554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9075"/>
            <a:ext cx="8077200" cy="5140325"/>
          </a:xfrm>
          <a:prstGeom prst="rect">
            <a:avLst/>
          </a:prstGeom>
          <a:noFill/>
          <a:extLst>
            <a:ext uri="{909E8E84-426E-40DD-AFC4-6F175D3DCCD1}">
              <a14:hiddenFill xmlns:a14="http://schemas.microsoft.com/office/drawing/2010/main">
                <a:solidFill>
                  <a:srgbClr val="FFFFFF"/>
                </a:solidFill>
              </a14:hiddenFill>
            </a:ext>
          </a:extLst>
        </p:spPr>
      </p:pic>
      <p:sp>
        <p:nvSpPr>
          <p:cNvPr id="98306" name="Rectangle 2">
            <a:extLst>
              <a:ext uri="{FF2B5EF4-FFF2-40B4-BE49-F238E27FC236}">
                <a16:creationId xmlns:a16="http://schemas.microsoft.com/office/drawing/2014/main" id="{61915001-9042-4F79-BC2F-87A9C7712617}"/>
              </a:ext>
            </a:extLst>
          </p:cNvPr>
          <p:cNvSpPr>
            <a:spLocks noGrp="1" noChangeArrowheads="1"/>
          </p:cNvSpPr>
          <p:nvPr>
            <p:ph type="title"/>
          </p:nvPr>
        </p:nvSpPr>
        <p:spPr bwMode="auto">
          <a:xfrm>
            <a:off x="685800" y="74295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The Swift Future</a:t>
            </a:r>
          </a:p>
        </p:txBody>
      </p:sp>
      <p:sp>
        <p:nvSpPr>
          <p:cNvPr id="98308" name="Rectangle 4">
            <a:extLst>
              <a:ext uri="{FF2B5EF4-FFF2-40B4-BE49-F238E27FC236}">
                <a16:creationId xmlns:a16="http://schemas.microsoft.com/office/drawing/2014/main" id="{F523C9DC-1205-4B01-A888-6B0A3784EE5F}"/>
              </a:ext>
            </a:extLst>
          </p:cNvPr>
          <p:cNvSpPr>
            <a:spLocks noGrp="1" noChangeArrowheads="1"/>
          </p:cNvSpPr>
          <p:nvPr>
            <p:ph type="body" sz="half" idx="2"/>
          </p:nvPr>
        </p:nvSpPr>
        <p:spPr>
          <a:xfrm>
            <a:off x="3581400" y="2209800"/>
            <a:ext cx="5105400" cy="4038600"/>
          </a:xfrm>
        </p:spPr>
        <p:txBody>
          <a:bodyPr/>
          <a:lstStyle/>
          <a:p>
            <a:pPr>
              <a:buClr>
                <a:srgbClr val="000000"/>
              </a:buClr>
            </a:pPr>
            <a:r>
              <a:rPr lang="en-US" altLang="en-US" sz="2400" b="1">
                <a:solidFill>
                  <a:srgbClr val="000000"/>
                </a:solidFill>
                <a:effectLst/>
                <a:latin typeface="Arial Black" panose="020B0A04020102020204" pitchFamily="34" charset="0"/>
              </a:rPr>
              <a:t>Swift should detect ~100 GRBs per year</a:t>
            </a:r>
          </a:p>
          <a:p>
            <a:pPr>
              <a:buClr>
                <a:srgbClr val="000000"/>
              </a:buClr>
            </a:pPr>
            <a:r>
              <a:rPr lang="en-US" altLang="en-US" sz="2400" b="1">
                <a:solidFill>
                  <a:srgbClr val="000000"/>
                </a:solidFill>
                <a:effectLst/>
                <a:latin typeface="Arial Black" panose="020B0A04020102020204" pitchFamily="34" charset="0"/>
              </a:rPr>
              <a:t>Simply collecting detailed data on so many GRBs will help us understand them</a:t>
            </a:r>
          </a:p>
          <a:p>
            <a:pPr>
              <a:buClr>
                <a:srgbClr val="000000"/>
              </a:buClr>
            </a:pPr>
            <a:r>
              <a:rPr lang="en-US" altLang="en-US" sz="2400" b="1">
                <a:solidFill>
                  <a:srgbClr val="000000"/>
                </a:solidFill>
                <a:effectLst/>
                <a:latin typeface="Arial Black" panose="020B0A04020102020204" pitchFamily="34" charset="0"/>
              </a:rPr>
              <a:t>Ultimate goal: understand the progenitors and underlying physics of the most powerful bangs since The Big One.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D3F671E6-4B1A-492E-B1C1-33A947BDBCFA}"/>
              </a:ext>
            </a:extLst>
          </p:cNvPr>
          <p:cNvSpPr>
            <a:spLocks noGrp="1"/>
          </p:cNvSpPr>
          <p:nvPr>
            <p:ph type="dt" sz="half" idx="10"/>
          </p:nvPr>
        </p:nvSpPr>
        <p:spPr/>
        <p:txBody>
          <a:bodyPr/>
          <a:lstStyle/>
          <a:p>
            <a:fld id="{B5957297-C595-4B5F-A613-C73FF67DFA16}" type="datetime1">
              <a:rPr lang="en-US" altLang="en-US"/>
              <a:pPr/>
              <a:t>7/29/2022</a:t>
            </a:fld>
            <a:endParaRPr lang="en-US" altLang="en-US"/>
          </a:p>
        </p:txBody>
      </p:sp>
      <p:sp>
        <p:nvSpPr>
          <p:cNvPr id="7" name="Footer Placeholder 4">
            <a:extLst>
              <a:ext uri="{FF2B5EF4-FFF2-40B4-BE49-F238E27FC236}">
                <a16:creationId xmlns:a16="http://schemas.microsoft.com/office/drawing/2014/main" id="{1ACED606-663C-40E4-BEB7-8E4A26184D1E}"/>
              </a:ext>
            </a:extLst>
          </p:cNvPr>
          <p:cNvSpPr>
            <a:spLocks noGrp="1"/>
          </p:cNvSpPr>
          <p:nvPr>
            <p:ph type="ftr" sz="quarter" idx="11"/>
          </p:nvPr>
        </p:nvSpPr>
        <p:spPr/>
        <p:txBody>
          <a:bodyPr/>
          <a:lstStyle/>
          <a:p>
            <a:r>
              <a:rPr lang="en-US" altLang="en-US"/>
              <a:t>Sarah Silva</a:t>
            </a:r>
          </a:p>
        </p:txBody>
      </p:sp>
      <p:sp>
        <p:nvSpPr>
          <p:cNvPr id="8" name="Slide Number Placeholder 5">
            <a:extLst>
              <a:ext uri="{FF2B5EF4-FFF2-40B4-BE49-F238E27FC236}">
                <a16:creationId xmlns:a16="http://schemas.microsoft.com/office/drawing/2014/main" id="{AFADA0A4-3AD1-4F91-A7E1-571142CE9F40}"/>
              </a:ext>
            </a:extLst>
          </p:cNvPr>
          <p:cNvSpPr>
            <a:spLocks noGrp="1"/>
          </p:cNvSpPr>
          <p:nvPr>
            <p:ph type="sldNum" sz="quarter" idx="12"/>
          </p:nvPr>
        </p:nvSpPr>
        <p:spPr/>
        <p:txBody>
          <a:bodyPr/>
          <a:lstStyle/>
          <a:p>
            <a:fld id="{50936652-E601-4E1E-8B51-8F6B9B49BC0C}" type="slidenum">
              <a:rPr lang="en-US" altLang="en-US"/>
              <a:pPr/>
              <a:t>26</a:t>
            </a:fld>
            <a:endParaRPr lang="en-US" altLang="en-US"/>
          </a:p>
        </p:txBody>
      </p:sp>
      <p:sp>
        <p:nvSpPr>
          <p:cNvPr id="21508" name="Rectangle 4">
            <a:extLst>
              <a:ext uri="{FF2B5EF4-FFF2-40B4-BE49-F238E27FC236}">
                <a16:creationId xmlns:a16="http://schemas.microsoft.com/office/drawing/2014/main" id="{65BA78B8-9E4C-46E9-9281-3D6B5A7DC1CA}"/>
              </a:ext>
            </a:extLst>
          </p:cNvPr>
          <p:cNvSpPr>
            <a:spLocks noGrp="1" noChangeArrowheads="1"/>
          </p:cNvSpPr>
          <p:nvPr>
            <p:ph type="title"/>
          </p:nvPr>
        </p:nvSpPr>
        <p:spPr bwMode="auto">
          <a:xfrm>
            <a:off x="685800" y="7620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a:solidFill>
                  <a:schemeClr val="tx1"/>
                </a:solidFill>
              </a:rPr>
              <a:t>Resources</a:t>
            </a:r>
          </a:p>
        </p:txBody>
      </p:sp>
      <p:sp>
        <p:nvSpPr>
          <p:cNvPr id="21509" name="Rectangle 5">
            <a:extLst>
              <a:ext uri="{FF2B5EF4-FFF2-40B4-BE49-F238E27FC236}">
                <a16:creationId xmlns:a16="http://schemas.microsoft.com/office/drawing/2014/main" id="{DA5A6224-237B-4FFA-A9B2-1045EC6B6979}"/>
              </a:ext>
            </a:extLst>
          </p:cNvPr>
          <p:cNvSpPr>
            <a:spLocks noGrp="1" noChangeArrowheads="1"/>
          </p:cNvSpPr>
          <p:nvPr>
            <p:ph type="body" idx="1"/>
          </p:nvPr>
        </p:nvSpPr>
        <p:spPr>
          <a:xfrm>
            <a:off x="355600" y="3200400"/>
            <a:ext cx="8229600" cy="1143000"/>
          </a:xfrm>
        </p:spPr>
        <p:txBody>
          <a:bodyPr/>
          <a:lstStyle/>
          <a:p>
            <a:pPr marL="609600" indent="-609600">
              <a:buFont typeface="Wingdings" panose="05000000000000000000" pitchFamily="2" charset="2"/>
              <a:buNone/>
            </a:pPr>
            <a:r>
              <a:rPr lang="en-US" altLang="en-US" sz="2800" b="1">
                <a:effectLst/>
              </a:rPr>
              <a:t>What else can Swift do for you?</a:t>
            </a:r>
          </a:p>
          <a:p>
            <a:pPr marL="609600" indent="-609600">
              <a:buFont typeface="Wingdings" panose="05000000000000000000" pitchFamily="2" charset="2"/>
              <a:buNone/>
            </a:pPr>
            <a:r>
              <a:rPr lang="en-US" altLang="en-US" sz="2800" b="1">
                <a:solidFill>
                  <a:srgbClr val="FFFF66"/>
                </a:solidFill>
                <a:effectLst/>
              </a:rPr>
              <a:t>	</a:t>
            </a:r>
            <a:r>
              <a:rPr lang="en-US" altLang="en-US" sz="2800" b="1" u="sng">
                <a:solidFill>
                  <a:srgbClr val="FFFF66"/>
                </a:solidFill>
                <a:effectLst/>
              </a:rPr>
              <a:t>http://swift.sonoma.edu/education</a:t>
            </a:r>
          </a:p>
        </p:txBody>
      </p:sp>
      <p:sp>
        <p:nvSpPr>
          <p:cNvPr id="21512" name="Text Box 8">
            <a:extLst>
              <a:ext uri="{FF2B5EF4-FFF2-40B4-BE49-F238E27FC236}">
                <a16:creationId xmlns:a16="http://schemas.microsoft.com/office/drawing/2014/main" id="{0F1E0D4B-A99D-400B-8885-7FAAF0E72841}"/>
              </a:ext>
            </a:extLst>
          </p:cNvPr>
          <p:cNvSpPr txBox="1">
            <a:spLocks noChangeArrowheads="1"/>
          </p:cNvSpPr>
          <p:nvPr/>
        </p:nvSpPr>
        <p:spPr bwMode="auto">
          <a:xfrm>
            <a:off x="355600" y="1727200"/>
            <a:ext cx="62769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Swift Education and Mission sites:</a:t>
            </a:r>
          </a:p>
          <a:p>
            <a:r>
              <a:rPr lang="en-US" altLang="en-US" sz="2800" b="1">
                <a:solidFill>
                  <a:srgbClr val="FFFF66"/>
                </a:solidFill>
              </a:rPr>
              <a:t>	</a:t>
            </a:r>
            <a:r>
              <a:rPr lang="en-US" altLang="en-US" sz="2800" b="1" u="sng">
                <a:solidFill>
                  <a:srgbClr val="FFFF66"/>
                </a:solidFill>
              </a:rPr>
              <a:t>http://swift.sonoma.edu</a:t>
            </a:r>
          </a:p>
          <a:p>
            <a:r>
              <a:rPr lang="en-US" altLang="en-US" sz="2800" b="1">
                <a:solidFill>
                  <a:srgbClr val="FFFF66"/>
                </a:solidFill>
              </a:rPr>
              <a:t>	</a:t>
            </a:r>
            <a:r>
              <a:rPr lang="en-US" altLang="en-US" sz="2800" b="1" u="sng">
                <a:solidFill>
                  <a:srgbClr val="FFFF66"/>
                </a:solidFill>
              </a:rPr>
              <a:t>http://swift.gsfc.nasa.gov</a:t>
            </a:r>
          </a:p>
        </p:txBody>
      </p:sp>
      <p:sp>
        <p:nvSpPr>
          <p:cNvPr id="21513" name="Text Box 9">
            <a:extLst>
              <a:ext uri="{FF2B5EF4-FFF2-40B4-BE49-F238E27FC236}">
                <a16:creationId xmlns:a16="http://schemas.microsoft.com/office/drawing/2014/main" id="{8287EE70-55BD-4EAD-BF74-DFB44EEA5E60}"/>
              </a:ext>
            </a:extLst>
          </p:cNvPr>
          <p:cNvSpPr txBox="1">
            <a:spLocks noChangeArrowheads="1"/>
          </p:cNvSpPr>
          <p:nvPr/>
        </p:nvSpPr>
        <p:spPr bwMode="auto">
          <a:xfrm>
            <a:off x="355600" y="4433888"/>
            <a:ext cx="63611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GRB Info:</a:t>
            </a:r>
          </a:p>
          <a:p>
            <a:r>
              <a:rPr lang="en-US" altLang="en-US" sz="2800" b="1">
                <a:solidFill>
                  <a:srgbClr val="FFFF66"/>
                </a:solidFill>
              </a:rPr>
              <a:t>	</a:t>
            </a:r>
            <a:r>
              <a:rPr lang="en-US" altLang="en-US" sz="2800" b="1" u="sng">
                <a:solidFill>
                  <a:srgbClr val="FFFF66"/>
                </a:solidFill>
              </a:rPr>
              <a:t>http://imagine.gsfc.nasa.gov</a:t>
            </a:r>
            <a:endParaRPr lang="en-US" altLang="en-US" sz="2800" b="1">
              <a:solidFill>
                <a:srgbClr val="FFFF66"/>
              </a:solidFill>
            </a:endParaRPr>
          </a:p>
          <a:p>
            <a:r>
              <a:rPr lang="en-US" altLang="en-US" sz="2800" b="1">
                <a:solidFill>
                  <a:srgbClr val="FFFF66"/>
                </a:solidFill>
              </a:rPr>
              <a:t>	</a:t>
            </a:r>
            <a:r>
              <a:rPr lang="en-US" altLang="en-US" sz="2800" b="1" u="sng">
                <a:solidFill>
                  <a:srgbClr val="FFFF66"/>
                </a:solidFill>
              </a:rPr>
              <a:t>http://www.batse.com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7004E8-6027-4045-9D67-3AD24BB416CA}"/>
              </a:ext>
            </a:extLst>
          </p:cNvPr>
          <p:cNvSpPr>
            <a:spLocks noGrp="1"/>
          </p:cNvSpPr>
          <p:nvPr>
            <p:ph type="dt" sz="half" idx="10"/>
          </p:nvPr>
        </p:nvSpPr>
        <p:spPr/>
        <p:txBody>
          <a:bodyPr/>
          <a:lstStyle/>
          <a:p>
            <a:fld id="{D3A165BD-B3CE-4463-B705-07B58EE30A8C}" type="datetime1">
              <a:rPr lang="en-US" altLang="en-US"/>
              <a:pPr/>
              <a:t>7/29/2022</a:t>
            </a:fld>
            <a:endParaRPr lang="en-US" altLang="en-US"/>
          </a:p>
        </p:txBody>
      </p:sp>
      <p:sp>
        <p:nvSpPr>
          <p:cNvPr id="5" name="Footer Placeholder 4">
            <a:extLst>
              <a:ext uri="{FF2B5EF4-FFF2-40B4-BE49-F238E27FC236}">
                <a16:creationId xmlns:a16="http://schemas.microsoft.com/office/drawing/2014/main" id="{69AE5258-9F60-4704-834A-2E1D9742B46C}"/>
              </a:ext>
            </a:extLst>
          </p:cNvPr>
          <p:cNvSpPr>
            <a:spLocks noGrp="1"/>
          </p:cNvSpPr>
          <p:nvPr>
            <p:ph type="ftr" sz="quarter" idx="11"/>
          </p:nvPr>
        </p:nvSpPr>
        <p:spPr/>
        <p:txBody>
          <a:bodyPr/>
          <a:lstStyle/>
          <a:p>
            <a:r>
              <a:rPr lang="en-US" altLang="en-US"/>
              <a:t>Sarah Silva</a:t>
            </a:r>
          </a:p>
        </p:txBody>
      </p:sp>
      <p:sp>
        <p:nvSpPr>
          <p:cNvPr id="6" name="Slide Number Placeholder 5">
            <a:extLst>
              <a:ext uri="{FF2B5EF4-FFF2-40B4-BE49-F238E27FC236}">
                <a16:creationId xmlns:a16="http://schemas.microsoft.com/office/drawing/2014/main" id="{B78C731B-D77C-4B75-A0DA-C7CBC5E4B85E}"/>
              </a:ext>
            </a:extLst>
          </p:cNvPr>
          <p:cNvSpPr>
            <a:spLocks noGrp="1"/>
          </p:cNvSpPr>
          <p:nvPr>
            <p:ph type="sldNum" sz="quarter" idx="12"/>
          </p:nvPr>
        </p:nvSpPr>
        <p:spPr/>
        <p:txBody>
          <a:bodyPr/>
          <a:lstStyle/>
          <a:p>
            <a:fld id="{99958539-E134-490D-A3F1-9F43ADFA32BA}" type="slidenum">
              <a:rPr lang="en-US" altLang="en-US"/>
              <a:pPr/>
              <a:t>27</a:t>
            </a:fld>
            <a:endParaRPr lang="en-US" altLang="en-US"/>
          </a:p>
        </p:txBody>
      </p:sp>
      <p:sp>
        <p:nvSpPr>
          <p:cNvPr id="116738" name="Rectangle 2">
            <a:extLst>
              <a:ext uri="{FF2B5EF4-FFF2-40B4-BE49-F238E27FC236}">
                <a16:creationId xmlns:a16="http://schemas.microsoft.com/office/drawing/2014/main" id="{0E7A4022-B799-4695-B45F-AB752A64D2DB}"/>
              </a:ext>
            </a:extLst>
          </p:cNvPr>
          <p:cNvSpPr>
            <a:spLocks noGrp="1" noChangeArrowheads="1"/>
          </p:cNvSpPr>
          <p:nvPr>
            <p:ph type="title"/>
          </p:nvPr>
        </p:nvSpPr>
        <p:spPr bwMode="auto">
          <a:xfrm>
            <a:off x="685800" y="838200"/>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See me, rate me</a:t>
            </a:r>
          </a:p>
        </p:txBody>
      </p:sp>
      <p:sp>
        <p:nvSpPr>
          <p:cNvPr id="116739" name="Rectangle 3">
            <a:extLst>
              <a:ext uri="{FF2B5EF4-FFF2-40B4-BE49-F238E27FC236}">
                <a16:creationId xmlns:a16="http://schemas.microsoft.com/office/drawing/2014/main" id="{4995F07D-B49D-47AC-904C-37BC9AD9EF3D}"/>
              </a:ext>
            </a:extLst>
          </p:cNvPr>
          <p:cNvSpPr>
            <a:spLocks noGrp="1" noChangeArrowheads="1"/>
          </p:cNvSpPr>
          <p:nvPr>
            <p:ph type="body" idx="1"/>
          </p:nvPr>
        </p:nvSpPr>
        <p:spPr>
          <a:xfrm>
            <a:off x="457200" y="2743200"/>
            <a:ext cx="8229600" cy="838200"/>
          </a:xfrm>
        </p:spPr>
        <p:txBody>
          <a:bodyPr/>
          <a:lstStyle/>
          <a:p>
            <a:pPr>
              <a:lnSpc>
                <a:spcPct val="90000"/>
              </a:lnSpc>
              <a:buFont typeface="Wingdings" panose="05000000000000000000" pitchFamily="2" charset="2"/>
              <a:buNone/>
            </a:pPr>
            <a:r>
              <a:rPr lang="en-US" altLang="en-US" sz="4400">
                <a:latin typeface="Copperplate Gothic Bold" panose="020E0705020206020404" pitchFamily="34" charset="0"/>
              </a:rPr>
              <a:t>Please fill out your assessment forms now!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5F69B7FE-CA8C-4ECF-954F-D203B8D08064}"/>
              </a:ext>
            </a:extLst>
          </p:cNvPr>
          <p:cNvSpPr>
            <a:spLocks noGrp="1"/>
          </p:cNvSpPr>
          <p:nvPr>
            <p:ph type="dt" sz="half" idx="10"/>
          </p:nvPr>
        </p:nvSpPr>
        <p:spPr/>
        <p:txBody>
          <a:bodyPr/>
          <a:lstStyle/>
          <a:p>
            <a:fld id="{9683038D-AD7A-4BA9-8346-DE684E0CAA4B}" type="datetime1">
              <a:rPr lang="en-US" altLang="en-US"/>
              <a:pPr/>
              <a:t>7/29/2022</a:t>
            </a:fld>
            <a:endParaRPr lang="en-US" altLang="en-US"/>
          </a:p>
        </p:txBody>
      </p:sp>
      <p:sp>
        <p:nvSpPr>
          <p:cNvPr id="9" name="Footer Placeholder 4">
            <a:extLst>
              <a:ext uri="{FF2B5EF4-FFF2-40B4-BE49-F238E27FC236}">
                <a16:creationId xmlns:a16="http://schemas.microsoft.com/office/drawing/2014/main" id="{02CD2295-82BD-4E31-8276-C58570D9CC5A}"/>
              </a:ext>
            </a:extLst>
          </p:cNvPr>
          <p:cNvSpPr>
            <a:spLocks noGrp="1"/>
          </p:cNvSpPr>
          <p:nvPr>
            <p:ph type="ftr" sz="quarter" idx="11"/>
          </p:nvPr>
        </p:nvSpPr>
        <p:spPr/>
        <p:txBody>
          <a:bodyPr/>
          <a:lstStyle/>
          <a:p>
            <a:r>
              <a:rPr lang="en-US" altLang="en-US"/>
              <a:t>Sarah Silva</a:t>
            </a:r>
          </a:p>
        </p:txBody>
      </p:sp>
      <p:sp>
        <p:nvSpPr>
          <p:cNvPr id="10" name="Slide Number Placeholder 5">
            <a:extLst>
              <a:ext uri="{FF2B5EF4-FFF2-40B4-BE49-F238E27FC236}">
                <a16:creationId xmlns:a16="http://schemas.microsoft.com/office/drawing/2014/main" id="{0BC16427-15A1-4223-B564-39966C48F1EF}"/>
              </a:ext>
            </a:extLst>
          </p:cNvPr>
          <p:cNvSpPr>
            <a:spLocks noGrp="1"/>
          </p:cNvSpPr>
          <p:nvPr>
            <p:ph type="sldNum" sz="quarter" idx="12"/>
          </p:nvPr>
        </p:nvSpPr>
        <p:spPr/>
        <p:txBody>
          <a:bodyPr/>
          <a:lstStyle/>
          <a:p>
            <a:fld id="{69607D1F-FBC3-44FB-A8E7-70414FF764E3}" type="slidenum">
              <a:rPr lang="en-US" altLang="en-US"/>
              <a:pPr/>
              <a:t>28</a:t>
            </a:fld>
            <a:endParaRPr lang="en-US" altLang="en-US"/>
          </a:p>
        </p:txBody>
      </p:sp>
      <p:pic>
        <p:nvPicPr>
          <p:cNvPr id="100358" name="Picture 6">
            <a:extLst>
              <a:ext uri="{FF2B5EF4-FFF2-40B4-BE49-F238E27FC236}">
                <a16:creationId xmlns:a16="http://schemas.microsoft.com/office/drawing/2014/main" id="{1813F605-2AD9-435E-BF3E-152E3E7AA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16075"/>
            <a:ext cx="3048000" cy="2803525"/>
          </a:xfrm>
          <a:prstGeom prst="rect">
            <a:avLst/>
          </a:prstGeom>
          <a:noFill/>
          <a:extLst>
            <a:ext uri="{909E8E84-426E-40DD-AFC4-6F175D3DCCD1}">
              <a14:hiddenFill xmlns:a14="http://schemas.microsoft.com/office/drawing/2010/main">
                <a:solidFill>
                  <a:srgbClr val="FFFFFF"/>
                </a:solidFill>
              </a14:hiddenFill>
            </a:ext>
          </a:extLst>
        </p:spPr>
      </p:pic>
      <p:sp>
        <p:nvSpPr>
          <p:cNvPr id="100354" name="Rectangle 2">
            <a:extLst>
              <a:ext uri="{FF2B5EF4-FFF2-40B4-BE49-F238E27FC236}">
                <a16:creationId xmlns:a16="http://schemas.microsoft.com/office/drawing/2014/main" id="{048FAB37-4BD8-42E1-A5E6-BEF699642DF8}"/>
              </a:ext>
            </a:extLst>
          </p:cNvPr>
          <p:cNvSpPr>
            <a:spLocks noGrp="1" noChangeArrowheads="1"/>
          </p:cNvSpPr>
          <p:nvPr>
            <p:ph type="title"/>
          </p:nvPr>
        </p:nvSpPr>
        <p:spPr bwMode="auto">
          <a:xfrm>
            <a:off x="685800" y="9144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a:solidFill>
                  <a:schemeClr val="tx1"/>
                </a:solidFill>
              </a:rPr>
              <a:t>Coming Attractions</a:t>
            </a:r>
          </a:p>
        </p:txBody>
      </p:sp>
      <p:sp>
        <p:nvSpPr>
          <p:cNvPr id="100355" name="Rectangle 3">
            <a:extLst>
              <a:ext uri="{FF2B5EF4-FFF2-40B4-BE49-F238E27FC236}">
                <a16:creationId xmlns:a16="http://schemas.microsoft.com/office/drawing/2014/main" id="{C7614737-3FA4-4C1F-8B5F-8344FDD2016B}"/>
              </a:ext>
            </a:extLst>
          </p:cNvPr>
          <p:cNvSpPr>
            <a:spLocks noGrp="1" noChangeArrowheads="1"/>
          </p:cNvSpPr>
          <p:nvPr>
            <p:ph type="body" idx="1"/>
          </p:nvPr>
        </p:nvSpPr>
        <p:spPr>
          <a:xfrm>
            <a:off x="228600" y="4495800"/>
            <a:ext cx="5105400" cy="2057400"/>
          </a:xfrm>
        </p:spPr>
        <p:txBody>
          <a:bodyPr/>
          <a:lstStyle/>
          <a:p>
            <a:pPr>
              <a:buClr>
                <a:schemeClr val="tx1"/>
              </a:buClr>
              <a:buFont typeface="Wingdings" panose="05000000000000000000" pitchFamily="2" charset="2"/>
              <a:buNone/>
            </a:pPr>
            <a:r>
              <a:rPr lang="en-US" altLang="en-US" sz="2400"/>
              <a:t>Come see my luncheon talk, “Seven Ways a Black Hole Can Kill You” in Regency Ballroom A on Sunday, 11:30 – 2:00 p.m. </a:t>
            </a:r>
          </a:p>
        </p:txBody>
      </p:sp>
      <p:pic>
        <p:nvPicPr>
          <p:cNvPr id="100356" name="Picture 4">
            <a:extLst>
              <a:ext uri="{FF2B5EF4-FFF2-40B4-BE49-F238E27FC236}">
                <a16:creationId xmlns:a16="http://schemas.microsoft.com/office/drawing/2014/main" id="{A9126DCD-8E3C-4561-A983-6398ED806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27500"/>
            <a:ext cx="3200400" cy="2349500"/>
          </a:xfrm>
          <a:prstGeom prst="rect">
            <a:avLst/>
          </a:prstGeom>
          <a:noFill/>
          <a:extLst>
            <a:ext uri="{909E8E84-426E-40DD-AFC4-6F175D3DCCD1}">
              <a14:hiddenFill xmlns:a14="http://schemas.microsoft.com/office/drawing/2010/main">
                <a:solidFill>
                  <a:srgbClr val="FFFFFF"/>
                </a:solidFill>
              </a14:hiddenFill>
            </a:ext>
          </a:extLst>
        </p:spPr>
      </p:pic>
      <p:sp>
        <p:nvSpPr>
          <p:cNvPr id="100359" name="Rectangle 7">
            <a:extLst>
              <a:ext uri="{FF2B5EF4-FFF2-40B4-BE49-F238E27FC236}">
                <a16:creationId xmlns:a16="http://schemas.microsoft.com/office/drawing/2014/main" id="{226F2C15-8CA4-461F-A5B3-BC52B93E52F4}"/>
              </a:ext>
            </a:extLst>
          </p:cNvPr>
          <p:cNvSpPr>
            <a:spLocks noChangeArrowheads="1"/>
          </p:cNvSpPr>
          <p:nvPr/>
        </p:nvSpPr>
        <p:spPr bwMode="auto">
          <a:xfrm>
            <a:off x="3657600" y="1981200"/>
            <a:ext cx="5105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1"/>
              </a:buClr>
              <a:buSzPct val="80000"/>
              <a:buFont typeface="Wingdings" panose="05000000000000000000" pitchFamily="2" charset="2"/>
              <a:buNone/>
            </a:pPr>
            <a:r>
              <a:rPr lang="en-US" altLang="en-US" sz="2400">
                <a:effectLst>
                  <a:outerShdw blurRad="38100" dist="38100" dir="2700000" algn="tl">
                    <a:srgbClr val="000000"/>
                  </a:outerShdw>
                </a:effectLst>
                <a:latin typeface="Tahoma" panose="020B0604030504040204" pitchFamily="34" charset="0"/>
              </a:rPr>
              <a:t>“Huge Black Holes: Measuring the Monster in the Middle”</a:t>
            </a:r>
          </a:p>
          <a:p>
            <a:pPr eaLnBrk="1" hangingPunct="1">
              <a:spcBef>
                <a:spcPct val="20000"/>
              </a:spcBef>
              <a:buClr>
                <a:schemeClr val="tx1"/>
              </a:buClr>
              <a:buSzPct val="80000"/>
              <a:buFont typeface="Wingdings" panose="05000000000000000000" pitchFamily="2" charset="2"/>
              <a:buNone/>
            </a:pPr>
            <a:r>
              <a:rPr lang="en-US" altLang="en-US" sz="2400">
                <a:effectLst>
                  <a:outerShdw blurRad="38100" dist="38100" dir="2700000" algn="tl">
                    <a:srgbClr val="000000"/>
                  </a:outerShdw>
                </a:effectLst>
                <a:latin typeface="Tahoma" panose="020B0604030504040204" pitchFamily="34" charset="0"/>
              </a:rPr>
              <a:t>Sarah Silva, 3:30 – 4:30 in this very room.</a:t>
            </a:r>
          </a:p>
        </p:txBody>
      </p:sp>
      <p:pic>
        <p:nvPicPr>
          <p:cNvPr id="100360" name="Picture 8">
            <a:extLst>
              <a:ext uri="{FF2B5EF4-FFF2-40B4-BE49-F238E27FC236}">
                <a16:creationId xmlns:a16="http://schemas.microsoft.com/office/drawing/2014/main" id="{25045D04-05E1-4DC4-88A1-11D164555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52700"/>
            <a:ext cx="8699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5733F91D-8257-49CB-9332-E84E6BF77009}"/>
              </a:ext>
            </a:extLst>
          </p:cNvPr>
          <p:cNvSpPr>
            <a:spLocks noGrp="1"/>
          </p:cNvSpPr>
          <p:nvPr>
            <p:ph type="dt" sz="half" idx="10"/>
          </p:nvPr>
        </p:nvSpPr>
        <p:spPr/>
        <p:txBody>
          <a:bodyPr/>
          <a:lstStyle/>
          <a:p>
            <a:fld id="{CDF0205E-5A59-48CA-9BFA-F5299983E203}" type="datetime1">
              <a:rPr lang="en-US" altLang="en-US"/>
              <a:pPr/>
              <a:t>7/29/2022</a:t>
            </a:fld>
            <a:endParaRPr lang="en-US" altLang="en-US"/>
          </a:p>
        </p:txBody>
      </p:sp>
      <p:sp>
        <p:nvSpPr>
          <p:cNvPr id="7" name="Footer Placeholder 4">
            <a:extLst>
              <a:ext uri="{FF2B5EF4-FFF2-40B4-BE49-F238E27FC236}">
                <a16:creationId xmlns:a16="http://schemas.microsoft.com/office/drawing/2014/main" id="{3E428233-EFC7-4C99-BA3F-B3C36372EC35}"/>
              </a:ext>
            </a:extLst>
          </p:cNvPr>
          <p:cNvSpPr>
            <a:spLocks noGrp="1"/>
          </p:cNvSpPr>
          <p:nvPr>
            <p:ph type="ftr" sz="quarter" idx="11"/>
          </p:nvPr>
        </p:nvSpPr>
        <p:spPr/>
        <p:txBody>
          <a:bodyPr/>
          <a:lstStyle/>
          <a:p>
            <a:r>
              <a:rPr lang="en-US" altLang="en-US"/>
              <a:t>Sarah Silva</a:t>
            </a:r>
          </a:p>
        </p:txBody>
      </p:sp>
      <p:sp>
        <p:nvSpPr>
          <p:cNvPr id="8" name="Slide Number Placeholder 5">
            <a:extLst>
              <a:ext uri="{FF2B5EF4-FFF2-40B4-BE49-F238E27FC236}">
                <a16:creationId xmlns:a16="http://schemas.microsoft.com/office/drawing/2014/main" id="{6EA6AC14-C46E-4F33-BA95-F7526C45C28F}"/>
              </a:ext>
            </a:extLst>
          </p:cNvPr>
          <p:cNvSpPr>
            <a:spLocks noGrp="1"/>
          </p:cNvSpPr>
          <p:nvPr>
            <p:ph type="sldNum" sz="quarter" idx="12"/>
          </p:nvPr>
        </p:nvSpPr>
        <p:spPr/>
        <p:txBody>
          <a:bodyPr/>
          <a:lstStyle/>
          <a:p>
            <a:fld id="{F7A4B577-5298-40C6-B84E-577C896AF176}" type="slidenum">
              <a:rPr lang="en-US" altLang="en-US"/>
              <a:pPr/>
              <a:t>3</a:t>
            </a:fld>
            <a:endParaRPr lang="en-US" altLang="en-US"/>
          </a:p>
        </p:txBody>
      </p:sp>
      <p:sp>
        <p:nvSpPr>
          <p:cNvPr id="17410" name="Rectangle 2">
            <a:extLst>
              <a:ext uri="{FF2B5EF4-FFF2-40B4-BE49-F238E27FC236}">
                <a16:creationId xmlns:a16="http://schemas.microsoft.com/office/drawing/2014/main" id="{D17DE26A-5C82-4EF0-96CD-36A92DC4C8C7}"/>
              </a:ext>
            </a:extLst>
          </p:cNvPr>
          <p:cNvSpPr>
            <a:spLocks noChangeArrowheads="1"/>
          </p:cNvSpPr>
          <p:nvPr>
            <p:ph type="title"/>
          </p:nvPr>
        </p:nvSpPr>
        <p:spPr bwMode="auto">
          <a:xfrm>
            <a:off x="457200" y="685800"/>
            <a:ext cx="8229600"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What is Swift?</a:t>
            </a:r>
          </a:p>
        </p:txBody>
      </p:sp>
      <p:sp>
        <p:nvSpPr>
          <p:cNvPr id="17411" name="Rectangle 3">
            <a:extLst>
              <a:ext uri="{FF2B5EF4-FFF2-40B4-BE49-F238E27FC236}">
                <a16:creationId xmlns:a16="http://schemas.microsoft.com/office/drawing/2014/main" id="{F7405B29-94E0-45E1-966D-F754877E5E0E}"/>
              </a:ext>
            </a:extLst>
          </p:cNvPr>
          <p:cNvSpPr>
            <a:spLocks noGrp="1" noChangeArrowheads="1"/>
          </p:cNvSpPr>
          <p:nvPr>
            <p:ph type="body" idx="1"/>
          </p:nvPr>
        </p:nvSpPr>
        <p:spPr>
          <a:xfrm>
            <a:off x="228600" y="1524000"/>
            <a:ext cx="6705600" cy="4724400"/>
          </a:xfrm>
        </p:spPr>
        <p:txBody>
          <a:bodyPr/>
          <a:lstStyle/>
          <a:p>
            <a:pPr>
              <a:lnSpc>
                <a:spcPct val="90000"/>
              </a:lnSpc>
              <a:buClr>
                <a:schemeClr val="tx1"/>
              </a:buClr>
              <a:buSzTx/>
              <a:buFont typeface="Wingdings" panose="05000000000000000000" pitchFamily="2" charset="2"/>
              <a:buChar char="§"/>
            </a:pPr>
            <a:r>
              <a:rPr lang="en-US" altLang="en-US" sz="2800"/>
              <a:t>Swift: Not an acronym!</a:t>
            </a:r>
          </a:p>
          <a:p>
            <a:pPr>
              <a:lnSpc>
                <a:spcPct val="90000"/>
              </a:lnSpc>
              <a:buClr>
                <a:schemeClr val="tx1"/>
              </a:buClr>
              <a:buSzTx/>
              <a:buFont typeface="Wingdings" panose="05000000000000000000" pitchFamily="2" charset="2"/>
              <a:buChar char="§"/>
            </a:pPr>
            <a:r>
              <a:rPr lang="en-US" altLang="en-US" sz="2800"/>
              <a:t>Gamma ray burst finder</a:t>
            </a:r>
          </a:p>
          <a:p>
            <a:pPr lvl="1">
              <a:lnSpc>
                <a:spcPct val="90000"/>
              </a:lnSpc>
              <a:buFont typeface="Wingdings" panose="05000000000000000000" pitchFamily="2" charset="2"/>
              <a:buChar char="§"/>
            </a:pPr>
            <a:r>
              <a:rPr lang="en-US" altLang="en-US" sz="2400"/>
              <a:t>Detects GRBs in soft gamma rays</a:t>
            </a:r>
          </a:p>
          <a:p>
            <a:pPr lvl="1">
              <a:lnSpc>
                <a:spcPct val="90000"/>
              </a:lnSpc>
              <a:buFont typeface="Wingdings" panose="05000000000000000000" pitchFamily="2" charset="2"/>
              <a:buChar char="§"/>
            </a:pPr>
            <a:r>
              <a:rPr lang="en-US" altLang="en-US" sz="2400"/>
              <a:t>“Swiftly” turns to aim instruments</a:t>
            </a:r>
          </a:p>
          <a:p>
            <a:pPr lvl="1">
              <a:lnSpc>
                <a:spcPct val="90000"/>
              </a:lnSpc>
              <a:buFont typeface="Wingdings" panose="05000000000000000000" pitchFamily="2" charset="2"/>
              <a:buChar char="§"/>
            </a:pPr>
            <a:r>
              <a:rPr lang="en-US" altLang="en-US" sz="2400"/>
              <a:t>Relays position to ground for </a:t>
            </a:r>
          </a:p>
          <a:p>
            <a:pPr lvl="1">
              <a:lnSpc>
                <a:spcPct val="90000"/>
              </a:lnSpc>
              <a:buFont typeface="Wingdings" panose="05000000000000000000" pitchFamily="2" charset="2"/>
              <a:buNone/>
            </a:pPr>
            <a:r>
              <a:rPr lang="en-US" altLang="en-US" sz="2400"/>
              <a:t>			follow-up observations</a:t>
            </a:r>
          </a:p>
          <a:p>
            <a:pPr>
              <a:lnSpc>
                <a:spcPct val="90000"/>
              </a:lnSpc>
              <a:buClr>
                <a:schemeClr val="tx1"/>
              </a:buClr>
              <a:buSzTx/>
              <a:buFont typeface="Wingdings" panose="05000000000000000000" pitchFamily="2" charset="2"/>
              <a:buChar char="§"/>
            </a:pPr>
            <a:r>
              <a:rPr lang="en-US" altLang="en-US" sz="2800"/>
              <a:t>Swift has three instruments: </a:t>
            </a:r>
          </a:p>
          <a:p>
            <a:pPr lvl="1">
              <a:lnSpc>
                <a:spcPct val="90000"/>
              </a:lnSpc>
              <a:buFont typeface="Wingdings" panose="05000000000000000000" pitchFamily="2" charset="2"/>
              <a:buChar char="§"/>
            </a:pPr>
            <a:r>
              <a:rPr lang="en-US" altLang="en-US" sz="2400"/>
              <a:t>Burst Alert Telescope (BAT)</a:t>
            </a:r>
          </a:p>
          <a:p>
            <a:pPr lvl="1">
              <a:lnSpc>
                <a:spcPct val="90000"/>
              </a:lnSpc>
              <a:buFont typeface="Wingdings" panose="05000000000000000000" pitchFamily="2" charset="2"/>
              <a:buChar char="§"/>
            </a:pPr>
            <a:r>
              <a:rPr lang="en-US" altLang="en-US" sz="2400"/>
              <a:t>X-Ray Telescope (XRT)</a:t>
            </a:r>
          </a:p>
          <a:p>
            <a:pPr lvl="1">
              <a:lnSpc>
                <a:spcPct val="90000"/>
              </a:lnSpc>
              <a:buFont typeface="Wingdings" panose="05000000000000000000" pitchFamily="2" charset="2"/>
              <a:buChar char="§"/>
            </a:pPr>
            <a:r>
              <a:rPr lang="en-US" altLang="en-US" sz="2400"/>
              <a:t>Ultraviolet/Optical Telescope (UVOT)</a:t>
            </a:r>
          </a:p>
          <a:p>
            <a:pPr>
              <a:lnSpc>
                <a:spcPct val="90000"/>
              </a:lnSpc>
              <a:buClr>
                <a:schemeClr val="tx1"/>
              </a:buClr>
              <a:buSzTx/>
              <a:buFont typeface="Wingdings" panose="05000000000000000000" pitchFamily="2" charset="2"/>
              <a:buChar char="§"/>
            </a:pPr>
            <a:r>
              <a:rPr lang="en-US" altLang="en-US" sz="2800"/>
              <a:t>Planned for launch in mid-2004</a:t>
            </a:r>
          </a:p>
        </p:txBody>
      </p:sp>
      <p:pic>
        <p:nvPicPr>
          <p:cNvPr id="17412" name="Picture 4">
            <a:extLst>
              <a:ext uri="{FF2B5EF4-FFF2-40B4-BE49-F238E27FC236}">
                <a16:creationId xmlns:a16="http://schemas.microsoft.com/office/drawing/2014/main" id="{795C0B75-D90D-4A38-BC4E-8DDD650DA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47800"/>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7413" name="Picture 5">
            <a:extLst>
              <a:ext uri="{FF2B5EF4-FFF2-40B4-BE49-F238E27FC236}">
                <a16:creationId xmlns:a16="http://schemas.microsoft.com/office/drawing/2014/main" id="{26342EF7-4EF0-4805-8F3A-5B1E0C3A0D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4114800"/>
            <a:ext cx="14224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462F21-9B7F-432A-A8E0-37452AB62DA7}"/>
              </a:ext>
            </a:extLst>
          </p:cNvPr>
          <p:cNvSpPr>
            <a:spLocks noGrp="1"/>
          </p:cNvSpPr>
          <p:nvPr>
            <p:ph type="dt" sz="half" idx="10"/>
          </p:nvPr>
        </p:nvSpPr>
        <p:spPr/>
        <p:txBody>
          <a:bodyPr/>
          <a:lstStyle/>
          <a:p>
            <a:fld id="{3152EA73-2CF5-4A83-B4B8-E1718E390A9A}" type="datetime1">
              <a:rPr lang="en-US" altLang="en-US"/>
              <a:pPr/>
              <a:t>7/29/2022</a:t>
            </a:fld>
            <a:endParaRPr lang="en-US" altLang="en-US"/>
          </a:p>
        </p:txBody>
      </p:sp>
      <p:sp>
        <p:nvSpPr>
          <p:cNvPr id="5" name="Footer Placeholder 4">
            <a:extLst>
              <a:ext uri="{FF2B5EF4-FFF2-40B4-BE49-F238E27FC236}">
                <a16:creationId xmlns:a16="http://schemas.microsoft.com/office/drawing/2014/main" id="{DBA1DE15-CD40-4632-8CFD-2F05F1DDE1CB}"/>
              </a:ext>
            </a:extLst>
          </p:cNvPr>
          <p:cNvSpPr>
            <a:spLocks noGrp="1"/>
          </p:cNvSpPr>
          <p:nvPr>
            <p:ph type="ftr" sz="quarter" idx="11"/>
          </p:nvPr>
        </p:nvSpPr>
        <p:spPr/>
        <p:txBody>
          <a:bodyPr/>
          <a:lstStyle/>
          <a:p>
            <a:r>
              <a:rPr lang="en-US" altLang="en-US"/>
              <a:t>Sarah Silva</a:t>
            </a:r>
          </a:p>
        </p:txBody>
      </p:sp>
      <p:sp>
        <p:nvSpPr>
          <p:cNvPr id="6" name="Slide Number Placeholder 5">
            <a:extLst>
              <a:ext uri="{FF2B5EF4-FFF2-40B4-BE49-F238E27FC236}">
                <a16:creationId xmlns:a16="http://schemas.microsoft.com/office/drawing/2014/main" id="{EC6388B0-0545-40EA-BB6F-FA6ED439A8FF}"/>
              </a:ext>
            </a:extLst>
          </p:cNvPr>
          <p:cNvSpPr>
            <a:spLocks noGrp="1"/>
          </p:cNvSpPr>
          <p:nvPr>
            <p:ph type="sldNum" sz="quarter" idx="12"/>
          </p:nvPr>
        </p:nvSpPr>
        <p:spPr/>
        <p:txBody>
          <a:bodyPr/>
          <a:lstStyle/>
          <a:p>
            <a:fld id="{5BEEB1ED-94DA-4D26-A959-C496C1BBA708}" type="slidenum">
              <a:rPr lang="en-US" altLang="en-US"/>
              <a:pPr/>
              <a:t>4</a:t>
            </a:fld>
            <a:endParaRPr lang="en-US" altLang="en-US"/>
          </a:p>
        </p:txBody>
      </p:sp>
      <p:sp>
        <p:nvSpPr>
          <p:cNvPr id="58370" name="Rectangle 2">
            <a:extLst>
              <a:ext uri="{FF2B5EF4-FFF2-40B4-BE49-F238E27FC236}">
                <a16:creationId xmlns:a16="http://schemas.microsoft.com/office/drawing/2014/main" id="{23D0C9B4-857C-47CE-B5DD-E0391466E0FF}"/>
              </a:ext>
            </a:extLst>
          </p:cNvPr>
          <p:cNvSpPr>
            <a:spLocks noChangeArrowheads="1"/>
          </p:cNvSpPr>
          <p:nvPr>
            <p:ph type="title"/>
          </p:nvPr>
        </p:nvSpPr>
        <p:spPr bwMode="auto">
          <a:xfrm>
            <a:off x="457200" y="777875"/>
            <a:ext cx="8229600" cy="746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What Are Gamma and X-Rays?</a:t>
            </a:r>
          </a:p>
        </p:txBody>
      </p:sp>
      <p:pic>
        <p:nvPicPr>
          <p:cNvPr id="58376" name="Picture 8">
            <a:extLst>
              <a:ext uri="{FF2B5EF4-FFF2-40B4-BE49-F238E27FC236}">
                <a16:creationId xmlns:a16="http://schemas.microsoft.com/office/drawing/2014/main" id="{090E145F-5030-43E9-BACC-7B846514B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1543050"/>
            <a:ext cx="6530975" cy="504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DCEFD0D1-D91A-42BE-A66B-657353842CE7}"/>
              </a:ext>
            </a:extLst>
          </p:cNvPr>
          <p:cNvSpPr>
            <a:spLocks noGrp="1"/>
          </p:cNvSpPr>
          <p:nvPr>
            <p:ph type="dt" sz="half" idx="10"/>
          </p:nvPr>
        </p:nvSpPr>
        <p:spPr/>
        <p:txBody>
          <a:bodyPr/>
          <a:lstStyle/>
          <a:p>
            <a:fld id="{5FF933D5-CB1E-40CC-ADBE-2EF60A9FE4B1}" type="datetime1">
              <a:rPr lang="en-US" altLang="en-US"/>
              <a:pPr/>
              <a:t>7/29/2022</a:t>
            </a:fld>
            <a:endParaRPr lang="en-US" altLang="en-US"/>
          </a:p>
        </p:txBody>
      </p:sp>
      <p:sp>
        <p:nvSpPr>
          <p:cNvPr id="8" name="Footer Placeholder 5">
            <a:extLst>
              <a:ext uri="{FF2B5EF4-FFF2-40B4-BE49-F238E27FC236}">
                <a16:creationId xmlns:a16="http://schemas.microsoft.com/office/drawing/2014/main" id="{C44D1165-36BB-49C7-AD0A-EA2AD20C5FEB}"/>
              </a:ext>
            </a:extLst>
          </p:cNvPr>
          <p:cNvSpPr>
            <a:spLocks noGrp="1"/>
          </p:cNvSpPr>
          <p:nvPr>
            <p:ph type="ftr" sz="quarter" idx="11"/>
          </p:nvPr>
        </p:nvSpPr>
        <p:spPr/>
        <p:txBody>
          <a:bodyPr/>
          <a:lstStyle/>
          <a:p>
            <a:r>
              <a:rPr lang="en-US" altLang="en-US"/>
              <a:t>Sarah Silva</a:t>
            </a:r>
          </a:p>
        </p:txBody>
      </p:sp>
      <p:sp>
        <p:nvSpPr>
          <p:cNvPr id="9" name="Slide Number Placeholder 6">
            <a:extLst>
              <a:ext uri="{FF2B5EF4-FFF2-40B4-BE49-F238E27FC236}">
                <a16:creationId xmlns:a16="http://schemas.microsoft.com/office/drawing/2014/main" id="{EDD15C22-4356-4EC2-B0A8-838AFBC4D61E}"/>
              </a:ext>
            </a:extLst>
          </p:cNvPr>
          <p:cNvSpPr>
            <a:spLocks noGrp="1"/>
          </p:cNvSpPr>
          <p:nvPr>
            <p:ph type="sldNum" sz="quarter" idx="12"/>
          </p:nvPr>
        </p:nvSpPr>
        <p:spPr/>
        <p:txBody>
          <a:bodyPr/>
          <a:lstStyle/>
          <a:p>
            <a:fld id="{68F947A0-7F9A-4600-AD79-3170BF8ED011}" type="slidenum">
              <a:rPr lang="en-US" altLang="en-US"/>
              <a:pPr/>
              <a:t>5</a:t>
            </a:fld>
            <a:endParaRPr lang="en-US" altLang="en-US"/>
          </a:p>
        </p:txBody>
      </p:sp>
      <p:sp>
        <p:nvSpPr>
          <p:cNvPr id="20501" name="Rectangle 21">
            <a:extLst>
              <a:ext uri="{FF2B5EF4-FFF2-40B4-BE49-F238E27FC236}">
                <a16:creationId xmlns:a16="http://schemas.microsoft.com/office/drawing/2014/main" id="{742931A2-0002-436D-B31F-10EC19857560}"/>
              </a:ext>
            </a:extLst>
          </p:cNvPr>
          <p:cNvSpPr>
            <a:spLocks noGrp="1" noChangeArrowheads="1"/>
          </p:cNvSpPr>
          <p:nvPr>
            <p:ph type="title"/>
          </p:nvPr>
        </p:nvSpPr>
        <p:spPr bwMode="auto">
          <a:xfrm>
            <a:off x="685800" y="685800"/>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3600">
                <a:solidFill>
                  <a:schemeClr val="tx1"/>
                </a:solidFill>
              </a:rPr>
              <a:t>The Discovery of High Energy Bursts</a:t>
            </a:r>
          </a:p>
        </p:txBody>
      </p:sp>
      <p:sp>
        <p:nvSpPr>
          <p:cNvPr id="20502" name="Rectangle 22">
            <a:extLst>
              <a:ext uri="{FF2B5EF4-FFF2-40B4-BE49-F238E27FC236}">
                <a16:creationId xmlns:a16="http://schemas.microsoft.com/office/drawing/2014/main" id="{23C6E5EE-03C1-46EB-A323-DB7C79295577}"/>
              </a:ext>
            </a:extLst>
          </p:cNvPr>
          <p:cNvSpPr>
            <a:spLocks noGrp="1" noChangeArrowheads="1"/>
          </p:cNvSpPr>
          <p:nvPr>
            <p:ph type="body" sz="half" idx="1"/>
          </p:nvPr>
        </p:nvSpPr>
        <p:spPr>
          <a:xfrm>
            <a:off x="533400" y="1371600"/>
            <a:ext cx="4038600" cy="2362200"/>
          </a:xfrm>
        </p:spPr>
        <p:txBody>
          <a:bodyPr/>
          <a:lstStyle/>
          <a:p>
            <a:pPr>
              <a:buClr>
                <a:schemeClr val="tx1"/>
              </a:buClr>
            </a:pPr>
            <a:r>
              <a:rPr lang="en-US" altLang="en-US" sz="2400"/>
              <a:t>Nuclear test ban treaty needed enforcement</a:t>
            </a:r>
          </a:p>
          <a:p>
            <a:pPr>
              <a:buClr>
                <a:schemeClr val="tx1"/>
              </a:buClr>
            </a:pPr>
            <a:r>
              <a:rPr lang="en-US" altLang="en-US" sz="2400"/>
              <a:t>US launched series of Vela satellites to detect gamma rays from nuclear weapons tests</a:t>
            </a:r>
          </a:p>
          <a:p>
            <a:pPr>
              <a:buClr>
                <a:schemeClr val="tx1"/>
              </a:buClr>
            </a:pPr>
            <a:endParaRPr lang="en-US" altLang="en-US" sz="2400"/>
          </a:p>
        </p:txBody>
      </p:sp>
      <p:pic>
        <p:nvPicPr>
          <p:cNvPr id="20507" name="Picture 27">
            <a:extLst>
              <a:ext uri="{FF2B5EF4-FFF2-40B4-BE49-F238E27FC236}">
                <a16:creationId xmlns:a16="http://schemas.microsoft.com/office/drawing/2014/main" id="{19F0510F-308E-4F94-BE1B-C487DCA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2882900" cy="2301875"/>
          </a:xfrm>
          <a:prstGeom prst="rect">
            <a:avLst/>
          </a:prstGeom>
          <a:noFill/>
          <a:extLst>
            <a:ext uri="{909E8E84-426E-40DD-AFC4-6F175D3DCCD1}">
              <a14:hiddenFill xmlns:a14="http://schemas.microsoft.com/office/drawing/2010/main">
                <a:solidFill>
                  <a:srgbClr val="FFFFFF"/>
                </a:solidFill>
              </a14:hiddenFill>
            </a:ext>
          </a:extLst>
        </p:spPr>
      </p:pic>
      <p:sp>
        <p:nvSpPr>
          <p:cNvPr id="20508" name="Rectangle 28">
            <a:extLst>
              <a:ext uri="{FF2B5EF4-FFF2-40B4-BE49-F238E27FC236}">
                <a16:creationId xmlns:a16="http://schemas.microsoft.com/office/drawing/2014/main" id="{F135F7AF-B702-4208-AAE3-95B754B5F50D}"/>
              </a:ext>
            </a:extLst>
          </p:cNvPr>
          <p:cNvSpPr>
            <a:spLocks noChangeArrowheads="1"/>
          </p:cNvSpPr>
          <p:nvPr/>
        </p:nvSpPr>
        <p:spPr bwMode="auto">
          <a:xfrm>
            <a:off x="4876800" y="4114800"/>
            <a:ext cx="403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1"/>
              </a:buClr>
              <a:buSzPct val="80000"/>
              <a:buFont typeface="Wingdings" panose="05000000000000000000" pitchFamily="2" charset="2"/>
              <a:buChar char="n"/>
            </a:pPr>
            <a:r>
              <a:rPr lang="en-US" altLang="en-US" sz="2400">
                <a:effectLst>
                  <a:outerShdw blurRad="38100" dist="38100" dir="2700000" algn="tl">
                    <a:srgbClr val="000000"/>
                  </a:outerShdw>
                </a:effectLst>
                <a:latin typeface="Tahoma" panose="020B0604030504040204" pitchFamily="34" charset="0"/>
              </a:rPr>
              <a:t>Found gamma rays from space, and not the Earth!</a:t>
            </a:r>
          </a:p>
          <a:p>
            <a:pPr eaLnBrk="1" hangingPunct="1">
              <a:spcBef>
                <a:spcPct val="20000"/>
              </a:spcBef>
              <a:buClr>
                <a:schemeClr val="tx1"/>
              </a:buClr>
              <a:buSzPct val="80000"/>
              <a:buFont typeface="Wingdings" panose="05000000000000000000" pitchFamily="2" charset="2"/>
              <a:buChar char="n"/>
            </a:pPr>
            <a:r>
              <a:rPr lang="en-US" altLang="en-US" sz="2400">
                <a:effectLst>
                  <a:outerShdw blurRad="38100" dist="38100" dir="2700000" algn="tl">
                    <a:srgbClr val="000000"/>
                  </a:outerShdw>
                </a:effectLst>
                <a:latin typeface="Tahoma" panose="020B0604030504040204" pitchFamily="34" charset="0"/>
              </a:rPr>
              <a:t>What could be generating such high-energy events in space? </a:t>
            </a:r>
          </a:p>
          <a:p>
            <a:pPr eaLnBrk="1" hangingPunct="1">
              <a:spcBef>
                <a:spcPct val="20000"/>
              </a:spcBef>
              <a:buClr>
                <a:schemeClr val="tx1"/>
              </a:buClr>
              <a:buSzPct val="80000"/>
              <a:buFont typeface="Wingdings" panose="05000000000000000000" pitchFamily="2" charset="2"/>
              <a:buChar char="n"/>
            </a:pPr>
            <a:endParaRPr lang="en-US" altLang="en-US" sz="2400">
              <a:effectLst>
                <a:outerShdw blurRad="38100" dist="38100" dir="2700000" algn="tl">
                  <a:srgbClr val="000000"/>
                </a:outerShdw>
              </a:effectLst>
              <a:latin typeface="Tahoma" panose="020B0604030504040204" pitchFamily="34" charset="0"/>
            </a:endParaRPr>
          </a:p>
        </p:txBody>
      </p:sp>
      <p:pic>
        <p:nvPicPr>
          <p:cNvPr id="20509" name="Picture 29">
            <a:extLst>
              <a:ext uri="{FF2B5EF4-FFF2-40B4-BE49-F238E27FC236}">
                <a16:creationId xmlns:a16="http://schemas.microsoft.com/office/drawing/2014/main" id="{F7BA2C2F-5C9F-4383-82AB-FBF2475C0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524000"/>
            <a:ext cx="3429000" cy="2251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DE2AD6A-899C-4CDC-AAAD-796069ABFBB0}"/>
              </a:ext>
            </a:extLst>
          </p:cNvPr>
          <p:cNvSpPr>
            <a:spLocks noGrp="1"/>
          </p:cNvSpPr>
          <p:nvPr>
            <p:ph type="dt" sz="half" idx="10"/>
          </p:nvPr>
        </p:nvSpPr>
        <p:spPr/>
        <p:txBody>
          <a:bodyPr/>
          <a:lstStyle/>
          <a:p>
            <a:fld id="{82F2AF49-2D20-4FF1-B350-C30C9D0D430A}" type="datetime1">
              <a:rPr lang="en-US" altLang="en-US"/>
              <a:pPr/>
              <a:t>7/29/2022</a:t>
            </a:fld>
            <a:endParaRPr lang="en-US" altLang="en-US"/>
          </a:p>
        </p:txBody>
      </p:sp>
      <p:sp>
        <p:nvSpPr>
          <p:cNvPr id="6" name="Footer Placeholder 5">
            <a:extLst>
              <a:ext uri="{FF2B5EF4-FFF2-40B4-BE49-F238E27FC236}">
                <a16:creationId xmlns:a16="http://schemas.microsoft.com/office/drawing/2014/main" id="{5291DC25-98AE-439F-AA18-80C2BA8B3805}"/>
              </a:ext>
            </a:extLst>
          </p:cNvPr>
          <p:cNvSpPr>
            <a:spLocks noGrp="1"/>
          </p:cNvSpPr>
          <p:nvPr>
            <p:ph type="ftr" sz="quarter" idx="11"/>
          </p:nvPr>
        </p:nvSpPr>
        <p:spPr/>
        <p:txBody>
          <a:bodyPr/>
          <a:lstStyle/>
          <a:p>
            <a:r>
              <a:rPr lang="en-US" altLang="en-US"/>
              <a:t>Sarah Silva</a:t>
            </a:r>
          </a:p>
        </p:txBody>
      </p:sp>
      <p:sp>
        <p:nvSpPr>
          <p:cNvPr id="7" name="Slide Number Placeholder 6">
            <a:extLst>
              <a:ext uri="{FF2B5EF4-FFF2-40B4-BE49-F238E27FC236}">
                <a16:creationId xmlns:a16="http://schemas.microsoft.com/office/drawing/2014/main" id="{1714A27C-108B-45E7-80A2-17C36A7CA8E7}"/>
              </a:ext>
            </a:extLst>
          </p:cNvPr>
          <p:cNvSpPr>
            <a:spLocks noGrp="1"/>
          </p:cNvSpPr>
          <p:nvPr>
            <p:ph type="sldNum" sz="quarter" idx="12"/>
          </p:nvPr>
        </p:nvSpPr>
        <p:spPr/>
        <p:txBody>
          <a:bodyPr/>
          <a:lstStyle/>
          <a:p>
            <a:fld id="{D39289C6-982F-4C12-9711-BF7D1D7BAE61}" type="slidenum">
              <a:rPr lang="en-US" altLang="en-US"/>
              <a:pPr/>
              <a:t>6</a:t>
            </a:fld>
            <a:endParaRPr lang="en-US" altLang="en-US"/>
          </a:p>
        </p:txBody>
      </p:sp>
      <p:sp>
        <p:nvSpPr>
          <p:cNvPr id="74756" name="Rectangle 4">
            <a:extLst>
              <a:ext uri="{FF2B5EF4-FFF2-40B4-BE49-F238E27FC236}">
                <a16:creationId xmlns:a16="http://schemas.microsoft.com/office/drawing/2014/main" id="{15747C1E-79AC-438D-AE64-45492F63A1DA}"/>
              </a:ext>
            </a:extLst>
          </p:cNvPr>
          <p:cNvSpPr>
            <a:spLocks noChangeArrowheads="1"/>
          </p:cNvSpPr>
          <p:nvPr>
            <p:ph type="title"/>
          </p:nvPr>
        </p:nvSpPr>
        <p:spPr bwMode="auto">
          <a:xfrm>
            <a:off x="685800" y="685800"/>
            <a:ext cx="77724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What Astronomers Don’t Know </a:t>
            </a:r>
            <a:r>
              <a:rPr lang="en-US" altLang="en-US" i="1">
                <a:solidFill>
                  <a:schemeClr val="tx1"/>
                </a:solidFill>
              </a:rPr>
              <a:t>Can</a:t>
            </a:r>
            <a:r>
              <a:rPr lang="en-US" altLang="en-US">
                <a:solidFill>
                  <a:schemeClr val="tx1"/>
                </a:solidFill>
              </a:rPr>
              <a:t> Hurt Them</a:t>
            </a:r>
          </a:p>
        </p:txBody>
      </p:sp>
      <p:sp>
        <p:nvSpPr>
          <p:cNvPr id="74760" name="Rectangle 8">
            <a:extLst>
              <a:ext uri="{FF2B5EF4-FFF2-40B4-BE49-F238E27FC236}">
                <a16:creationId xmlns:a16="http://schemas.microsoft.com/office/drawing/2014/main" id="{7850C9FE-5232-4708-BD18-59BDE8B25EBD}"/>
              </a:ext>
            </a:extLst>
          </p:cNvPr>
          <p:cNvSpPr>
            <a:spLocks noGrp="1" noChangeArrowheads="1"/>
          </p:cNvSpPr>
          <p:nvPr>
            <p:ph type="body" sz="half" idx="1"/>
          </p:nvPr>
        </p:nvSpPr>
        <p:spPr>
          <a:xfrm>
            <a:off x="304800" y="2057400"/>
            <a:ext cx="4495800" cy="4495800"/>
          </a:xfrm>
        </p:spPr>
        <p:txBody>
          <a:bodyPr/>
          <a:lstStyle/>
          <a:p>
            <a:pPr>
              <a:buFont typeface="Wingdings" panose="05000000000000000000" pitchFamily="2" charset="2"/>
              <a:buNone/>
            </a:pPr>
            <a:r>
              <a:rPr lang="en-US" altLang="en-US" sz="2800"/>
              <a:t>In the 1970s, not much was known about high-energy astronomical bursts. Were they close by, or far away? We need the distance to get the luminosity, and we need the luminosity to understand the source (or sources)! </a:t>
            </a:r>
          </a:p>
        </p:txBody>
      </p:sp>
      <p:pic>
        <p:nvPicPr>
          <p:cNvPr id="74762" name="Picture 10">
            <a:extLst>
              <a:ext uri="{FF2B5EF4-FFF2-40B4-BE49-F238E27FC236}">
                <a16:creationId xmlns:a16="http://schemas.microsoft.com/office/drawing/2014/main" id="{07EA028F-BFE3-4B83-B361-30DE0D249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2133600"/>
            <a:ext cx="3190875"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a:extLst>
              <a:ext uri="{FF2B5EF4-FFF2-40B4-BE49-F238E27FC236}">
                <a16:creationId xmlns:a16="http://schemas.microsoft.com/office/drawing/2014/main" id="{96D49EEB-178C-4D9F-A5F4-0ED9095CD288}"/>
              </a:ext>
            </a:extLst>
          </p:cNvPr>
          <p:cNvSpPr>
            <a:spLocks noGrp="1"/>
          </p:cNvSpPr>
          <p:nvPr>
            <p:ph type="dt" sz="half" idx="10"/>
          </p:nvPr>
        </p:nvSpPr>
        <p:spPr/>
        <p:txBody>
          <a:bodyPr/>
          <a:lstStyle/>
          <a:p>
            <a:fld id="{C80FC82F-4AA7-4EFF-B6FB-39A7E180F867}" type="datetime1">
              <a:rPr lang="en-US" altLang="en-US"/>
              <a:pPr/>
              <a:t>7/29/2022</a:t>
            </a:fld>
            <a:endParaRPr lang="en-US" altLang="en-US"/>
          </a:p>
        </p:txBody>
      </p:sp>
      <p:sp>
        <p:nvSpPr>
          <p:cNvPr id="8" name="Footer Placeholder 3">
            <a:extLst>
              <a:ext uri="{FF2B5EF4-FFF2-40B4-BE49-F238E27FC236}">
                <a16:creationId xmlns:a16="http://schemas.microsoft.com/office/drawing/2014/main" id="{A8C34EC8-B11A-4B3A-8289-A2C240A8D587}"/>
              </a:ext>
            </a:extLst>
          </p:cNvPr>
          <p:cNvSpPr>
            <a:spLocks noGrp="1"/>
          </p:cNvSpPr>
          <p:nvPr>
            <p:ph type="ftr" sz="quarter" idx="11"/>
          </p:nvPr>
        </p:nvSpPr>
        <p:spPr/>
        <p:txBody>
          <a:bodyPr/>
          <a:lstStyle/>
          <a:p>
            <a:r>
              <a:rPr lang="en-US" altLang="en-US"/>
              <a:t>Sarah Silva</a:t>
            </a:r>
          </a:p>
        </p:txBody>
      </p:sp>
      <p:sp>
        <p:nvSpPr>
          <p:cNvPr id="9" name="Slide Number Placeholder 4">
            <a:extLst>
              <a:ext uri="{FF2B5EF4-FFF2-40B4-BE49-F238E27FC236}">
                <a16:creationId xmlns:a16="http://schemas.microsoft.com/office/drawing/2014/main" id="{A408F889-105C-41B1-9F82-1A2A56EA041E}"/>
              </a:ext>
            </a:extLst>
          </p:cNvPr>
          <p:cNvSpPr>
            <a:spLocks noGrp="1"/>
          </p:cNvSpPr>
          <p:nvPr>
            <p:ph type="sldNum" sz="quarter" idx="12"/>
          </p:nvPr>
        </p:nvSpPr>
        <p:spPr/>
        <p:txBody>
          <a:bodyPr/>
          <a:lstStyle/>
          <a:p>
            <a:fld id="{309CDE0B-D7BC-4E80-96ED-91824AD52A17}" type="slidenum">
              <a:rPr lang="en-US" altLang="en-US"/>
              <a:pPr/>
              <a:t>7</a:t>
            </a:fld>
            <a:endParaRPr lang="en-US" altLang="en-US"/>
          </a:p>
        </p:txBody>
      </p:sp>
      <p:sp>
        <p:nvSpPr>
          <p:cNvPr id="97282" name="Rectangle 2">
            <a:extLst>
              <a:ext uri="{FF2B5EF4-FFF2-40B4-BE49-F238E27FC236}">
                <a16:creationId xmlns:a16="http://schemas.microsoft.com/office/drawing/2014/main" id="{34C2F393-6372-487C-8EA6-751AA2093E4C}"/>
              </a:ext>
            </a:extLst>
          </p:cNvPr>
          <p:cNvSpPr>
            <a:spLocks noGrp="1" noChangeArrowheads="1"/>
          </p:cNvSpPr>
          <p:nvPr>
            <p:ph type="title"/>
          </p:nvPr>
        </p:nvSpPr>
        <p:spPr bwMode="auto">
          <a:xfrm>
            <a:off x="685800" y="6858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The Terrestrial Zoo</a:t>
            </a:r>
          </a:p>
        </p:txBody>
      </p:sp>
      <p:pic>
        <p:nvPicPr>
          <p:cNvPr id="97287" name="Picture 7">
            <a:extLst>
              <a:ext uri="{FF2B5EF4-FFF2-40B4-BE49-F238E27FC236}">
                <a16:creationId xmlns:a16="http://schemas.microsoft.com/office/drawing/2014/main" id="{BD02D99F-6149-4F13-9D8B-BE5435937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4721225" cy="3540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6" name="Picture 6">
            <a:extLst>
              <a:ext uri="{FF2B5EF4-FFF2-40B4-BE49-F238E27FC236}">
                <a16:creationId xmlns:a16="http://schemas.microsoft.com/office/drawing/2014/main" id="{4822FEEC-EBAD-466A-B4F3-17063F683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736975"/>
            <a:ext cx="2816225" cy="304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3" name="Picture 3">
            <a:extLst>
              <a:ext uri="{FF2B5EF4-FFF2-40B4-BE49-F238E27FC236}">
                <a16:creationId xmlns:a16="http://schemas.microsoft.com/office/drawing/2014/main" id="{F41D2CE5-FBE9-43EF-B4AD-2767B9D1FF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810000"/>
            <a:ext cx="4057650" cy="2835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5" name="Picture 5">
            <a:extLst>
              <a:ext uri="{FF2B5EF4-FFF2-40B4-BE49-F238E27FC236}">
                <a16:creationId xmlns:a16="http://schemas.microsoft.com/office/drawing/2014/main" id="{5DB4B579-D47E-4F30-9448-70FE8CC065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524000"/>
            <a:ext cx="3013075"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1+#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97286"/>
                                        </p:tgtEl>
                                        <p:attrNameLst>
                                          <p:attrName>style.visibility</p:attrName>
                                        </p:attrNameLst>
                                      </p:cBhvr>
                                      <p:to>
                                        <p:strVal val="visible"/>
                                      </p:to>
                                    </p:set>
                                    <p:anim calcmode="lin" valueType="num">
                                      <p:cBhvr additive="base">
                                        <p:cTn id="13" dur="500" fill="hold"/>
                                        <p:tgtEl>
                                          <p:spTgt spid="97286"/>
                                        </p:tgtEl>
                                        <p:attrNameLst>
                                          <p:attrName>ppt_x</p:attrName>
                                        </p:attrNameLst>
                                      </p:cBhvr>
                                      <p:tavLst>
                                        <p:tav tm="0">
                                          <p:val>
                                            <p:strVal val="#ppt_x"/>
                                          </p:val>
                                        </p:tav>
                                        <p:tav tm="100000">
                                          <p:val>
                                            <p:strVal val="#ppt_x"/>
                                          </p:val>
                                        </p:tav>
                                      </p:tavLst>
                                    </p:anim>
                                    <p:anim calcmode="lin" valueType="num">
                                      <p:cBhvr additive="base">
                                        <p:cTn id="14" dur="500" fill="hold"/>
                                        <p:tgtEl>
                                          <p:spTgt spid="9728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7283"/>
                                        </p:tgtEl>
                                        <p:attrNameLst>
                                          <p:attrName>style.visibility</p:attrName>
                                        </p:attrNameLst>
                                      </p:cBhvr>
                                      <p:to>
                                        <p:strVal val="visible"/>
                                      </p:to>
                                    </p:set>
                                    <p:anim calcmode="lin" valueType="num">
                                      <p:cBhvr additive="base">
                                        <p:cTn id="19" dur="500" fill="hold"/>
                                        <p:tgtEl>
                                          <p:spTgt spid="97283"/>
                                        </p:tgtEl>
                                        <p:attrNameLst>
                                          <p:attrName>ppt_x</p:attrName>
                                        </p:attrNameLst>
                                      </p:cBhvr>
                                      <p:tavLst>
                                        <p:tav tm="0">
                                          <p:val>
                                            <p:strVal val="0-#ppt_w/2"/>
                                          </p:val>
                                        </p:tav>
                                        <p:tav tm="100000">
                                          <p:val>
                                            <p:strVal val="#ppt_x"/>
                                          </p:val>
                                        </p:tav>
                                      </p:tavLst>
                                    </p:anim>
                                    <p:anim calcmode="lin" valueType="num">
                                      <p:cBhvr additive="base">
                                        <p:cTn id="20"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7285"/>
                                        </p:tgtEl>
                                        <p:attrNameLst>
                                          <p:attrName>style.visibility</p:attrName>
                                        </p:attrNameLst>
                                      </p:cBhvr>
                                      <p:to>
                                        <p:strVal val="visible"/>
                                      </p:to>
                                    </p:set>
                                    <p:anim calcmode="lin" valueType="num">
                                      <p:cBhvr additive="base">
                                        <p:cTn id="25" dur="500" fill="hold"/>
                                        <p:tgtEl>
                                          <p:spTgt spid="97285"/>
                                        </p:tgtEl>
                                        <p:attrNameLst>
                                          <p:attrName>ppt_x</p:attrName>
                                        </p:attrNameLst>
                                      </p:cBhvr>
                                      <p:tavLst>
                                        <p:tav tm="0">
                                          <p:val>
                                            <p:strVal val="#ppt_x"/>
                                          </p:val>
                                        </p:tav>
                                        <p:tav tm="100000">
                                          <p:val>
                                            <p:strVal val="#ppt_x"/>
                                          </p:val>
                                        </p:tav>
                                      </p:tavLst>
                                    </p:anim>
                                    <p:anim calcmode="lin" valueType="num">
                                      <p:cBhvr additive="base">
                                        <p:cTn id="26"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C89C9499-3656-4EA2-802A-1163539F7534}"/>
              </a:ext>
            </a:extLst>
          </p:cNvPr>
          <p:cNvSpPr>
            <a:spLocks noGrp="1"/>
          </p:cNvSpPr>
          <p:nvPr>
            <p:ph type="dt" sz="half" idx="10"/>
          </p:nvPr>
        </p:nvSpPr>
        <p:spPr/>
        <p:txBody>
          <a:bodyPr/>
          <a:lstStyle/>
          <a:p>
            <a:fld id="{C8B5E38B-9F24-4B78-83E6-E0C5B9AD21A5}" type="datetime1">
              <a:rPr lang="en-US" altLang="en-US"/>
              <a:pPr/>
              <a:t>7/29/2022</a:t>
            </a:fld>
            <a:endParaRPr lang="en-US" altLang="en-US"/>
          </a:p>
        </p:txBody>
      </p:sp>
      <p:sp>
        <p:nvSpPr>
          <p:cNvPr id="5" name="Footer Placeholder 5">
            <a:extLst>
              <a:ext uri="{FF2B5EF4-FFF2-40B4-BE49-F238E27FC236}">
                <a16:creationId xmlns:a16="http://schemas.microsoft.com/office/drawing/2014/main" id="{ED068565-F4E5-4F40-A60D-CA860EDB69CA}"/>
              </a:ext>
            </a:extLst>
          </p:cNvPr>
          <p:cNvSpPr>
            <a:spLocks noGrp="1"/>
          </p:cNvSpPr>
          <p:nvPr>
            <p:ph type="ftr" sz="quarter" idx="11"/>
          </p:nvPr>
        </p:nvSpPr>
        <p:spPr/>
        <p:txBody>
          <a:bodyPr/>
          <a:lstStyle/>
          <a:p>
            <a:r>
              <a:rPr lang="en-US" altLang="en-US"/>
              <a:t>Sarah Silva</a:t>
            </a:r>
          </a:p>
        </p:txBody>
      </p:sp>
      <p:sp>
        <p:nvSpPr>
          <p:cNvPr id="6" name="Slide Number Placeholder 6">
            <a:extLst>
              <a:ext uri="{FF2B5EF4-FFF2-40B4-BE49-F238E27FC236}">
                <a16:creationId xmlns:a16="http://schemas.microsoft.com/office/drawing/2014/main" id="{8B423181-E619-41B0-9EE9-8F072C25A884}"/>
              </a:ext>
            </a:extLst>
          </p:cNvPr>
          <p:cNvSpPr>
            <a:spLocks noGrp="1"/>
          </p:cNvSpPr>
          <p:nvPr>
            <p:ph type="sldNum" sz="quarter" idx="12"/>
          </p:nvPr>
        </p:nvSpPr>
        <p:spPr/>
        <p:txBody>
          <a:bodyPr/>
          <a:lstStyle/>
          <a:p>
            <a:fld id="{D4C9F67E-BDA8-4448-97D2-56D25E6A06EE}" type="slidenum">
              <a:rPr lang="en-US" altLang="en-US"/>
              <a:pPr/>
              <a:t>8</a:t>
            </a:fld>
            <a:endParaRPr lang="en-US" altLang="en-US"/>
          </a:p>
        </p:txBody>
      </p:sp>
      <p:sp>
        <p:nvSpPr>
          <p:cNvPr id="89090" name="Rectangle 2">
            <a:extLst>
              <a:ext uri="{FF2B5EF4-FFF2-40B4-BE49-F238E27FC236}">
                <a16:creationId xmlns:a16="http://schemas.microsoft.com/office/drawing/2014/main" id="{47591A2E-88D6-48E6-88ED-2D7D75D369B3}"/>
              </a:ext>
            </a:extLst>
          </p:cNvPr>
          <p:cNvSpPr>
            <a:spLocks noGrp="1" noChangeArrowheads="1"/>
          </p:cNvSpPr>
          <p:nvPr>
            <p:ph type="title"/>
          </p:nvPr>
        </p:nvSpPr>
        <p:spPr bwMode="auto">
          <a:xfrm>
            <a:off x="685800" y="9144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The Cosmic Zoo</a:t>
            </a:r>
          </a:p>
        </p:txBody>
      </p:sp>
      <p:sp>
        <p:nvSpPr>
          <p:cNvPr id="89092" name="Rectangle 4">
            <a:extLst>
              <a:ext uri="{FF2B5EF4-FFF2-40B4-BE49-F238E27FC236}">
                <a16:creationId xmlns:a16="http://schemas.microsoft.com/office/drawing/2014/main" id="{3D55D4AF-8774-471A-A69C-FE805798ED86}"/>
              </a:ext>
            </a:extLst>
          </p:cNvPr>
          <p:cNvSpPr>
            <a:spLocks noGrp="1" noChangeArrowheads="1"/>
          </p:cNvSpPr>
          <p:nvPr>
            <p:ph type="body" sz="half" idx="1"/>
          </p:nvPr>
        </p:nvSpPr>
        <p:spPr>
          <a:xfrm>
            <a:off x="838200" y="2133600"/>
            <a:ext cx="7467600" cy="3352800"/>
          </a:xfrm>
        </p:spPr>
        <p:txBody>
          <a:bodyPr/>
          <a:lstStyle/>
          <a:p>
            <a:pPr>
              <a:lnSpc>
                <a:spcPct val="90000"/>
              </a:lnSpc>
              <a:buClr>
                <a:schemeClr val="tx1"/>
              </a:buClr>
            </a:pPr>
            <a:r>
              <a:rPr lang="en-US" altLang="en-US" sz="2800"/>
              <a:t>Need to categorize the objects seen</a:t>
            </a:r>
          </a:p>
          <a:p>
            <a:pPr>
              <a:lnSpc>
                <a:spcPct val="90000"/>
              </a:lnSpc>
              <a:buClr>
                <a:schemeClr val="tx1"/>
              </a:buClr>
            </a:pPr>
            <a:r>
              <a:rPr lang="en-US" altLang="en-US" sz="2800"/>
              <a:t>By sorting into different categories, 	distinguishing characteristics are found</a:t>
            </a:r>
          </a:p>
          <a:p>
            <a:pPr>
              <a:lnSpc>
                <a:spcPct val="90000"/>
              </a:lnSpc>
              <a:buClr>
                <a:schemeClr val="tx1"/>
              </a:buClr>
            </a:pPr>
            <a:r>
              <a:rPr lang="en-US" altLang="en-US" sz="2800"/>
              <a:t>Potentially misleading differences can be 	determined</a:t>
            </a:r>
          </a:p>
          <a:p>
            <a:pPr>
              <a:lnSpc>
                <a:spcPct val="90000"/>
              </a:lnSpc>
              <a:buClr>
                <a:schemeClr val="tx1"/>
              </a:buClr>
            </a:pPr>
            <a:r>
              <a:rPr lang="en-US" altLang="en-US" sz="2800"/>
              <a:t>Further investigation can reveal </a:t>
            </a:r>
          </a:p>
          <a:p>
            <a:pPr>
              <a:lnSpc>
                <a:spcPct val="90000"/>
              </a:lnSpc>
              <a:buClr>
                <a:schemeClr val="tx1"/>
              </a:buClr>
              <a:buFont typeface="Wingdings" panose="05000000000000000000" pitchFamily="2" charset="2"/>
              <a:buNone/>
            </a:pPr>
            <a:r>
              <a:rPr lang="en-US" altLang="en-US" sz="2800"/>
              <a:t>		the nature of the phenomenon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EEDDCE7A-4F1A-423D-B7EF-1DEA5C4CC742}"/>
              </a:ext>
            </a:extLst>
          </p:cNvPr>
          <p:cNvSpPr>
            <a:spLocks noGrp="1"/>
          </p:cNvSpPr>
          <p:nvPr>
            <p:ph type="dt" sz="half" idx="10"/>
          </p:nvPr>
        </p:nvSpPr>
        <p:spPr/>
        <p:txBody>
          <a:bodyPr/>
          <a:lstStyle/>
          <a:p>
            <a:fld id="{927D6321-3367-4386-8CAF-F13D762FFDF6}" type="datetime1">
              <a:rPr lang="en-US" altLang="en-US"/>
              <a:pPr/>
              <a:t>7/29/2022</a:t>
            </a:fld>
            <a:endParaRPr lang="en-US" altLang="en-US"/>
          </a:p>
        </p:txBody>
      </p:sp>
      <p:sp>
        <p:nvSpPr>
          <p:cNvPr id="5" name="Footer Placeholder 5">
            <a:extLst>
              <a:ext uri="{FF2B5EF4-FFF2-40B4-BE49-F238E27FC236}">
                <a16:creationId xmlns:a16="http://schemas.microsoft.com/office/drawing/2014/main" id="{3F2D01EA-605C-400E-9CD5-0623D2595DAE}"/>
              </a:ext>
            </a:extLst>
          </p:cNvPr>
          <p:cNvSpPr>
            <a:spLocks noGrp="1"/>
          </p:cNvSpPr>
          <p:nvPr>
            <p:ph type="ftr" sz="quarter" idx="11"/>
          </p:nvPr>
        </p:nvSpPr>
        <p:spPr/>
        <p:txBody>
          <a:bodyPr/>
          <a:lstStyle/>
          <a:p>
            <a:r>
              <a:rPr lang="en-US" altLang="en-US"/>
              <a:t>Sarah Silva</a:t>
            </a:r>
          </a:p>
        </p:txBody>
      </p:sp>
      <p:sp>
        <p:nvSpPr>
          <p:cNvPr id="6" name="Slide Number Placeholder 6">
            <a:extLst>
              <a:ext uri="{FF2B5EF4-FFF2-40B4-BE49-F238E27FC236}">
                <a16:creationId xmlns:a16="http://schemas.microsoft.com/office/drawing/2014/main" id="{F57532A2-BC7C-4773-99EA-ACFC10EDB60F}"/>
              </a:ext>
            </a:extLst>
          </p:cNvPr>
          <p:cNvSpPr>
            <a:spLocks noGrp="1"/>
          </p:cNvSpPr>
          <p:nvPr>
            <p:ph type="sldNum" sz="quarter" idx="12"/>
          </p:nvPr>
        </p:nvSpPr>
        <p:spPr/>
        <p:txBody>
          <a:bodyPr/>
          <a:lstStyle/>
          <a:p>
            <a:fld id="{2013A339-C8E5-4A1B-8EAD-1E6F65BAF453}" type="slidenum">
              <a:rPr lang="en-US" altLang="en-US"/>
              <a:pPr/>
              <a:t>9</a:t>
            </a:fld>
            <a:endParaRPr lang="en-US" altLang="en-US"/>
          </a:p>
        </p:txBody>
      </p:sp>
      <p:sp>
        <p:nvSpPr>
          <p:cNvPr id="91138" name="Rectangle 2">
            <a:extLst>
              <a:ext uri="{FF2B5EF4-FFF2-40B4-BE49-F238E27FC236}">
                <a16:creationId xmlns:a16="http://schemas.microsoft.com/office/drawing/2014/main" id="{503AB949-FF87-40DC-ACED-2091818959D9}"/>
              </a:ext>
            </a:extLst>
          </p:cNvPr>
          <p:cNvSpPr>
            <a:spLocks noGrp="1" noChangeArrowheads="1"/>
          </p:cNvSpPr>
          <p:nvPr>
            <p:ph type="title"/>
          </p:nvPr>
        </p:nvSpPr>
        <p:spPr bwMode="auto">
          <a:xfrm>
            <a:off x="685800" y="12192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solidFill>
                  <a:schemeClr val="tx1"/>
                </a:solidFill>
              </a:rPr>
              <a:t>Space Sleuths</a:t>
            </a:r>
          </a:p>
        </p:txBody>
      </p:sp>
      <p:sp>
        <p:nvSpPr>
          <p:cNvPr id="91139" name="Rectangle 3">
            <a:extLst>
              <a:ext uri="{FF2B5EF4-FFF2-40B4-BE49-F238E27FC236}">
                <a16:creationId xmlns:a16="http://schemas.microsoft.com/office/drawing/2014/main" id="{4D70FF18-A069-4708-837D-F2D4AEAF9CF8}"/>
              </a:ext>
            </a:extLst>
          </p:cNvPr>
          <p:cNvSpPr>
            <a:spLocks noGrp="1" noChangeArrowheads="1"/>
          </p:cNvSpPr>
          <p:nvPr>
            <p:ph type="body" sz="half" idx="1"/>
          </p:nvPr>
        </p:nvSpPr>
        <p:spPr>
          <a:xfrm>
            <a:off x="533400" y="2286000"/>
            <a:ext cx="8153400" cy="1219200"/>
          </a:xfrm>
        </p:spPr>
        <p:txBody>
          <a:bodyPr/>
          <a:lstStyle/>
          <a:p>
            <a:pPr>
              <a:lnSpc>
                <a:spcPct val="90000"/>
              </a:lnSpc>
              <a:buFont typeface="Wingdings" panose="05000000000000000000" pitchFamily="2" charset="2"/>
              <a:buNone/>
            </a:pPr>
            <a:r>
              <a:rPr lang="en-US" altLang="en-US" sz="2800"/>
              <a:t>In this Swift gamma ray burst activity, your students become cosmic detectives. They are put in the shoes of astronomers from the 1970s, and must sort out the matching characteristics of different astronomical explosions.</a:t>
            </a:r>
          </a:p>
          <a:p>
            <a:pPr>
              <a:lnSpc>
                <a:spcPct val="90000"/>
              </a:lnSpc>
              <a:buFont typeface="Wingdings" panose="05000000000000000000" pitchFamily="2" charset="2"/>
              <a:buNone/>
            </a:pPr>
            <a:endParaRPr lang="en-US" altLang="en-US" sz="2800"/>
          </a:p>
        </p:txBody>
      </p:sp>
    </p:spTree>
  </p:cSld>
  <p:clrMapOvr>
    <a:masterClrMapping/>
  </p:clrMapOvr>
</p:sld>
</file>

<file path=ppt/theme/theme1.xml><?xml version="1.0" encoding="utf-8"?>
<a:theme xmlns:a="http://schemas.openxmlformats.org/drawingml/2006/main" name="Slit">
  <a:themeElements>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Sl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Slit</Template>
  <TotalTime>1631</TotalTime>
  <Words>2782</Words>
  <Application>Microsoft Office PowerPoint</Application>
  <PresentationFormat>On-screen Show (4:3)</PresentationFormat>
  <Paragraphs>321</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Tahoma</vt:lpstr>
      <vt:lpstr>Times New Roman</vt:lpstr>
      <vt:lpstr>Wingdings</vt:lpstr>
      <vt:lpstr>Arial Black</vt:lpstr>
      <vt:lpstr>Copperplate Gothic Bold</vt:lpstr>
      <vt:lpstr>Slit</vt:lpstr>
      <vt:lpstr>Nature’s Second Biggest Bangs:  The Gamma Ray Burst Zoo</vt:lpstr>
      <vt:lpstr>The NASA E/PO Program at SSU</vt:lpstr>
      <vt:lpstr>What is Swift?</vt:lpstr>
      <vt:lpstr>What Are Gamma and X-Rays?</vt:lpstr>
      <vt:lpstr>The Discovery of High Energy Bursts</vt:lpstr>
      <vt:lpstr>What Astronomers Don’t Know Can Hurt Them</vt:lpstr>
      <vt:lpstr>The Terrestrial Zoo</vt:lpstr>
      <vt:lpstr>The Cosmic Zoo</vt:lpstr>
      <vt:lpstr>Space Sleuths</vt:lpstr>
      <vt:lpstr>The Activity Booklet Setup</vt:lpstr>
      <vt:lpstr>Pick a Card…</vt:lpstr>
      <vt:lpstr>Aitoff Projection &amp; Galactic Coordinates (1)</vt:lpstr>
      <vt:lpstr>Aitoff Projection &amp; Galactic Coordinates (2)</vt:lpstr>
      <vt:lpstr>Aitoff Projection &amp; Galactic Coordinates (3)</vt:lpstr>
      <vt:lpstr>Let’s get busy!</vt:lpstr>
      <vt:lpstr>Answers (1)</vt:lpstr>
      <vt:lpstr>Answers (2)</vt:lpstr>
      <vt:lpstr>Answers (3)</vt:lpstr>
      <vt:lpstr>That Was Then, This Is Now</vt:lpstr>
      <vt:lpstr>Flash!</vt:lpstr>
      <vt:lpstr>Birth of a Black Hole</vt:lpstr>
      <vt:lpstr>A Burst By Any Other Name…</vt:lpstr>
      <vt:lpstr>How Does This Apply? NSES</vt:lpstr>
      <vt:lpstr>How Does This Apply? California Grades 9-12</vt:lpstr>
      <vt:lpstr>The Swift Future</vt:lpstr>
      <vt:lpstr>Resources</vt:lpstr>
      <vt:lpstr>See me, rate me</vt:lpstr>
      <vt:lpstr>Coming Attractions</vt:lpstr>
    </vt:vector>
  </TitlesOfParts>
  <Company>Sonoma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Galaxies in your classroom!</dc:title>
  <dc:subject>Activity #2</dc:subject>
  <dc:creator>Sarah Silva</dc:creator>
  <cp:keywords>Galaxies, blackholes, GRB, AGN</cp:keywords>
  <cp:lastModifiedBy>cloudconvert_8</cp:lastModifiedBy>
  <cp:revision>106</cp:revision>
  <dcterms:created xsi:type="dcterms:W3CDTF">2003-10-02T16:09:14Z</dcterms:created>
  <dcterms:modified xsi:type="dcterms:W3CDTF">2022-07-28T23:38:39Z</dcterms:modified>
  <cp:category>High Energy Science</cp:category>
</cp:coreProperties>
</file>