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 id="264" r:id="rId8"/>
    <p:sldId id="266" r:id="rId9"/>
    <p:sldId id="265" r:id="rId10"/>
    <p:sldId id="267" r:id="rId11"/>
    <p:sldId id="268" r:id="rId12"/>
    <p:sldId id="269" r:id="rId13"/>
    <p:sldId id="270" r:id="rId14"/>
    <p:sldId id="271" r:id="rId15"/>
    <p:sldId id="272" r:id="rId16"/>
    <p:sldId id="273" r:id="rId17"/>
    <p:sldId id="259" r:id="rId18"/>
    <p:sldId id="260"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oy Barker" initials="TB" lastIdx="0" clrIdx="0">
    <p:extLst>
      <p:ext uri="{19B8F6BF-5375-455C-9EA6-DF929625EA0E}">
        <p15:presenceInfo xmlns:p15="http://schemas.microsoft.com/office/powerpoint/2012/main" userId="S-1-5-21-1537985823-2140789199-587371322-50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56337-5A09-42D0-A652-538FD28C944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3F3BA5A-4C22-4BBB-8DED-30E483353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765766C-2724-4FD0-BD61-042F34236DCB}"/>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5" name="Marcador de pie de página 4">
            <a:extLst>
              <a:ext uri="{FF2B5EF4-FFF2-40B4-BE49-F238E27FC236}">
                <a16:creationId xmlns:a16="http://schemas.microsoft.com/office/drawing/2014/main" id="{445A7FB2-E124-49BC-BD77-2A246EA967B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E6D953E-14B0-457F-8E86-0FB418C04A39}"/>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10876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F988C6-7E40-4605-9170-104AE498FE5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B9DCD05-7CBB-42E0-9A31-84F58821DE0C}"/>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30CEB52-6FD9-409C-B92A-A12B395F8872}"/>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5" name="Marcador de pie de página 4">
            <a:extLst>
              <a:ext uri="{FF2B5EF4-FFF2-40B4-BE49-F238E27FC236}">
                <a16:creationId xmlns:a16="http://schemas.microsoft.com/office/drawing/2014/main" id="{ED9D67A5-0F53-42E6-A84F-8B1828CF8AF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2089A0-7B5E-4FF1-8AD9-26E9BEA36160}"/>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37868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466D00-B368-4D52-8509-41462E24E91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77AC8AF-158B-44FE-9D3D-A6BC604B6803}"/>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9EEEE3-2142-407C-9633-4B7EBADB0B22}"/>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5" name="Marcador de pie de página 4">
            <a:extLst>
              <a:ext uri="{FF2B5EF4-FFF2-40B4-BE49-F238E27FC236}">
                <a16:creationId xmlns:a16="http://schemas.microsoft.com/office/drawing/2014/main" id="{9C7F9E9F-98AF-428F-80BD-79947D4B0E0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172CF6-6A84-4599-A37D-80293E9750C4}"/>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24621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61EE0-3FA8-48E0-8775-1CEC9D439A0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4A5E9EA-2B7D-46F4-B20D-943FAA96027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824BA96-9AE8-46B1-BFB5-8E418609342C}"/>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5" name="Marcador de pie de página 4">
            <a:extLst>
              <a:ext uri="{FF2B5EF4-FFF2-40B4-BE49-F238E27FC236}">
                <a16:creationId xmlns:a16="http://schemas.microsoft.com/office/drawing/2014/main" id="{BD4285A0-181C-4811-83E4-073F112D70B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45C1C7-9D73-4DF9-BE8B-DAF5FB9602C5}"/>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242364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EC5EC-57AC-4661-BB2F-F551B4735FC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B931480-10A9-4082-BBC9-37D1C9FA8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E36D96E1-5A83-44C1-9010-D677C8D40E18}"/>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5" name="Marcador de pie de página 4">
            <a:extLst>
              <a:ext uri="{FF2B5EF4-FFF2-40B4-BE49-F238E27FC236}">
                <a16:creationId xmlns:a16="http://schemas.microsoft.com/office/drawing/2014/main" id="{736E885B-82F8-4AE5-AD3E-E986E217165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4D2FC8-87C7-4EDE-8228-21292D32DBD1}"/>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237208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E9A86-3742-431B-BBB7-0303343AC8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614AF6F-7A9B-4FF0-B4FD-8D24B50934B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A753A2B-A403-4108-AD87-F1511C9FF23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099404C-EF3B-4246-BD0F-6B8E04EFC698}"/>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6" name="Marcador de pie de página 5">
            <a:extLst>
              <a:ext uri="{FF2B5EF4-FFF2-40B4-BE49-F238E27FC236}">
                <a16:creationId xmlns:a16="http://schemas.microsoft.com/office/drawing/2014/main" id="{CB9B0985-A08F-4A26-AB13-DD99D2C4026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4E8C569-D4A0-4C0F-9D20-44DBBB036F36}"/>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427465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A4150-ED8D-49FB-AC09-32418F3D429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D138B7A-8EEA-45F2-8950-808983EF2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62462E2-C4DA-4CE3-810A-3B9703864624}"/>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5EF9D88-A5C4-4415-B16C-430DF9BEB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DCA7F68-2137-4FE9-9163-F48F3BB0310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116003C-C8A3-4436-B697-7C84BB05AF6E}"/>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8" name="Marcador de pie de página 7">
            <a:extLst>
              <a:ext uri="{FF2B5EF4-FFF2-40B4-BE49-F238E27FC236}">
                <a16:creationId xmlns:a16="http://schemas.microsoft.com/office/drawing/2014/main" id="{FFA968C6-5374-42F2-8506-71B3B07332D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A3430E7-99EA-46D5-B50F-1DE1411B98EC}"/>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293649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AE7EF-06B1-4ED9-B5B3-AE263EFA652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76032DA-C2B9-4EDA-B33F-9CB535458011}"/>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4" name="Marcador de pie de página 3">
            <a:extLst>
              <a:ext uri="{FF2B5EF4-FFF2-40B4-BE49-F238E27FC236}">
                <a16:creationId xmlns:a16="http://schemas.microsoft.com/office/drawing/2014/main" id="{904D6787-7D44-4431-BC72-6E9469CAF24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74E89FD-BB54-4BBB-B997-949E6109E3FC}"/>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94920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1DC4F6B-303A-480E-8633-04243C109154}"/>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3" name="Marcador de pie de página 2">
            <a:extLst>
              <a:ext uri="{FF2B5EF4-FFF2-40B4-BE49-F238E27FC236}">
                <a16:creationId xmlns:a16="http://schemas.microsoft.com/office/drawing/2014/main" id="{98132E85-85F8-4307-BA98-F5F881FDA0D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6B1986E-DF76-4721-9CC2-474FC424CCEB}"/>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410022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EAC76-4781-4201-9F15-6997226F8C1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8AE412B-C382-4A90-ACE5-78EB25D24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9BD11E8-C957-4F01-BA0B-2F51D5BA0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8171C67-E0B5-4F06-A1A1-49A09C1F813E}"/>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6" name="Marcador de pie de página 5">
            <a:extLst>
              <a:ext uri="{FF2B5EF4-FFF2-40B4-BE49-F238E27FC236}">
                <a16:creationId xmlns:a16="http://schemas.microsoft.com/office/drawing/2014/main" id="{1E1F4EEA-E801-4E58-B38D-79CE4E774F8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34FC7F4-4044-4F73-B97F-3713CF53801F}"/>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102241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44683-DB6D-4C08-8227-FAB7B87149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19CE1D1-701B-43C5-913E-242D94CE0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9390255-386A-4711-B2AD-53A3FD502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DC121AD-FA64-41F9-8DC9-1B2DA4A5D265}"/>
              </a:ext>
            </a:extLst>
          </p:cNvPr>
          <p:cNvSpPr>
            <a:spLocks noGrp="1"/>
          </p:cNvSpPr>
          <p:nvPr>
            <p:ph type="dt" sz="half" idx="10"/>
          </p:nvPr>
        </p:nvSpPr>
        <p:spPr/>
        <p:txBody>
          <a:bodyPr/>
          <a:lstStyle/>
          <a:p>
            <a:fld id="{BF538810-8F98-4CCE-B790-E086F6528BD3}" type="datetimeFigureOut">
              <a:rPr lang="es-ES" smtClean="0"/>
              <a:t>19/05/2023</a:t>
            </a:fld>
            <a:endParaRPr lang="es-ES"/>
          </a:p>
        </p:txBody>
      </p:sp>
      <p:sp>
        <p:nvSpPr>
          <p:cNvPr id="6" name="Marcador de pie de página 5">
            <a:extLst>
              <a:ext uri="{FF2B5EF4-FFF2-40B4-BE49-F238E27FC236}">
                <a16:creationId xmlns:a16="http://schemas.microsoft.com/office/drawing/2014/main" id="{CAF578C1-39F7-4AEC-AC55-5BAB991232A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0D8D954-BA60-44ED-8E34-C107256C851A}"/>
              </a:ext>
            </a:extLst>
          </p:cNvPr>
          <p:cNvSpPr>
            <a:spLocks noGrp="1"/>
          </p:cNvSpPr>
          <p:nvPr>
            <p:ph type="sldNum" sz="quarter" idx="12"/>
          </p:nvPr>
        </p:nvSpPr>
        <p:spPr/>
        <p:txBody>
          <a:bodyPr/>
          <a:lstStyle/>
          <a:p>
            <a:fld id="{84B4B2BD-E1C1-4A11-83B0-CF6EB7FB19C3}" type="slidenum">
              <a:rPr lang="es-ES" smtClean="0"/>
              <a:t>‹Nº›</a:t>
            </a:fld>
            <a:endParaRPr lang="es-ES"/>
          </a:p>
        </p:txBody>
      </p:sp>
    </p:spTree>
    <p:extLst>
      <p:ext uri="{BB962C8B-B14F-4D97-AF65-F5344CB8AC3E}">
        <p14:creationId xmlns:p14="http://schemas.microsoft.com/office/powerpoint/2010/main" val="209336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E97DB35-12AF-40AA-8C90-3E13747A7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4342468-948D-47B5-9F2E-9409E82FD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0E4BE77-3D9E-4DDC-88B5-DC665A6B0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38810-8F98-4CCE-B790-E086F6528BD3}" type="datetimeFigureOut">
              <a:rPr lang="es-ES" smtClean="0"/>
              <a:t>19/05/2023</a:t>
            </a:fld>
            <a:endParaRPr lang="es-ES"/>
          </a:p>
        </p:txBody>
      </p:sp>
      <p:sp>
        <p:nvSpPr>
          <p:cNvPr id="5" name="Marcador de pie de página 4">
            <a:extLst>
              <a:ext uri="{FF2B5EF4-FFF2-40B4-BE49-F238E27FC236}">
                <a16:creationId xmlns:a16="http://schemas.microsoft.com/office/drawing/2014/main" id="{0491906A-72D1-405C-9382-D5A559B15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FD24CE7-67D1-4A34-ABE5-6840BF949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4B2BD-E1C1-4A11-83B0-CF6EB7FB19C3}" type="slidenum">
              <a:rPr lang="es-ES" smtClean="0"/>
              <a:t>‹Nº›</a:t>
            </a:fld>
            <a:endParaRPr lang="es-ES"/>
          </a:p>
        </p:txBody>
      </p:sp>
    </p:spTree>
    <p:extLst>
      <p:ext uri="{BB962C8B-B14F-4D97-AF65-F5344CB8AC3E}">
        <p14:creationId xmlns:p14="http://schemas.microsoft.com/office/powerpoint/2010/main" val="104625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2CA05463-175A-4A8F-84A3-2EA993793A45}"/>
              </a:ext>
            </a:extLst>
          </p:cNvPr>
          <p:cNvSpPr/>
          <p:nvPr/>
        </p:nvSpPr>
        <p:spPr>
          <a:xfrm>
            <a:off x="4711817" y="2114026"/>
            <a:ext cx="2768366" cy="767592"/>
          </a:xfrm>
          <a:prstGeom prst="rect">
            <a:avLst/>
          </a:prstGeom>
          <a:noFill/>
        </p:spPr>
        <p:txBody>
          <a:bodyPr wrap="none" lIns="91440" tIns="45720" rIns="91440" bIns="45720">
            <a:prstTxWarp prst="textArchUp">
              <a:avLst/>
            </a:prstTxWarp>
            <a:spAutoFit/>
          </a:bodyPr>
          <a:lstStyle/>
          <a:p>
            <a:pPr algn="ctr"/>
            <a:r>
              <a:rPr lang="es-ES" sz="20500" b="1" cap="none" spc="50" dirty="0">
                <a:ln w="9525" cmpd="sng">
                  <a:solidFill>
                    <a:schemeClr val="accent1"/>
                  </a:solidFill>
                  <a:prstDash val="solid"/>
                </a:ln>
                <a:solidFill>
                  <a:srgbClr val="70AD47">
                    <a:tint val="1000"/>
                  </a:srgbClr>
                </a:solidFill>
                <a:effectLst>
                  <a:glow rad="38100">
                    <a:schemeClr val="accent1">
                      <a:alpha val="40000"/>
                    </a:schemeClr>
                  </a:glow>
                </a:effectLst>
              </a:rPr>
              <a:t>COMIDA</a:t>
            </a:r>
          </a:p>
        </p:txBody>
      </p:sp>
      <p:pic>
        <p:nvPicPr>
          <p:cNvPr id="12" name="Imagen 11">
            <a:extLst>
              <a:ext uri="{FF2B5EF4-FFF2-40B4-BE49-F238E27FC236}">
                <a16:creationId xmlns:a16="http://schemas.microsoft.com/office/drawing/2014/main" id="{18C76DA0-3A03-4C1B-BBA7-7EF98B68D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497822"/>
            <a:ext cx="2438400" cy="2438400"/>
          </a:xfrm>
          <a:prstGeom prst="rect">
            <a:avLst/>
          </a:prstGeom>
        </p:spPr>
      </p:pic>
    </p:spTree>
    <p:extLst>
      <p:ext uri="{BB962C8B-B14F-4D97-AF65-F5344CB8AC3E}">
        <p14:creationId xmlns:p14="http://schemas.microsoft.com/office/powerpoint/2010/main" val="22536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38EFF-8C0A-4224-B31F-6F270DDF49C9}"/>
              </a:ext>
            </a:extLst>
          </p:cNvPr>
          <p:cNvSpPr>
            <a:spLocks noGrp="1"/>
          </p:cNvSpPr>
          <p:nvPr>
            <p:ph type="title"/>
          </p:nvPr>
        </p:nvSpPr>
        <p:spPr/>
        <p:txBody>
          <a:bodyPr/>
          <a:lstStyle/>
          <a:p>
            <a:r>
              <a:rPr lang="es-ES" dirty="0"/>
              <a:t>Comparativa</a:t>
            </a:r>
          </a:p>
        </p:txBody>
      </p:sp>
      <p:sp>
        <p:nvSpPr>
          <p:cNvPr id="3" name="Marcador de contenido 2">
            <a:extLst>
              <a:ext uri="{FF2B5EF4-FFF2-40B4-BE49-F238E27FC236}">
                <a16:creationId xmlns:a16="http://schemas.microsoft.com/office/drawing/2014/main" id="{82AE00E1-B622-48A8-BCA4-7A6926F3CB5D}"/>
              </a:ext>
            </a:extLst>
          </p:cNvPr>
          <p:cNvSpPr>
            <a:spLocks noGrp="1"/>
          </p:cNvSpPr>
          <p:nvPr>
            <p:ph idx="1"/>
          </p:nvPr>
        </p:nvSpPr>
        <p:spPr/>
        <p:txBody>
          <a:bodyPr/>
          <a:lstStyle/>
          <a:p>
            <a:pPr marL="0" indent="0">
              <a:buNone/>
            </a:pPr>
            <a:r>
              <a:rPr lang="es-ES" dirty="0"/>
              <a:t>La comparativa fue una de las paginas que más me gusto al finalizar, sabiendo como debería estar estructurada la pagina decidí tener dos artículos casi idénticos uno al lado del otro. Estos artículos tenían una </a:t>
            </a:r>
            <a:r>
              <a:rPr lang="es-ES" dirty="0" err="1"/>
              <a:t>recenta</a:t>
            </a:r>
            <a:r>
              <a:rPr lang="es-ES" dirty="0"/>
              <a:t> donde se comparaban entre ellos. Esta pagina tiene dos elementos a destacar:</a:t>
            </a:r>
          </a:p>
          <a:p>
            <a:pPr marL="514350" indent="-514350">
              <a:buFont typeface="+mj-lt"/>
              <a:buAutoNum type="arabicPeriod"/>
            </a:pPr>
            <a:r>
              <a:rPr lang="es-ES" dirty="0"/>
              <a:t>Las listas tienen un icono cada uno que representan lo que van a listar.</a:t>
            </a:r>
          </a:p>
          <a:p>
            <a:pPr marL="514350" indent="-514350">
              <a:buFont typeface="+mj-lt"/>
              <a:buAutoNum type="arabicPeriod"/>
            </a:pPr>
            <a:r>
              <a:rPr lang="es-ES" dirty="0"/>
              <a:t>Las dos recetas tienen un video tutoría de como cocinar la receta. Dicho video esta centrado en una imagen de una televisión</a:t>
            </a:r>
          </a:p>
        </p:txBody>
      </p:sp>
    </p:spTree>
    <p:extLst>
      <p:ext uri="{BB962C8B-B14F-4D97-AF65-F5344CB8AC3E}">
        <p14:creationId xmlns:p14="http://schemas.microsoft.com/office/powerpoint/2010/main" val="278293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014E0-6287-4D7B-8D00-F549E658D721}"/>
              </a:ext>
            </a:extLst>
          </p:cNvPr>
          <p:cNvSpPr>
            <a:spLocks noGrp="1"/>
          </p:cNvSpPr>
          <p:nvPr>
            <p:ph type="title"/>
          </p:nvPr>
        </p:nvSpPr>
        <p:spPr/>
        <p:txBody>
          <a:bodyPr/>
          <a:lstStyle/>
          <a:p>
            <a:r>
              <a:rPr lang="es-ES" dirty="0"/>
              <a:t>Reseñas</a:t>
            </a:r>
          </a:p>
        </p:txBody>
      </p:sp>
      <p:sp>
        <p:nvSpPr>
          <p:cNvPr id="3" name="Marcador de contenido 2">
            <a:extLst>
              <a:ext uri="{FF2B5EF4-FFF2-40B4-BE49-F238E27FC236}">
                <a16:creationId xmlns:a16="http://schemas.microsoft.com/office/drawing/2014/main" id="{05461ED4-A57C-413C-80B7-E55414548765}"/>
              </a:ext>
            </a:extLst>
          </p:cNvPr>
          <p:cNvSpPr>
            <a:spLocks noGrp="1"/>
          </p:cNvSpPr>
          <p:nvPr>
            <p:ph idx="1"/>
          </p:nvPr>
        </p:nvSpPr>
        <p:spPr/>
        <p:txBody>
          <a:bodyPr/>
          <a:lstStyle/>
          <a:p>
            <a:pPr marL="0" indent="0">
              <a:buNone/>
            </a:pPr>
            <a:r>
              <a:rPr lang="es-ES" dirty="0"/>
              <a:t>Esta pagina es una pagina compuesta de 5 reseñas. Las reseñas se muestran una a una mediante un slider. Cada reseña tiene su propia imagen en el slider y su propio comentario. El slider tiene dos botones a cada lado, indicando si pasar a la siguiente reseña o volver a la anterior.</a:t>
            </a:r>
          </a:p>
          <a:p>
            <a:pPr marL="0" indent="0">
              <a:buNone/>
            </a:pPr>
            <a:endParaRPr lang="es-ES" dirty="0"/>
          </a:p>
          <a:p>
            <a:pPr marL="0" indent="0">
              <a:buNone/>
            </a:pPr>
            <a:r>
              <a:rPr lang="es-ES" dirty="0"/>
              <a:t>P.D.</a:t>
            </a:r>
          </a:p>
          <a:p>
            <a:pPr marL="0" indent="0">
              <a:buNone/>
            </a:pPr>
            <a:r>
              <a:rPr lang="es-ES" dirty="0"/>
              <a:t>	Dichos botones también cambian el comentario.</a:t>
            </a:r>
          </a:p>
        </p:txBody>
      </p:sp>
    </p:spTree>
    <p:extLst>
      <p:ext uri="{BB962C8B-B14F-4D97-AF65-F5344CB8AC3E}">
        <p14:creationId xmlns:p14="http://schemas.microsoft.com/office/powerpoint/2010/main" val="74997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460B1-95CC-41A7-AFE5-AE4DA73FC5B9}"/>
              </a:ext>
            </a:extLst>
          </p:cNvPr>
          <p:cNvSpPr>
            <a:spLocks noGrp="1"/>
          </p:cNvSpPr>
          <p:nvPr>
            <p:ph type="title"/>
          </p:nvPr>
        </p:nvSpPr>
        <p:spPr/>
        <p:txBody>
          <a:bodyPr/>
          <a:lstStyle/>
          <a:p>
            <a:r>
              <a:rPr lang="es-ES" dirty="0"/>
              <a:t>Obras</a:t>
            </a:r>
          </a:p>
        </p:txBody>
      </p:sp>
      <p:sp>
        <p:nvSpPr>
          <p:cNvPr id="3" name="Marcador de contenido 2">
            <a:extLst>
              <a:ext uri="{FF2B5EF4-FFF2-40B4-BE49-F238E27FC236}">
                <a16:creationId xmlns:a16="http://schemas.microsoft.com/office/drawing/2014/main" id="{DE1BC33E-899E-41C4-888D-80F4A06DF136}"/>
              </a:ext>
            </a:extLst>
          </p:cNvPr>
          <p:cNvSpPr>
            <a:spLocks noGrp="1"/>
          </p:cNvSpPr>
          <p:nvPr>
            <p:ph idx="1"/>
          </p:nvPr>
        </p:nvSpPr>
        <p:spPr/>
        <p:txBody>
          <a:bodyPr/>
          <a:lstStyle/>
          <a:p>
            <a:pPr marL="0" indent="0">
              <a:buNone/>
            </a:pPr>
            <a:r>
              <a:rPr lang="es-ES" dirty="0"/>
              <a:t>Esta pagina tiene dos artículos casi idénticos. Cada uno de ellos contiene ocho comentarios sobre las recetas de la pagina comparativa.</a:t>
            </a:r>
          </a:p>
          <a:p>
            <a:pPr marL="0" indent="0">
              <a:buNone/>
            </a:pPr>
            <a:r>
              <a:rPr lang="es-ES" dirty="0"/>
              <a:t>La diferencia entre cada articulo (a parte del titulo) es que el fondo de los comentarios cambia de color dependiendo a que receta se refiere.</a:t>
            </a:r>
          </a:p>
        </p:txBody>
      </p:sp>
    </p:spTree>
    <p:extLst>
      <p:ext uri="{BB962C8B-B14F-4D97-AF65-F5344CB8AC3E}">
        <p14:creationId xmlns:p14="http://schemas.microsoft.com/office/powerpoint/2010/main" val="3080032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EE1AB-4143-469D-B75D-A4429A23AD96}"/>
              </a:ext>
            </a:extLst>
          </p:cNvPr>
          <p:cNvSpPr>
            <a:spLocks noGrp="1"/>
          </p:cNvSpPr>
          <p:nvPr>
            <p:ph type="title"/>
          </p:nvPr>
        </p:nvSpPr>
        <p:spPr/>
        <p:txBody>
          <a:bodyPr/>
          <a:lstStyle/>
          <a:p>
            <a:r>
              <a:rPr lang="es-ES" dirty="0"/>
              <a:t>Formulario de Usuario</a:t>
            </a:r>
          </a:p>
        </p:txBody>
      </p:sp>
      <p:sp>
        <p:nvSpPr>
          <p:cNvPr id="3" name="Marcador de contenido 2">
            <a:extLst>
              <a:ext uri="{FF2B5EF4-FFF2-40B4-BE49-F238E27FC236}">
                <a16:creationId xmlns:a16="http://schemas.microsoft.com/office/drawing/2014/main" id="{84FE75FB-4F0B-442E-8420-F358668DE854}"/>
              </a:ext>
            </a:extLst>
          </p:cNvPr>
          <p:cNvSpPr>
            <a:spLocks noGrp="1"/>
          </p:cNvSpPr>
          <p:nvPr>
            <p:ph idx="1"/>
          </p:nvPr>
        </p:nvSpPr>
        <p:spPr/>
        <p:txBody>
          <a:bodyPr/>
          <a:lstStyle/>
          <a:p>
            <a:pPr marL="0" indent="0">
              <a:buNone/>
            </a:pPr>
            <a:r>
              <a:rPr lang="es-ES" dirty="0"/>
              <a:t>Esta pagina consiste en un formulario que se pide al usuario que rellene.</a:t>
            </a:r>
          </a:p>
        </p:txBody>
      </p:sp>
    </p:spTree>
    <p:extLst>
      <p:ext uri="{BB962C8B-B14F-4D97-AF65-F5344CB8AC3E}">
        <p14:creationId xmlns:p14="http://schemas.microsoft.com/office/powerpoint/2010/main" val="286548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BF8A0-EC88-4D2A-ADF7-831962D38C41}"/>
              </a:ext>
            </a:extLst>
          </p:cNvPr>
          <p:cNvSpPr>
            <a:spLocks noGrp="1"/>
          </p:cNvSpPr>
          <p:nvPr>
            <p:ph type="title"/>
          </p:nvPr>
        </p:nvSpPr>
        <p:spPr/>
        <p:txBody>
          <a:bodyPr/>
          <a:lstStyle/>
          <a:p>
            <a:r>
              <a:rPr lang="es-ES" dirty="0"/>
              <a:t>Pagina Principal</a:t>
            </a:r>
          </a:p>
        </p:txBody>
      </p:sp>
      <p:sp>
        <p:nvSpPr>
          <p:cNvPr id="3" name="Marcador de contenido 2">
            <a:extLst>
              <a:ext uri="{FF2B5EF4-FFF2-40B4-BE49-F238E27FC236}">
                <a16:creationId xmlns:a16="http://schemas.microsoft.com/office/drawing/2014/main" id="{E92566BA-2E36-4170-8B80-35B9245FDD80}"/>
              </a:ext>
            </a:extLst>
          </p:cNvPr>
          <p:cNvSpPr>
            <a:spLocks noGrp="1"/>
          </p:cNvSpPr>
          <p:nvPr>
            <p:ph idx="1"/>
          </p:nvPr>
        </p:nvSpPr>
        <p:spPr/>
        <p:txBody>
          <a:bodyPr/>
          <a:lstStyle/>
          <a:p>
            <a:pPr marL="0" indent="0">
              <a:buNone/>
            </a:pPr>
            <a:r>
              <a:rPr lang="es-ES" dirty="0"/>
              <a:t>La pagina principal tiene un </a:t>
            </a:r>
            <a:r>
              <a:rPr lang="es-ES" dirty="0" err="1"/>
              <a:t>header</a:t>
            </a:r>
            <a:r>
              <a:rPr lang="es-ES" dirty="0"/>
              <a:t> con un menú que vincula todas las pagina de la Web.</a:t>
            </a:r>
          </a:p>
          <a:p>
            <a:pPr marL="0" indent="0">
              <a:buNone/>
            </a:pPr>
            <a:r>
              <a:rPr lang="es-ES" dirty="0"/>
              <a:t>La pagina principal consiste en un </a:t>
            </a:r>
            <a:r>
              <a:rPr lang="es-ES" dirty="0" err="1"/>
              <a:t>main</a:t>
            </a:r>
            <a:r>
              <a:rPr lang="es-ES" dirty="0"/>
              <a:t> que muestra una noticias “El país”, dos </a:t>
            </a:r>
            <a:r>
              <a:rPr lang="es-ES" dirty="0" err="1"/>
              <a:t>aside</a:t>
            </a:r>
            <a:r>
              <a:rPr lang="es-ES" dirty="0"/>
              <a:t>, un </a:t>
            </a:r>
            <a:r>
              <a:rPr lang="es-ES" dirty="0" err="1"/>
              <a:t>header</a:t>
            </a:r>
            <a:r>
              <a:rPr lang="es-ES" dirty="0"/>
              <a:t> y un </a:t>
            </a:r>
            <a:r>
              <a:rPr lang="es-ES" dirty="0" err="1"/>
              <a:t>footer</a:t>
            </a:r>
            <a:r>
              <a:rPr lang="es-ES" dirty="0"/>
              <a:t>. Uno de los </a:t>
            </a:r>
            <a:r>
              <a:rPr lang="es-ES" dirty="0" err="1"/>
              <a:t>aside</a:t>
            </a:r>
            <a:r>
              <a:rPr lang="es-ES" dirty="0"/>
              <a:t> </a:t>
            </a:r>
            <a:r>
              <a:rPr lang="es-ES" dirty="0" err="1"/>
              <a:t>contenia</a:t>
            </a:r>
            <a:r>
              <a:rPr lang="es-ES" dirty="0"/>
              <a:t> un anuncio de “100 </a:t>
            </a:r>
            <a:r>
              <a:rPr lang="es-ES" dirty="0" err="1"/>
              <a:t>motaditos</a:t>
            </a:r>
            <a:r>
              <a:rPr lang="es-ES" dirty="0"/>
              <a:t>” junto con un </a:t>
            </a:r>
            <a:r>
              <a:rPr lang="es-ES" dirty="0" err="1"/>
              <a:t>videoanuncio</a:t>
            </a:r>
            <a:r>
              <a:rPr lang="es-ES" dirty="0"/>
              <a:t> de lo mismo.</a:t>
            </a:r>
          </a:p>
          <a:p>
            <a:pPr marL="0" indent="0">
              <a:buNone/>
            </a:pPr>
            <a:r>
              <a:rPr lang="es-ES" dirty="0"/>
              <a:t>El otro </a:t>
            </a:r>
            <a:r>
              <a:rPr lang="es-ES" dirty="0" err="1"/>
              <a:t>contenia</a:t>
            </a:r>
            <a:r>
              <a:rPr lang="es-ES" dirty="0"/>
              <a:t> el tiempo, las pagina mas </a:t>
            </a:r>
            <a:r>
              <a:rPr lang="es-ES" dirty="0" err="1"/>
              <a:t>visistadas</a:t>
            </a:r>
            <a:r>
              <a:rPr lang="es-ES" dirty="0"/>
              <a:t> de la web y la pagina recomendada de la web.</a:t>
            </a:r>
          </a:p>
          <a:p>
            <a:pPr marL="0" indent="0">
              <a:buNone/>
            </a:pPr>
            <a:r>
              <a:rPr lang="es-ES" dirty="0"/>
              <a:t>El </a:t>
            </a:r>
            <a:r>
              <a:rPr lang="es-ES" dirty="0" err="1"/>
              <a:t>footer</a:t>
            </a:r>
            <a:r>
              <a:rPr lang="es-ES" dirty="0"/>
              <a:t> </a:t>
            </a:r>
            <a:r>
              <a:rPr lang="es-ES" dirty="0" err="1"/>
              <a:t>contenia</a:t>
            </a:r>
            <a:r>
              <a:rPr lang="es-ES" dirty="0"/>
              <a:t> un contador de la gente que a visitado la pagina principal.</a:t>
            </a:r>
          </a:p>
        </p:txBody>
      </p:sp>
    </p:spTree>
    <p:extLst>
      <p:ext uri="{BB962C8B-B14F-4D97-AF65-F5344CB8AC3E}">
        <p14:creationId xmlns:p14="http://schemas.microsoft.com/office/powerpoint/2010/main" val="187820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61A79F-6201-49A3-8357-27DEBA757B93}"/>
              </a:ext>
            </a:extLst>
          </p:cNvPr>
          <p:cNvSpPr>
            <a:spLocks noGrp="1"/>
          </p:cNvSpPr>
          <p:nvPr>
            <p:ph type="title"/>
          </p:nvPr>
        </p:nvSpPr>
        <p:spPr/>
        <p:txBody>
          <a:bodyPr/>
          <a:lstStyle/>
          <a:p>
            <a:r>
              <a:rPr lang="es-ES" dirty="0"/>
              <a:t>Historia</a:t>
            </a:r>
          </a:p>
        </p:txBody>
      </p:sp>
      <p:sp>
        <p:nvSpPr>
          <p:cNvPr id="3" name="Marcador de contenido 2">
            <a:extLst>
              <a:ext uri="{FF2B5EF4-FFF2-40B4-BE49-F238E27FC236}">
                <a16:creationId xmlns:a16="http://schemas.microsoft.com/office/drawing/2014/main" id="{C7680ACD-DE15-4A66-900E-DE2A020810CE}"/>
              </a:ext>
            </a:extLst>
          </p:cNvPr>
          <p:cNvSpPr>
            <a:spLocks noGrp="1"/>
          </p:cNvSpPr>
          <p:nvPr>
            <p:ph idx="1"/>
          </p:nvPr>
        </p:nvSpPr>
        <p:spPr/>
        <p:txBody>
          <a:bodyPr/>
          <a:lstStyle/>
          <a:p>
            <a:pPr marL="0" indent="0">
              <a:buNone/>
            </a:pPr>
            <a:r>
              <a:rPr lang="es-ES" dirty="0"/>
              <a:t>La pagina de historia, esta pagina tiene una función particular. Cuando pasas el cursor por encima de una imagen, dicha imagen se muestra en el centro de la pantalla aumentando su tamaño y colocando un fondo borroso.</a:t>
            </a:r>
          </a:p>
        </p:txBody>
      </p:sp>
    </p:spTree>
    <p:extLst>
      <p:ext uri="{BB962C8B-B14F-4D97-AF65-F5344CB8AC3E}">
        <p14:creationId xmlns:p14="http://schemas.microsoft.com/office/powerpoint/2010/main" val="281793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C1B31-59FF-4C6E-970C-25A919133A1A}"/>
              </a:ext>
            </a:extLst>
          </p:cNvPr>
          <p:cNvSpPr>
            <a:spLocks noGrp="1"/>
          </p:cNvSpPr>
          <p:nvPr>
            <p:ph type="title"/>
          </p:nvPr>
        </p:nvSpPr>
        <p:spPr/>
        <p:txBody>
          <a:bodyPr/>
          <a:lstStyle/>
          <a:p>
            <a:r>
              <a:rPr lang="es-ES" dirty="0"/>
              <a:t>Calendario</a:t>
            </a:r>
          </a:p>
        </p:txBody>
      </p:sp>
      <p:sp>
        <p:nvSpPr>
          <p:cNvPr id="3" name="Marcador de contenido 2">
            <a:extLst>
              <a:ext uri="{FF2B5EF4-FFF2-40B4-BE49-F238E27FC236}">
                <a16:creationId xmlns:a16="http://schemas.microsoft.com/office/drawing/2014/main" id="{6D8A4D00-9B71-44D4-9BFF-46D72EEE33F7}"/>
              </a:ext>
            </a:extLst>
          </p:cNvPr>
          <p:cNvSpPr>
            <a:spLocks noGrp="1"/>
          </p:cNvSpPr>
          <p:nvPr>
            <p:ph idx="1"/>
          </p:nvPr>
        </p:nvSpPr>
        <p:spPr/>
        <p:txBody>
          <a:bodyPr>
            <a:normAutofit fontScale="92500" lnSpcReduction="10000"/>
          </a:bodyPr>
          <a:lstStyle/>
          <a:p>
            <a:pPr marL="0" indent="0">
              <a:buNone/>
            </a:pPr>
            <a:r>
              <a:rPr lang="es-ES" dirty="0"/>
              <a:t>Esta pagina renderiza un calendario. Mediante JavaScript la pagina renderiza un calendario que puede moverse entre los meses. Este calendario muestra en que día estamos. Además este calendario tiene eventos. Dicho eventos se muestran de color verde a excepción de que quede menos de una semana para que ocurra dicho evento.</a:t>
            </a:r>
          </a:p>
          <a:p>
            <a:pPr marL="0" indent="0">
              <a:buNone/>
            </a:pPr>
            <a:r>
              <a:rPr lang="es-ES" dirty="0"/>
              <a:t>Los eventos se crean mediante JavaScript y se guardan en una base de datos mediante </a:t>
            </a:r>
            <a:r>
              <a:rPr lang="es-ES" dirty="0" err="1"/>
              <a:t>php</a:t>
            </a:r>
            <a:r>
              <a:rPr lang="es-ES" dirty="0"/>
              <a:t> y </a:t>
            </a:r>
            <a:r>
              <a:rPr lang="es-ES" dirty="0" err="1"/>
              <a:t>Jquery</a:t>
            </a:r>
            <a:r>
              <a:rPr lang="es-ES" dirty="0"/>
              <a:t>. El calendario se comunica con la base de datos a la hora de renderizar y comprueba que eventos hay almacenado. Si hay algún evento almacenado en el mes que va a mostrar al usuario, rellena dicho día con el nombre del evento.</a:t>
            </a:r>
          </a:p>
          <a:p>
            <a:pPr marL="0" indent="0">
              <a:buNone/>
            </a:pPr>
            <a:r>
              <a:rPr lang="es-ES" dirty="0"/>
              <a:t>Aparte del calendario hay un articulo que muestra los nombre de los eventos que hay en el mes renderizado.</a:t>
            </a:r>
          </a:p>
        </p:txBody>
      </p:sp>
    </p:spTree>
    <p:extLst>
      <p:ext uri="{BB962C8B-B14F-4D97-AF65-F5344CB8AC3E}">
        <p14:creationId xmlns:p14="http://schemas.microsoft.com/office/powerpoint/2010/main" val="83315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51CEB-6389-458F-92E9-A0A82F8A0011}"/>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a16="http://schemas.microsoft.com/office/drawing/2014/main" id="{87846C98-ED90-4A3E-9DA9-E3A2605151FF}"/>
              </a:ext>
            </a:extLst>
          </p:cNvPr>
          <p:cNvSpPr>
            <a:spLocks noGrp="1"/>
          </p:cNvSpPr>
          <p:nvPr>
            <p:ph idx="1"/>
          </p:nvPr>
        </p:nvSpPr>
        <p:spPr/>
        <p:txBody>
          <a:bodyPr/>
          <a:lstStyle/>
          <a:p>
            <a:pPr marL="0" indent="0">
              <a:buNone/>
            </a:pPr>
            <a:r>
              <a:rPr lang="es-ES" dirty="0"/>
              <a:t>Ha sido una experiencia única donde he aprendido varias cosas…</a:t>
            </a:r>
          </a:p>
        </p:txBody>
      </p:sp>
    </p:spTree>
    <p:extLst>
      <p:ext uri="{BB962C8B-B14F-4D97-AF65-F5344CB8AC3E}">
        <p14:creationId xmlns:p14="http://schemas.microsoft.com/office/powerpoint/2010/main" val="142173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87CAE-A301-4EB4-B44C-5BB414CF8D4C}"/>
              </a:ext>
            </a:extLst>
          </p:cNvPr>
          <p:cNvSpPr>
            <a:spLocks noGrp="1"/>
          </p:cNvSpPr>
          <p:nvPr>
            <p:ph type="title"/>
          </p:nvPr>
        </p:nvSpPr>
        <p:spPr/>
        <p:txBody>
          <a:bodyPr/>
          <a:lstStyle/>
          <a:p>
            <a:r>
              <a:rPr lang="es-ES" dirty="0"/>
              <a:t>Anexo</a:t>
            </a:r>
          </a:p>
        </p:txBody>
      </p:sp>
      <p:sp>
        <p:nvSpPr>
          <p:cNvPr id="3" name="Marcador de contenido 2">
            <a:extLst>
              <a:ext uri="{FF2B5EF4-FFF2-40B4-BE49-F238E27FC236}">
                <a16:creationId xmlns:a16="http://schemas.microsoft.com/office/drawing/2014/main" id="{05AE3F8E-7E33-4DD3-AAC5-3E898E13EC2B}"/>
              </a:ext>
            </a:extLst>
          </p:cNvPr>
          <p:cNvSpPr>
            <a:spLocks noGrp="1"/>
          </p:cNvSpPr>
          <p:nvPr>
            <p:ph idx="1"/>
          </p:nvPr>
        </p:nvSpPr>
        <p:spPr/>
        <p:txBody>
          <a:bodyPr/>
          <a:lstStyle/>
          <a:p>
            <a:pPr marL="0" indent="0">
              <a:buNone/>
            </a:pPr>
            <a:r>
              <a:rPr lang="es-ES" dirty="0"/>
              <a:t>Ya está</a:t>
            </a:r>
          </a:p>
        </p:txBody>
      </p:sp>
    </p:spTree>
    <p:extLst>
      <p:ext uri="{BB962C8B-B14F-4D97-AF65-F5344CB8AC3E}">
        <p14:creationId xmlns:p14="http://schemas.microsoft.com/office/powerpoint/2010/main" val="54835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7CD7B-1897-40F9-B484-2E17B12431FC}"/>
              </a:ext>
            </a:extLst>
          </p:cNvPr>
          <p:cNvSpPr>
            <a:spLocks noGrp="1"/>
          </p:cNvSpPr>
          <p:nvPr>
            <p:ph type="title"/>
          </p:nvPr>
        </p:nvSpPr>
        <p:spPr/>
        <p:txBody>
          <a:bodyPr/>
          <a:lstStyle/>
          <a:p>
            <a:r>
              <a:rPr lang="es-ES" dirty="0"/>
              <a:t>COMIDA</a:t>
            </a:r>
          </a:p>
        </p:txBody>
      </p:sp>
      <p:sp>
        <p:nvSpPr>
          <p:cNvPr id="3" name="Marcador de contenido 2">
            <a:extLst>
              <a:ext uri="{FF2B5EF4-FFF2-40B4-BE49-F238E27FC236}">
                <a16:creationId xmlns:a16="http://schemas.microsoft.com/office/drawing/2014/main" id="{E0753055-3528-4681-BB72-C0513D38D3F5}"/>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74701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DD704-611F-4E04-A7BA-3DA61816862B}"/>
              </a:ext>
            </a:extLst>
          </p:cNvPr>
          <p:cNvSpPr>
            <a:spLocks noGrp="1"/>
          </p:cNvSpPr>
          <p:nvPr>
            <p:ph type="title"/>
          </p:nvPr>
        </p:nvSpPr>
        <p:spPr/>
        <p:txBody>
          <a:bodyPr/>
          <a:lstStyle/>
          <a:p>
            <a:r>
              <a:rPr lang="es-ES" dirty="0"/>
              <a:t>¿Qué presento?</a:t>
            </a:r>
          </a:p>
        </p:txBody>
      </p:sp>
      <p:sp>
        <p:nvSpPr>
          <p:cNvPr id="3" name="Marcador de contenido 2">
            <a:extLst>
              <a:ext uri="{FF2B5EF4-FFF2-40B4-BE49-F238E27FC236}">
                <a16:creationId xmlns:a16="http://schemas.microsoft.com/office/drawing/2014/main" id="{EFEAA0BC-280F-4475-AA5C-890AC8EFEA15}"/>
              </a:ext>
            </a:extLst>
          </p:cNvPr>
          <p:cNvSpPr>
            <a:spLocks noGrp="1"/>
          </p:cNvSpPr>
          <p:nvPr>
            <p:ph idx="1"/>
          </p:nvPr>
        </p:nvSpPr>
        <p:spPr/>
        <p:txBody>
          <a:bodyPr/>
          <a:lstStyle/>
          <a:p>
            <a:pPr marL="0" indent="0">
              <a:buNone/>
            </a:pPr>
            <a:r>
              <a:rPr lang="es-ES" dirty="0"/>
              <a:t>Comida es una pagina web desarrollado durante la duración del curso.</a:t>
            </a:r>
          </a:p>
          <a:p>
            <a:pPr marL="0" indent="0">
              <a:buNone/>
            </a:pPr>
            <a:endParaRPr lang="es-ES" dirty="0"/>
          </a:p>
          <a:p>
            <a:pPr marL="0" indent="0">
              <a:buNone/>
            </a:pPr>
            <a:r>
              <a:rPr lang="es-ES" dirty="0"/>
              <a:t>El temario de la pagina web tiene que ver con la comida en general.</a:t>
            </a:r>
          </a:p>
        </p:txBody>
      </p:sp>
    </p:spTree>
    <p:extLst>
      <p:ext uri="{BB962C8B-B14F-4D97-AF65-F5344CB8AC3E}">
        <p14:creationId xmlns:p14="http://schemas.microsoft.com/office/powerpoint/2010/main" val="376476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A938FF-5CDF-400F-8BE7-9B12F7864262}"/>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4C2904AC-7C8D-4285-9DD7-F9021C6FA57A}"/>
              </a:ext>
            </a:extLst>
          </p:cNvPr>
          <p:cNvSpPr>
            <a:spLocks noGrp="1"/>
          </p:cNvSpPr>
          <p:nvPr>
            <p:ph idx="1"/>
          </p:nvPr>
        </p:nvSpPr>
        <p:spPr/>
        <p:txBody>
          <a:bodyPr>
            <a:normAutofit fontScale="85000" lnSpcReduction="20000"/>
          </a:bodyPr>
          <a:lstStyle/>
          <a:p>
            <a:r>
              <a:rPr lang="es-ES" dirty="0"/>
              <a:t>Currículo</a:t>
            </a:r>
          </a:p>
          <a:p>
            <a:r>
              <a:rPr lang="es-ES" dirty="0"/>
              <a:t>Escala</a:t>
            </a:r>
          </a:p>
          <a:p>
            <a:r>
              <a:rPr lang="es-ES" dirty="0"/>
              <a:t>Frases</a:t>
            </a:r>
          </a:p>
          <a:p>
            <a:r>
              <a:rPr lang="es-ES" dirty="0"/>
              <a:t>Diálogo</a:t>
            </a:r>
          </a:p>
          <a:p>
            <a:r>
              <a:rPr lang="es-ES" dirty="0"/>
              <a:t>Comparativa</a:t>
            </a:r>
          </a:p>
          <a:p>
            <a:r>
              <a:rPr lang="es-ES" dirty="0"/>
              <a:t>Reseñas</a:t>
            </a:r>
          </a:p>
          <a:p>
            <a:r>
              <a:rPr lang="es-ES" dirty="0"/>
              <a:t>Obras</a:t>
            </a:r>
          </a:p>
          <a:p>
            <a:r>
              <a:rPr lang="es-ES" dirty="0"/>
              <a:t>Formulario de usuario</a:t>
            </a:r>
          </a:p>
          <a:p>
            <a:r>
              <a:rPr lang="es-ES" dirty="0"/>
              <a:t>Pagina principal</a:t>
            </a:r>
          </a:p>
          <a:p>
            <a:r>
              <a:rPr lang="es-ES" dirty="0"/>
              <a:t>Historia</a:t>
            </a:r>
          </a:p>
          <a:p>
            <a:r>
              <a:rPr lang="es-ES" dirty="0"/>
              <a:t>Calendario</a:t>
            </a:r>
          </a:p>
        </p:txBody>
      </p:sp>
    </p:spTree>
    <p:extLst>
      <p:ext uri="{BB962C8B-B14F-4D97-AF65-F5344CB8AC3E}">
        <p14:creationId xmlns:p14="http://schemas.microsoft.com/office/powerpoint/2010/main" val="252622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E9732-CB86-46E1-8D26-91C4436C1BEF}"/>
              </a:ext>
            </a:extLst>
          </p:cNvPr>
          <p:cNvSpPr>
            <a:spLocks noGrp="1"/>
          </p:cNvSpPr>
          <p:nvPr>
            <p:ph type="title"/>
          </p:nvPr>
        </p:nvSpPr>
        <p:spPr/>
        <p:txBody>
          <a:bodyPr/>
          <a:lstStyle/>
          <a:p>
            <a:r>
              <a:rPr lang="es-ES" dirty="0"/>
              <a:t>Currículo</a:t>
            </a:r>
          </a:p>
        </p:txBody>
      </p:sp>
      <p:sp>
        <p:nvSpPr>
          <p:cNvPr id="3" name="Marcador de contenido 2">
            <a:extLst>
              <a:ext uri="{FF2B5EF4-FFF2-40B4-BE49-F238E27FC236}">
                <a16:creationId xmlns:a16="http://schemas.microsoft.com/office/drawing/2014/main" id="{B6EEBE6A-693D-4F41-AB2D-4334054D8184}"/>
              </a:ext>
            </a:extLst>
          </p:cNvPr>
          <p:cNvSpPr>
            <a:spLocks noGrp="1"/>
          </p:cNvSpPr>
          <p:nvPr>
            <p:ph idx="1"/>
          </p:nvPr>
        </p:nvSpPr>
        <p:spPr/>
        <p:txBody>
          <a:bodyPr/>
          <a:lstStyle/>
          <a:p>
            <a:pPr marL="0" indent="0">
              <a:buNone/>
            </a:pPr>
            <a:r>
              <a:rPr lang="es-ES" dirty="0"/>
              <a:t>Este fue la primera pagina de la web.</a:t>
            </a:r>
          </a:p>
          <a:p>
            <a:pPr marL="0" indent="0">
              <a:buNone/>
            </a:pPr>
            <a:r>
              <a:rPr lang="es-ES" dirty="0"/>
              <a:t>En el momento de creación lo cree mediante </a:t>
            </a:r>
            <a:r>
              <a:rPr lang="es-ES" dirty="0" err="1"/>
              <a:t>html</a:t>
            </a:r>
            <a:r>
              <a:rPr lang="es-ES" dirty="0"/>
              <a:t> y </a:t>
            </a:r>
            <a:r>
              <a:rPr lang="es-ES" dirty="0" err="1"/>
              <a:t>css</a:t>
            </a:r>
            <a:r>
              <a:rPr lang="es-ES" dirty="0"/>
              <a:t>. Utilizando </a:t>
            </a:r>
            <a:r>
              <a:rPr lang="es-ES" dirty="0" err="1"/>
              <a:t>float</a:t>
            </a:r>
            <a:r>
              <a:rPr lang="es-ES" dirty="0"/>
              <a:t> </a:t>
            </a:r>
            <a:r>
              <a:rPr lang="es-ES" dirty="0" err="1"/>
              <a:t>left</a:t>
            </a:r>
            <a:r>
              <a:rPr lang="es-ES" dirty="0"/>
              <a:t> para organizar y centrar todos los elementos de la pagina.</a:t>
            </a:r>
          </a:p>
        </p:txBody>
      </p:sp>
    </p:spTree>
    <p:extLst>
      <p:ext uri="{BB962C8B-B14F-4D97-AF65-F5344CB8AC3E}">
        <p14:creationId xmlns:p14="http://schemas.microsoft.com/office/powerpoint/2010/main" val="419009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CD07E-C563-4E49-81A5-164D3D684CED}"/>
              </a:ext>
            </a:extLst>
          </p:cNvPr>
          <p:cNvSpPr>
            <a:spLocks noGrp="1"/>
          </p:cNvSpPr>
          <p:nvPr>
            <p:ph type="title"/>
          </p:nvPr>
        </p:nvSpPr>
        <p:spPr/>
        <p:txBody>
          <a:bodyPr/>
          <a:lstStyle/>
          <a:p>
            <a:r>
              <a:rPr lang="es-ES" dirty="0"/>
              <a:t>Escala</a:t>
            </a:r>
          </a:p>
        </p:txBody>
      </p:sp>
      <p:sp>
        <p:nvSpPr>
          <p:cNvPr id="3" name="Marcador de contenido 2">
            <a:extLst>
              <a:ext uri="{FF2B5EF4-FFF2-40B4-BE49-F238E27FC236}">
                <a16:creationId xmlns:a16="http://schemas.microsoft.com/office/drawing/2014/main" id="{4010B0C8-14FF-4712-B107-10106B3D6E9F}"/>
              </a:ext>
            </a:extLst>
          </p:cNvPr>
          <p:cNvSpPr>
            <a:spLocks noGrp="1"/>
          </p:cNvSpPr>
          <p:nvPr>
            <p:ph idx="1"/>
          </p:nvPr>
        </p:nvSpPr>
        <p:spPr/>
        <p:txBody>
          <a:bodyPr/>
          <a:lstStyle/>
          <a:p>
            <a:pPr marL="0" indent="0">
              <a:buNone/>
            </a:pPr>
            <a:r>
              <a:rPr lang="es-ES" dirty="0"/>
              <a:t>Escala fue la segunda pagina creada. A la hora de crear escala aprendí a como utilizar las funciones </a:t>
            </a:r>
            <a:r>
              <a:rPr lang="es-ES" dirty="0" err="1"/>
              <a:t>css</a:t>
            </a:r>
            <a:r>
              <a:rPr lang="es-ES" dirty="0"/>
              <a:t> display </a:t>
            </a:r>
            <a:r>
              <a:rPr lang="es-ES" dirty="0" err="1"/>
              <a:t>flex</a:t>
            </a:r>
            <a:r>
              <a:rPr lang="es-ES" dirty="0"/>
              <a:t> para centrar el contenido y organizarlo mejor.</a:t>
            </a:r>
          </a:p>
        </p:txBody>
      </p:sp>
    </p:spTree>
    <p:extLst>
      <p:ext uri="{BB962C8B-B14F-4D97-AF65-F5344CB8AC3E}">
        <p14:creationId xmlns:p14="http://schemas.microsoft.com/office/powerpoint/2010/main" val="12003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18D57-9574-45A3-8B0D-87DBF03FEA0D}"/>
              </a:ext>
            </a:extLst>
          </p:cNvPr>
          <p:cNvSpPr>
            <a:spLocks noGrp="1"/>
          </p:cNvSpPr>
          <p:nvPr>
            <p:ph type="title"/>
          </p:nvPr>
        </p:nvSpPr>
        <p:spPr/>
        <p:txBody>
          <a:bodyPr/>
          <a:lstStyle/>
          <a:p>
            <a:r>
              <a:rPr lang="es-ES" dirty="0"/>
              <a:t>Currículo v2 “CV externo”</a:t>
            </a:r>
          </a:p>
        </p:txBody>
      </p:sp>
      <p:sp>
        <p:nvSpPr>
          <p:cNvPr id="3" name="Marcador de contenido 2">
            <a:extLst>
              <a:ext uri="{FF2B5EF4-FFF2-40B4-BE49-F238E27FC236}">
                <a16:creationId xmlns:a16="http://schemas.microsoft.com/office/drawing/2014/main" id="{772CCE93-8EA9-4987-AE0C-4683153E1E18}"/>
              </a:ext>
            </a:extLst>
          </p:cNvPr>
          <p:cNvSpPr>
            <a:spLocks noGrp="1"/>
          </p:cNvSpPr>
          <p:nvPr>
            <p:ph idx="1"/>
          </p:nvPr>
        </p:nvSpPr>
        <p:spPr/>
        <p:txBody>
          <a:bodyPr/>
          <a:lstStyle/>
          <a:p>
            <a:pPr marL="0" indent="0">
              <a:buNone/>
            </a:pPr>
            <a:r>
              <a:rPr lang="es-ES" dirty="0"/>
              <a:t>Ya teniendo un poco de conocimientos de como utilizar display </a:t>
            </a:r>
            <a:r>
              <a:rPr lang="es-ES" dirty="0" err="1"/>
              <a:t>flex</a:t>
            </a:r>
            <a:r>
              <a:rPr lang="es-ES" dirty="0"/>
              <a:t>. Y teniendo en cuenta que teníamos que añadir unas tarjetas de presentación de los </a:t>
            </a:r>
            <a:r>
              <a:rPr lang="es-ES" dirty="0" err="1"/>
              <a:t>curriculos</a:t>
            </a:r>
            <a:r>
              <a:rPr lang="es-ES" dirty="0"/>
              <a:t> de los compañeros de la misma categoría. </a:t>
            </a:r>
            <a:r>
              <a:rPr lang="es-ES" dirty="0" err="1"/>
              <a:t>Decidi</a:t>
            </a:r>
            <a:r>
              <a:rPr lang="es-ES" dirty="0"/>
              <a:t> cambiar la estructura de la pagina para utilizar display </a:t>
            </a:r>
            <a:r>
              <a:rPr lang="es-ES" dirty="0" err="1"/>
              <a:t>flex</a:t>
            </a:r>
            <a:r>
              <a:rPr lang="es-ES" dirty="0"/>
              <a:t> y las etiquetas adecuadas. Aprendiendo en este paso como deberíamos estructurar las paginas web. (</a:t>
            </a:r>
            <a:r>
              <a:rPr lang="es-ES" dirty="0" err="1"/>
              <a:t>Header</a:t>
            </a:r>
            <a:r>
              <a:rPr lang="es-ES" dirty="0"/>
              <a:t>, </a:t>
            </a:r>
            <a:r>
              <a:rPr lang="es-ES" dirty="0" err="1"/>
              <a:t>main</a:t>
            </a:r>
            <a:r>
              <a:rPr lang="es-ES" dirty="0"/>
              <a:t>, </a:t>
            </a:r>
            <a:r>
              <a:rPr lang="es-ES" dirty="0" err="1"/>
              <a:t>footer</a:t>
            </a:r>
            <a:r>
              <a:rPr lang="es-ES" dirty="0"/>
              <a:t>, etc.)</a:t>
            </a:r>
          </a:p>
        </p:txBody>
      </p:sp>
    </p:spTree>
    <p:extLst>
      <p:ext uri="{BB962C8B-B14F-4D97-AF65-F5344CB8AC3E}">
        <p14:creationId xmlns:p14="http://schemas.microsoft.com/office/powerpoint/2010/main" val="43413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54D0E-34C8-45CC-B1CE-95659EDB991B}"/>
              </a:ext>
            </a:extLst>
          </p:cNvPr>
          <p:cNvSpPr>
            <a:spLocks noGrp="1"/>
          </p:cNvSpPr>
          <p:nvPr>
            <p:ph type="title"/>
          </p:nvPr>
        </p:nvSpPr>
        <p:spPr/>
        <p:txBody>
          <a:bodyPr/>
          <a:lstStyle/>
          <a:p>
            <a:r>
              <a:rPr lang="es-ES" dirty="0"/>
              <a:t>Frases</a:t>
            </a:r>
          </a:p>
        </p:txBody>
      </p:sp>
      <p:sp>
        <p:nvSpPr>
          <p:cNvPr id="3" name="Marcador de contenido 2">
            <a:extLst>
              <a:ext uri="{FF2B5EF4-FFF2-40B4-BE49-F238E27FC236}">
                <a16:creationId xmlns:a16="http://schemas.microsoft.com/office/drawing/2014/main" id="{B9D988EF-508E-49D7-A60D-421C6FAE220C}"/>
              </a:ext>
            </a:extLst>
          </p:cNvPr>
          <p:cNvSpPr>
            <a:spLocks noGrp="1"/>
          </p:cNvSpPr>
          <p:nvPr>
            <p:ph idx="1"/>
          </p:nvPr>
        </p:nvSpPr>
        <p:spPr/>
        <p:txBody>
          <a:bodyPr/>
          <a:lstStyle/>
          <a:p>
            <a:pPr marL="0" indent="0">
              <a:buNone/>
            </a:pPr>
            <a:r>
              <a:rPr lang="es-ES" dirty="0"/>
              <a:t>En esta pagina cree una única frase en le centro de la pantalla. Donde tenia que ponerle un borde de distinto color por cada lado y 2 distintos formato de línea de borde (puntos y rallas)</a:t>
            </a:r>
          </a:p>
        </p:txBody>
      </p:sp>
    </p:spTree>
    <p:extLst>
      <p:ext uri="{BB962C8B-B14F-4D97-AF65-F5344CB8AC3E}">
        <p14:creationId xmlns:p14="http://schemas.microsoft.com/office/powerpoint/2010/main" val="140101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37776-6F50-4725-B6C4-D5AF2A84E407}"/>
              </a:ext>
            </a:extLst>
          </p:cNvPr>
          <p:cNvSpPr>
            <a:spLocks noGrp="1"/>
          </p:cNvSpPr>
          <p:nvPr>
            <p:ph type="title"/>
          </p:nvPr>
        </p:nvSpPr>
        <p:spPr/>
        <p:txBody>
          <a:bodyPr/>
          <a:lstStyle/>
          <a:p>
            <a:r>
              <a:rPr lang="es-ES" dirty="0"/>
              <a:t>Diálogo</a:t>
            </a:r>
          </a:p>
        </p:txBody>
      </p:sp>
      <p:sp>
        <p:nvSpPr>
          <p:cNvPr id="3" name="Marcador de contenido 2">
            <a:extLst>
              <a:ext uri="{FF2B5EF4-FFF2-40B4-BE49-F238E27FC236}">
                <a16:creationId xmlns:a16="http://schemas.microsoft.com/office/drawing/2014/main" id="{003A8621-3F89-44F1-B849-34B945370C96}"/>
              </a:ext>
            </a:extLst>
          </p:cNvPr>
          <p:cNvSpPr>
            <a:spLocks noGrp="1"/>
          </p:cNvSpPr>
          <p:nvPr>
            <p:ph idx="1"/>
          </p:nvPr>
        </p:nvSpPr>
        <p:spPr/>
        <p:txBody>
          <a:bodyPr/>
          <a:lstStyle/>
          <a:p>
            <a:pPr marL="0" indent="0">
              <a:buNone/>
            </a:pPr>
            <a:r>
              <a:rPr lang="es-ES" dirty="0"/>
              <a:t>Desarrollando está pagina (4ª) aprendí como utilizar las propiedades de </a:t>
            </a:r>
            <a:r>
              <a:rPr lang="es-ES" dirty="0" err="1"/>
              <a:t>css</a:t>
            </a:r>
            <a:r>
              <a:rPr lang="es-ES" dirty="0"/>
              <a:t> </a:t>
            </a:r>
            <a:r>
              <a:rPr lang="es-ES" dirty="0" err="1"/>
              <a:t>before</a:t>
            </a:r>
            <a:r>
              <a:rPr lang="es-ES" dirty="0"/>
              <a:t> y after. </a:t>
            </a:r>
          </a:p>
        </p:txBody>
      </p:sp>
    </p:spTree>
    <p:extLst>
      <p:ext uri="{BB962C8B-B14F-4D97-AF65-F5344CB8AC3E}">
        <p14:creationId xmlns:p14="http://schemas.microsoft.com/office/powerpoint/2010/main" val="113274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778</Words>
  <Application>Microsoft Office PowerPoint</Application>
  <PresentationFormat>Panorámica</PresentationFormat>
  <Paragraphs>58</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Presentación de PowerPoint</vt:lpstr>
      <vt:lpstr>COMIDA</vt:lpstr>
      <vt:lpstr>¿Qué presento?</vt:lpstr>
      <vt:lpstr>Desarrollo</vt:lpstr>
      <vt:lpstr>Currículo</vt:lpstr>
      <vt:lpstr>Escala</vt:lpstr>
      <vt:lpstr>Currículo v2 “CV externo”</vt:lpstr>
      <vt:lpstr>Frases</vt:lpstr>
      <vt:lpstr>Diálogo</vt:lpstr>
      <vt:lpstr>Comparativa</vt:lpstr>
      <vt:lpstr>Reseñas</vt:lpstr>
      <vt:lpstr>Obras</vt:lpstr>
      <vt:lpstr>Formulario de Usuario</vt:lpstr>
      <vt:lpstr>Pagina Principal</vt:lpstr>
      <vt:lpstr>Historia</vt:lpstr>
      <vt:lpstr>Calendario</vt:lpstr>
      <vt:lpstr>Conclusión</vt:lpstr>
      <vt:lpstr>Anexo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Troy Barker</dc:creator>
  <cp:lastModifiedBy>Troy Barker</cp:lastModifiedBy>
  <cp:revision>11</cp:revision>
  <dcterms:created xsi:type="dcterms:W3CDTF">2023-05-18T07:37:41Z</dcterms:created>
  <dcterms:modified xsi:type="dcterms:W3CDTF">2023-05-19T11:06:49Z</dcterms:modified>
</cp:coreProperties>
</file>