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56337-5A09-42D0-A652-538FD28C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3BA5A-4C22-4BBB-8DED-30E48335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5766C-2724-4FD0-BD61-042F342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A7FB2-E124-49BC-BD77-2A246EA9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D953E-14B0-457F-8E86-0FB418C0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88C6-7E40-4605-9170-104AE49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DCD05-7CBB-42E0-9A31-84F58821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CEB52-6FD9-409C-B92A-A12B395F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D67A5-0F53-42E6-A84F-8B1828C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089A0-7B5E-4FF1-8AD9-26E9BEA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466D00-B368-4D52-8509-41462E24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7AC8AF-158B-44FE-9D3D-A6BC604B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EEEE3-2142-407C-9633-4B7EBADB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F9E9F-98AF-428F-80BD-79947D4B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72CF6-6A84-4599-A37D-80293E9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1EE0-3FA8-48E0-8775-1CEC9D43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5E9EA-2B7D-46F4-B20D-943FAA96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4BA96-9AE8-46B1-BFB5-8E418609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285A0-181C-4811-83E4-073F112D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5C1C7-9D73-4DF9-BE8B-DAF5FB9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6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C5EC-57AC-4661-BB2F-F551B473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31480-10A9-4082-BBC9-37D1C9FA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D96E1-5A83-44C1-9010-D677C8D4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E885B-82F8-4AE5-AD3E-E986E217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D2FC8-87C7-4EDE-8228-21292D32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0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E9A86-3742-431B-BBB7-0303343A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AF6F-7A9B-4FF0-B4FD-8D24B5093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753A2B-A403-4108-AD87-F1511C9F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99404C-EF3B-4246-BD0F-6B8E04EF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9B0985-A08F-4A26-AB13-DD99D2C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8C569-D4A0-4C0F-9D20-44DBBB03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6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A4150-ED8D-49FB-AC09-32418F3D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38B7A-8EEA-45F2-8950-808983EF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462E2-C4DA-4CE3-810A-3B970386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EF9D88-A5C4-4415-B16C-430DF9BEB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CA7F68-2137-4FE9-9163-F48F3BB0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16003C-C8A3-4436-B697-7C84BB05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A968C6-5374-42F2-8506-71B3B073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3430E7-99EA-46D5-B50F-1DE1411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49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AE7EF-06B1-4ED9-B5B3-AE263EF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6032DA-C2B9-4EDA-B33F-9CB53545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D6787-7D44-4431-BC72-6E9469CA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E89FD-BB54-4BBB-B997-949E6109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20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DC4F6B-303A-480E-8633-04243C1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132E85-85F8-4307-BA98-F5F881FD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B1986E-DF76-4721-9CC2-474FC424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22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AC76-4781-4201-9F15-6997226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E412B-C382-4A90-ACE5-78EB25D2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BD11E8-C957-4F01-BA0B-2F51D5B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71C67-E0B5-4F06-A1A1-49A09C1F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F4EEA-E801-4E58-B38D-79CE4E77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FC7F4-4044-4F73-B97F-3713CF53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4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44683-DB6D-4C08-8227-FAB7B871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9CE1D1-701B-43C5-913E-242D94CE0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90255-386A-4711-B2AD-53A3FD50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121AD-FA64-41F9-8DC9-1B2DA4A5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578C1-39F7-4AEC-AC55-5BAB9912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8D954-BA60-44ED-8E34-C107256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6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97DB35-12AF-40AA-8C90-3E13747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42468-948D-47B5-9F2E-9409E82F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4BE77-3D9E-4DDC-88B5-DC665A6B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8810-8F98-4CCE-B790-E086F6528BD3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1906A-72D1-405C-9382-D5A559B15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24CE7-67D1-4A34-ABE5-6840BF949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B2BD-E1C1-4A11-83B0-CF6EB7FB1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CA05463-175A-4A8F-84A3-2EA993793A45}"/>
              </a:ext>
            </a:extLst>
          </p:cNvPr>
          <p:cNvSpPr/>
          <p:nvPr/>
        </p:nvSpPr>
        <p:spPr>
          <a:xfrm>
            <a:off x="4711817" y="2114026"/>
            <a:ext cx="2768366" cy="76759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20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COMIDA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8C76DA0-3A03-4C1B-BBA7-7EF98B68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978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7CD7B-1897-40F9-B484-2E17B124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53055-3528-4681-BB72-C0513D3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0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938FF-5CDF-400F-8BE7-9B12F786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904AC-7C8D-4285-9DD7-F9021C6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2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1CEB-6389-458F-92E9-A0A82F8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46C98-ED90-4A3E-9DA9-E3A26051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7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87CAE-A301-4EB4-B44C-5BB414CF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E3F8E-7E33-4DD3-AAC5-3E898E13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51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COMIDA</vt:lpstr>
      <vt:lpstr>Desarrollo</vt:lpstr>
      <vt:lpstr>Conclusión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Troy Barker</dc:creator>
  <cp:lastModifiedBy>Troy Barker</cp:lastModifiedBy>
  <cp:revision>2</cp:revision>
  <dcterms:created xsi:type="dcterms:W3CDTF">2023-05-18T07:37:41Z</dcterms:created>
  <dcterms:modified xsi:type="dcterms:W3CDTF">2023-05-18T07:44:36Z</dcterms:modified>
</cp:coreProperties>
</file>