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3D9A27-AD7E-2301-98F3-E188438DEE1D}" v="17" dt="2023-04-04T06:49:55.640"/>
    <p1510:client id="{C3ABBB57-2BA1-4EE4-BE1B-BF897599806D}" v="375" dt="2023-03-21T09:42:01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KER, TROY ANTHONY" userId="S::trobar@alu.edu.gva.es::00072547-a255-4242-89f8-ec6dde923361" providerId="AD" clId="Web-{C3ABBB57-2BA1-4EE4-BE1B-BF897599806D}"/>
    <pc:docChg chg="addSld modSld addMainMaster delMainMaster">
      <pc:chgData name="BARKER, TROY ANTHONY" userId="S::trobar@alu.edu.gva.es::00072547-a255-4242-89f8-ec6dde923361" providerId="AD" clId="Web-{C3ABBB57-2BA1-4EE4-BE1B-BF897599806D}" dt="2023-03-21T09:42:01.316" v="344"/>
      <pc:docMkLst>
        <pc:docMk/>
      </pc:docMkLst>
      <pc:sldChg chg="addSp delSp modSp mod modTransition setBg modClrScheme chgLayout">
        <pc:chgData name="BARKER, TROY ANTHONY" userId="S::trobar@alu.edu.gva.es::00072547-a255-4242-89f8-ec6dde923361" providerId="AD" clId="Web-{C3ABBB57-2BA1-4EE4-BE1B-BF897599806D}" dt="2023-03-21T09:41:25.675" v="337"/>
        <pc:sldMkLst>
          <pc:docMk/>
          <pc:sldMk cId="2406273178" sldId="256"/>
        </pc:sldMkLst>
        <pc:spChg chg="del mod">
          <ac:chgData name="BARKER, TROY ANTHONY" userId="S::trobar@alu.edu.gva.es::00072547-a255-4242-89f8-ec6dde923361" providerId="AD" clId="Web-{C3ABBB57-2BA1-4EE4-BE1B-BF897599806D}" dt="2023-03-21T09:00:48.140" v="9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BARKER, TROY ANTHONY" userId="S::trobar@alu.edu.gva.es::00072547-a255-4242-89f8-ec6dde923361" providerId="AD" clId="Web-{C3ABBB57-2BA1-4EE4-BE1B-BF897599806D}" dt="2023-03-21T09:40:17.938" v="336" actId="20577"/>
          <ac:spMkLst>
            <pc:docMk/>
            <pc:sldMk cId="2406273178" sldId="256"/>
            <ac:spMk id="3" creationId="{00000000-0000-0000-0000-000000000000}"/>
          </ac:spMkLst>
        </pc:spChg>
        <pc:spChg chg="add del mod">
          <ac:chgData name="BARKER, TROY ANTHONY" userId="S::trobar@alu.edu.gva.es::00072547-a255-4242-89f8-ec6dde923361" providerId="AD" clId="Web-{C3ABBB57-2BA1-4EE4-BE1B-BF897599806D}" dt="2023-03-21T09:00:51.124" v="10"/>
          <ac:spMkLst>
            <pc:docMk/>
            <pc:sldMk cId="2406273178" sldId="256"/>
            <ac:spMk id="8" creationId="{5290F283-E150-B9BD-C2A4-2BBBD7D9D18E}"/>
          </ac:spMkLst>
        </pc:spChg>
        <pc:spChg chg="add">
          <ac:chgData name="BARKER, TROY ANTHONY" userId="S::trobar@alu.edu.gva.es::00072547-a255-4242-89f8-ec6dde923361" providerId="AD" clId="Web-{C3ABBB57-2BA1-4EE4-BE1B-BF897599806D}" dt="2023-03-21T09:01:07.296" v="13"/>
          <ac:spMkLst>
            <pc:docMk/>
            <pc:sldMk cId="2406273178" sldId="256"/>
            <ac:spMk id="11" creationId="{76906711-0AFB-47DD-A4B6-4E94B38B8C91}"/>
          </ac:spMkLst>
        </pc:spChg>
        <pc:spChg chg="add">
          <ac:chgData name="BARKER, TROY ANTHONY" userId="S::trobar@alu.edu.gva.es::00072547-a255-4242-89f8-ec6dde923361" providerId="AD" clId="Web-{C3ABBB57-2BA1-4EE4-BE1B-BF897599806D}" dt="2023-03-21T09:01:07.296" v="13"/>
          <ac:spMkLst>
            <pc:docMk/>
            <pc:sldMk cId="2406273178" sldId="256"/>
            <ac:spMk id="13" creationId="{AA91F649-894C-41F6-A21D-3D1AC558E934}"/>
          </ac:spMkLst>
        </pc:spChg>
        <pc:spChg chg="add">
          <ac:chgData name="BARKER, TROY ANTHONY" userId="S::trobar@alu.edu.gva.es::00072547-a255-4242-89f8-ec6dde923361" providerId="AD" clId="Web-{C3ABBB57-2BA1-4EE4-BE1B-BF897599806D}" dt="2023-03-21T09:01:07.296" v="13"/>
          <ac:spMkLst>
            <pc:docMk/>
            <pc:sldMk cId="2406273178" sldId="256"/>
            <ac:spMk id="15" creationId="{56037404-66BD-46B5-9323-1B531319671A}"/>
          </ac:spMkLst>
        </pc:spChg>
        <pc:picChg chg="add del mod">
          <ac:chgData name="BARKER, TROY ANTHONY" userId="S::trobar@alu.edu.gva.es::00072547-a255-4242-89f8-ec6dde923361" providerId="AD" clId="Web-{C3ABBB57-2BA1-4EE4-BE1B-BF897599806D}" dt="2023-03-21T09:00:21.154" v="5"/>
          <ac:picMkLst>
            <pc:docMk/>
            <pc:sldMk cId="2406273178" sldId="256"/>
            <ac:picMk id="4" creationId="{B89ECC6E-B28A-29DE-4066-28FD0FE2E705}"/>
          </ac:picMkLst>
        </pc:picChg>
        <pc:picChg chg="add del mod">
          <ac:chgData name="BARKER, TROY ANTHONY" userId="S::trobar@alu.edu.gva.es::00072547-a255-4242-89f8-ec6dde923361" providerId="AD" clId="Web-{C3ABBB57-2BA1-4EE4-BE1B-BF897599806D}" dt="2023-03-21T09:00:22.045" v="6"/>
          <ac:picMkLst>
            <pc:docMk/>
            <pc:sldMk cId="2406273178" sldId="256"/>
            <ac:picMk id="5" creationId="{EA41340A-06A0-8437-D843-50AFF7B2C569}"/>
          </ac:picMkLst>
        </pc:picChg>
        <pc:picChg chg="add mod">
          <ac:chgData name="BARKER, TROY ANTHONY" userId="S::trobar@alu.edu.gva.es::00072547-a255-4242-89f8-ec6dde923361" providerId="AD" clId="Web-{C3ABBB57-2BA1-4EE4-BE1B-BF897599806D}" dt="2023-03-21T09:01:07.296" v="13"/>
          <ac:picMkLst>
            <pc:docMk/>
            <pc:sldMk cId="2406273178" sldId="256"/>
            <ac:picMk id="6" creationId="{0886C994-D8F8-80D8-A273-9BF2F56DCBD8}"/>
          </ac:picMkLst>
        </pc:picChg>
      </pc:sldChg>
      <pc:sldChg chg="modSp new modTransition">
        <pc:chgData name="BARKER, TROY ANTHONY" userId="S::trobar@alu.edu.gva.es::00072547-a255-4242-89f8-ec6dde923361" providerId="AD" clId="Web-{C3ABBB57-2BA1-4EE4-BE1B-BF897599806D}" dt="2023-03-21T09:41:28.643" v="338"/>
        <pc:sldMkLst>
          <pc:docMk/>
          <pc:sldMk cId="3551277271" sldId="257"/>
        </pc:sldMkLst>
        <pc:spChg chg="mod">
          <ac:chgData name="BARKER, TROY ANTHONY" userId="S::trobar@alu.edu.gva.es::00072547-a255-4242-89f8-ec6dde923361" providerId="AD" clId="Web-{C3ABBB57-2BA1-4EE4-BE1B-BF897599806D}" dt="2023-03-21T09:02:53.034" v="40" actId="20577"/>
          <ac:spMkLst>
            <pc:docMk/>
            <pc:sldMk cId="3551277271" sldId="257"/>
            <ac:spMk id="2" creationId="{8C6C52EF-C5CC-93A6-B172-5D48BE1B93DA}"/>
          </ac:spMkLst>
        </pc:spChg>
        <pc:spChg chg="mod">
          <ac:chgData name="BARKER, TROY ANTHONY" userId="S::trobar@alu.edu.gva.es::00072547-a255-4242-89f8-ec6dde923361" providerId="AD" clId="Web-{C3ABBB57-2BA1-4EE4-BE1B-BF897599806D}" dt="2023-03-21T09:02:44.393" v="33" actId="20577"/>
          <ac:spMkLst>
            <pc:docMk/>
            <pc:sldMk cId="3551277271" sldId="257"/>
            <ac:spMk id="3" creationId="{CAE7BA2C-0225-953D-4F4E-042795B7A797}"/>
          </ac:spMkLst>
        </pc:spChg>
      </pc:sldChg>
      <pc:sldChg chg="addSp modSp new modTransition">
        <pc:chgData name="BARKER, TROY ANTHONY" userId="S::trobar@alu.edu.gva.es::00072547-a255-4242-89f8-ec6dde923361" providerId="AD" clId="Web-{C3ABBB57-2BA1-4EE4-BE1B-BF897599806D}" dt="2023-03-21T09:41:30.972" v="339"/>
        <pc:sldMkLst>
          <pc:docMk/>
          <pc:sldMk cId="2636408551" sldId="258"/>
        </pc:sldMkLst>
        <pc:spChg chg="mod">
          <ac:chgData name="BARKER, TROY ANTHONY" userId="S::trobar@alu.edu.gva.es::00072547-a255-4242-89f8-ec6dde923361" providerId="AD" clId="Web-{C3ABBB57-2BA1-4EE4-BE1B-BF897599806D}" dt="2023-03-21T09:03:10.597" v="56" actId="20577"/>
          <ac:spMkLst>
            <pc:docMk/>
            <pc:sldMk cId="2636408551" sldId="258"/>
            <ac:spMk id="2" creationId="{665B8537-FB65-1395-198E-53A95BD88A81}"/>
          </ac:spMkLst>
        </pc:spChg>
        <pc:spChg chg="mod">
          <ac:chgData name="BARKER, TROY ANTHONY" userId="S::trobar@alu.edu.gva.es::00072547-a255-4242-89f8-ec6dde923361" providerId="AD" clId="Web-{C3ABBB57-2BA1-4EE4-BE1B-BF897599806D}" dt="2023-03-21T09:10:16.405" v="106" actId="20577"/>
          <ac:spMkLst>
            <pc:docMk/>
            <pc:sldMk cId="2636408551" sldId="258"/>
            <ac:spMk id="3" creationId="{9ABAA4BF-DCED-2360-C77D-D104E96E8D72}"/>
          </ac:spMkLst>
        </pc:spChg>
        <pc:picChg chg="add mod">
          <ac:chgData name="BARKER, TROY ANTHONY" userId="S::trobar@alu.edu.gva.es::00072547-a255-4242-89f8-ec6dde923361" providerId="AD" clId="Web-{C3ABBB57-2BA1-4EE4-BE1B-BF897599806D}" dt="2023-03-21T09:09:44.842" v="94" actId="1076"/>
          <ac:picMkLst>
            <pc:docMk/>
            <pc:sldMk cId="2636408551" sldId="258"/>
            <ac:picMk id="4" creationId="{AAAF4F56-8B4A-0A27-4398-8FF52C92C2B1}"/>
          </ac:picMkLst>
        </pc:picChg>
      </pc:sldChg>
      <pc:sldChg chg="addSp modSp new modTransition">
        <pc:chgData name="BARKER, TROY ANTHONY" userId="S::trobar@alu.edu.gva.es::00072547-a255-4242-89f8-ec6dde923361" providerId="AD" clId="Web-{C3ABBB57-2BA1-4EE4-BE1B-BF897599806D}" dt="2023-03-21T09:41:37.519" v="341"/>
        <pc:sldMkLst>
          <pc:docMk/>
          <pc:sldMk cId="3795004664" sldId="259"/>
        </pc:sldMkLst>
        <pc:spChg chg="mod">
          <ac:chgData name="BARKER, TROY ANTHONY" userId="S::trobar@alu.edu.gva.es::00072547-a255-4242-89f8-ec6dde923361" providerId="AD" clId="Web-{C3ABBB57-2BA1-4EE4-BE1B-BF897599806D}" dt="2023-03-21T09:10:32.374" v="117" actId="20577"/>
          <ac:spMkLst>
            <pc:docMk/>
            <pc:sldMk cId="3795004664" sldId="259"/>
            <ac:spMk id="2" creationId="{54D71501-FF23-38F9-A4B4-2A73452101B4}"/>
          </ac:spMkLst>
        </pc:spChg>
        <pc:spChg chg="mod">
          <ac:chgData name="BARKER, TROY ANTHONY" userId="S::trobar@alu.edu.gva.es::00072547-a255-4242-89f8-ec6dde923361" providerId="AD" clId="Web-{C3ABBB57-2BA1-4EE4-BE1B-BF897599806D}" dt="2023-03-21T09:15:59.418" v="129" actId="14100"/>
          <ac:spMkLst>
            <pc:docMk/>
            <pc:sldMk cId="3795004664" sldId="259"/>
            <ac:spMk id="3" creationId="{0324E7C3-3DD8-7AA1-7491-A054252C8BD2}"/>
          </ac:spMkLst>
        </pc:spChg>
        <pc:picChg chg="add mod">
          <ac:chgData name="BARKER, TROY ANTHONY" userId="S::trobar@alu.edu.gva.es::00072547-a255-4242-89f8-ec6dde923361" providerId="AD" clId="Web-{C3ABBB57-2BA1-4EE4-BE1B-BF897599806D}" dt="2023-03-21T09:16:11.774" v="135" actId="1076"/>
          <ac:picMkLst>
            <pc:docMk/>
            <pc:sldMk cId="3795004664" sldId="259"/>
            <ac:picMk id="4" creationId="{E19EE8DA-0452-948E-E87F-2B59A7B9E170}"/>
          </ac:picMkLst>
        </pc:picChg>
      </pc:sldChg>
      <pc:sldChg chg="addSp delSp modSp new modTransition">
        <pc:chgData name="BARKER, TROY ANTHONY" userId="S::trobar@alu.edu.gva.es::00072547-a255-4242-89f8-ec6dde923361" providerId="AD" clId="Web-{C3ABBB57-2BA1-4EE4-BE1B-BF897599806D}" dt="2023-03-21T09:41:39.659" v="342"/>
        <pc:sldMkLst>
          <pc:docMk/>
          <pc:sldMk cId="999081163" sldId="260"/>
        </pc:sldMkLst>
        <pc:spChg chg="mod">
          <ac:chgData name="BARKER, TROY ANTHONY" userId="S::trobar@alu.edu.gva.es::00072547-a255-4242-89f8-ec6dde923361" providerId="AD" clId="Web-{C3ABBB57-2BA1-4EE4-BE1B-BF897599806D}" dt="2023-03-21T09:16:38.337" v="151" actId="20577"/>
          <ac:spMkLst>
            <pc:docMk/>
            <pc:sldMk cId="999081163" sldId="260"/>
            <ac:spMk id="2" creationId="{360AD2BF-A886-A48B-69A3-43F20DE9A925}"/>
          </ac:spMkLst>
        </pc:spChg>
        <pc:spChg chg="mod">
          <ac:chgData name="BARKER, TROY ANTHONY" userId="S::trobar@alu.edu.gva.es::00072547-a255-4242-89f8-ec6dde923361" providerId="AD" clId="Web-{C3ABBB57-2BA1-4EE4-BE1B-BF897599806D}" dt="2023-03-21T09:22:48.066" v="266" actId="20577"/>
          <ac:spMkLst>
            <pc:docMk/>
            <pc:sldMk cId="999081163" sldId="260"/>
            <ac:spMk id="3" creationId="{67118B1A-1D7A-673D-CCC7-8F4E5838F58C}"/>
          </ac:spMkLst>
        </pc:spChg>
        <pc:spChg chg="add mod">
          <ac:chgData name="BARKER, TROY ANTHONY" userId="S::trobar@alu.edu.gva.es::00072547-a255-4242-89f8-ec6dde923361" providerId="AD" clId="Web-{C3ABBB57-2BA1-4EE4-BE1B-BF897599806D}" dt="2023-03-21T09:23:56.677" v="276" actId="1076"/>
          <ac:spMkLst>
            <pc:docMk/>
            <pc:sldMk cId="999081163" sldId="260"/>
            <ac:spMk id="8" creationId="{6DAFD89E-0940-637F-D557-0106F41AC61E}"/>
          </ac:spMkLst>
        </pc:spChg>
        <pc:picChg chg="add del mod">
          <ac:chgData name="BARKER, TROY ANTHONY" userId="S::trobar@alu.edu.gva.es::00072547-a255-4242-89f8-ec6dde923361" providerId="AD" clId="Web-{C3ABBB57-2BA1-4EE4-BE1B-BF897599806D}" dt="2023-03-21T09:18:49.169" v="208"/>
          <ac:picMkLst>
            <pc:docMk/>
            <pc:sldMk cId="999081163" sldId="260"/>
            <ac:picMk id="4" creationId="{3A6E1D1A-79D5-D5A6-BBDF-F8C04F9F9B4A}"/>
          </ac:picMkLst>
        </pc:picChg>
        <pc:picChg chg="add mod">
          <ac:chgData name="BARKER, TROY ANTHONY" userId="S::trobar@alu.edu.gva.es::00072547-a255-4242-89f8-ec6dde923361" providerId="AD" clId="Web-{C3ABBB57-2BA1-4EE4-BE1B-BF897599806D}" dt="2023-03-21T09:21:17.954" v="224" actId="1076"/>
          <ac:picMkLst>
            <pc:docMk/>
            <pc:sldMk cId="999081163" sldId="260"/>
            <ac:picMk id="5" creationId="{811CE7BC-C3BC-3899-8C3C-8CCF13BD0A39}"/>
          </ac:picMkLst>
        </pc:picChg>
        <pc:picChg chg="add del mod">
          <ac:chgData name="BARKER, TROY ANTHONY" userId="S::trobar@alu.edu.gva.es::00072547-a255-4242-89f8-ec6dde923361" providerId="AD" clId="Web-{C3ABBB57-2BA1-4EE4-BE1B-BF897599806D}" dt="2023-03-21T09:20:34.360" v="217"/>
          <ac:picMkLst>
            <pc:docMk/>
            <pc:sldMk cId="999081163" sldId="260"/>
            <ac:picMk id="6" creationId="{1B491E4E-280E-7582-F135-565BF8A2F815}"/>
          </ac:picMkLst>
        </pc:picChg>
        <pc:picChg chg="add mod">
          <ac:chgData name="BARKER, TROY ANTHONY" userId="S::trobar@alu.edu.gva.es::00072547-a255-4242-89f8-ec6dde923361" providerId="AD" clId="Web-{C3ABBB57-2BA1-4EE4-BE1B-BF897599806D}" dt="2023-03-21T09:23:14.114" v="274" actId="1076"/>
          <ac:picMkLst>
            <pc:docMk/>
            <pc:sldMk cId="999081163" sldId="260"/>
            <ac:picMk id="7" creationId="{2884B020-4250-3B09-C02D-6225DECA23EE}"/>
          </ac:picMkLst>
        </pc:picChg>
      </pc:sldChg>
      <pc:sldChg chg="addSp delSp modSp new modTransition">
        <pc:chgData name="BARKER, TROY ANTHONY" userId="S::trobar@alu.edu.gva.es::00072547-a255-4242-89f8-ec6dde923361" providerId="AD" clId="Web-{C3ABBB57-2BA1-4EE4-BE1B-BF897599806D}" dt="2023-03-21T09:41:44.019" v="343"/>
        <pc:sldMkLst>
          <pc:docMk/>
          <pc:sldMk cId="2243814826" sldId="261"/>
        </pc:sldMkLst>
        <pc:spChg chg="mod">
          <ac:chgData name="BARKER, TROY ANTHONY" userId="S::trobar@alu.edu.gva.es::00072547-a255-4242-89f8-ec6dde923361" providerId="AD" clId="Web-{C3ABBB57-2BA1-4EE4-BE1B-BF897599806D}" dt="2023-03-21T09:25:03.835" v="288" actId="20577"/>
          <ac:spMkLst>
            <pc:docMk/>
            <pc:sldMk cId="2243814826" sldId="261"/>
            <ac:spMk id="2" creationId="{4C8C3F4F-F1F7-3B1D-DD9F-44051C37AD89}"/>
          </ac:spMkLst>
        </pc:spChg>
        <pc:spChg chg="mod">
          <ac:chgData name="BARKER, TROY ANTHONY" userId="S::trobar@alu.edu.gva.es::00072547-a255-4242-89f8-ec6dde923361" providerId="AD" clId="Web-{C3ABBB57-2BA1-4EE4-BE1B-BF897599806D}" dt="2023-03-21T09:26:32.666" v="296" actId="14100"/>
          <ac:spMkLst>
            <pc:docMk/>
            <pc:sldMk cId="2243814826" sldId="261"/>
            <ac:spMk id="3" creationId="{9161D4FE-D7D1-C334-3142-08C7FA8881AE}"/>
          </ac:spMkLst>
        </pc:spChg>
        <pc:spChg chg="add del mod">
          <ac:chgData name="BARKER, TROY ANTHONY" userId="S::trobar@alu.edu.gva.es::00072547-a255-4242-89f8-ec6dde923361" providerId="AD" clId="Web-{C3ABBB57-2BA1-4EE4-BE1B-BF897599806D}" dt="2023-03-21T09:37:34.637" v="307"/>
          <ac:spMkLst>
            <pc:docMk/>
            <pc:sldMk cId="2243814826" sldId="261"/>
            <ac:spMk id="6" creationId="{7A6663AF-2E61-2138-970F-B589DF8C293D}"/>
          </ac:spMkLst>
        </pc:spChg>
        <pc:spChg chg="add mod">
          <ac:chgData name="BARKER, TROY ANTHONY" userId="S::trobar@alu.edu.gva.es::00072547-a255-4242-89f8-ec6dde923361" providerId="AD" clId="Web-{C3ABBB57-2BA1-4EE4-BE1B-BF897599806D}" dt="2023-03-21T09:38:01.216" v="318" actId="20577"/>
          <ac:spMkLst>
            <pc:docMk/>
            <pc:sldMk cId="2243814826" sldId="261"/>
            <ac:spMk id="8" creationId="{C6CB550A-5E6D-30E2-8E49-F7477583CA1E}"/>
          </ac:spMkLst>
        </pc:spChg>
        <pc:picChg chg="add mod">
          <ac:chgData name="BARKER, TROY ANTHONY" userId="S::trobar@alu.edu.gva.es::00072547-a255-4242-89f8-ec6dde923361" providerId="AD" clId="Web-{C3ABBB57-2BA1-4EE4-BE1B-BF897599806D}" dt="2023-03-21T09:26:41.010" v="300" actId="1076"/>
          <ac:picMkLst>
            <pc:docMk/>
            <pc:sldMk cId="2243814826" sldId="261"/>
            <ac:picMk id="4" creationId="{9D6A31BC-40B5-B7C5-6A53-1FAB1A680279}"/>
          </ac:picMkLst>
        </pc:picChg>
        <pc:picChg chg="add mod">
          <ac:chgData name="BARKER, TROY ANTHONY" userId="S::trobar@alu.edu.gva.es::00072547-a255-4242-89f8-ec6dde923361" providerId="AD" clId="Web-{C3ABBB57-2BA1-4EE4-BE1B-BF897599806D}" dt="2023-03-21T09:37:48.372" v="311" actId="1076"/>
          <ac:picMkLst>
            <pc:docMk/>
            <pc:sldMk cId="2243814826" sldId="261"/>
            <ac:picMk id="5" creationId="{01F159AE-1677-717F-4325-47DC49F7572F}"/>
          </ac:picMkLst>
        </pc:picChg>
      </pc:sldChg>
      <pc:sldChg chg="addSp delSp modSp new mod modTransition modClrScheme chgLayout">
        <pc:chgData name="BARKER, TROY ANTHONY" userId="S::trobar@alu.edu.gva.es::00072547-a255-4242-89f8-ec6dde923361" providerId="AD" clId="Web-{C3ABBB57-2BA1-4EE4-BE1B-BF897599806D}" dt="2023-03-21T09:42:01.316" v="344"/>
        <pc:sldMkLst>
          <pc:docMk/>
          <pc:sldMk cId="2615112801" sldId="262"/>
        </pc:sldMkLst>
        <pc:spChg chg="del mod">
          <ac:chgData name="BARKER, TROY ANTHONY" userId="S::trobar@alu.edu.gva.es::00072547-a255-4242-89f8-ec6dde923361" providerId="AD" clId="Web-{C3ABBB57-2BA1-4EE4-BE1B-BF897599806D}" dt="2023-03-21T09:39:10.124" v="324"/>
          <ac:spMkLst>
            <pc:docMk/>
            <pc:sldMk cId="2615112801" sldId="262"/>
            <ac:spMk id="2" creationId="{7451BB51-B179-730D-4771-80FCCF7421FD}"/>
          </ac:spMkLst>
        </pc:spChg>
        <pc:spChg chg="del">
          <ac:chgData name="BARKER, TROY ANTHONY" userId="S::trobar@alu.edu.gva.es::00072547-a255-4242-89f8-ec6dde923361" providerId="AD" clId="Web-{C3ABBB57-2BA1-4EE4-BE1B-BF897599806D}" dt="2023-03-21T09:39:07.077" v="323"/>
          <ac:spMkLst>
            <pc:docMk/>
            <pc:sldMk cId="2615112801" sldId="262"/>
            <ac:spMk id="3" creationId="{8369B560-9B16-6626-B14F-C25A2F599D3B}"/>
          </ac:spMkLst>
        </pc:spChg>
        <pc:spChg chg="add del mod">
          <ac:chgData name="BARKER, TROY ANTHONY" userId="S::trobar@alu.edu.gva.es::00072547-a255-4242-89f8-ec6dde923361" providerId="AD" clId="Web-{C3ABBB57-2BA1-4EE4-BE1B-BF897599806D}" dt="2023-03-21T09:39:11.640" v="325"/>
          <ac:spMkLst>
            <pc:docMk/>
            <pc:sldMk cId="2615112801" sldId="262"/>
            <ac:spMk id="5" creationId="{96BD5FEE-2B56-2CB2-296A-E75BA27A4EC6}"/>
          </ac:spMkLst>
        </pc:spChg>
        <pc:picChg chg="add mod modCrop">
          <ac:chgData name="BARKER, TROY ANTHONY" userId="S::trobar@alu.edu.gva.es::00072547-a255-4242-89f8-ec6dde923361" providerId="AD" clId="Web-{C3ABBB57-2BA1-4EE4-BE1B-BF897599806D}" dt="2023-03-21T09:39:58.094" v="333" actId="1076"/>
          <ac:picMkLst>
            <pc:docMk/>
            <pc:sldMk cId="2615112801" sldId="262"/>
            <ac:picMk id="6" creationId="{F23CDFA0-595F-76D7-1257-7BF80DE04409}"/>
          </ac:picMkLst>
        </pc:picChg>
      </pc:sldChg>
      <pc:sldMasterChg chg="del delSldLayout">
        <pc:chgData name="BARKER, TROY ANTHONY" userId="S::trobar@alu.edu.gva.es::00072547-a255-4242-89f8-ec6dde923361" providerId="AD" clId="Web-{C3ABBB57-2BA1-4EE4-BE1B-BF897599806D}" dt="2023-03-21T09:01:07.296" v="13"/>
        <pc:sldMasterMkLst>
          <pc:docMk/>
          <pc:sldMasterMk cId="2933118997" sldId="2147483648"/>
        </pc:sldMasterMkLst>
        <pc:sldLayoutChg chg="del">
          <pc:chgData name="BARKER, TROY ANTHONY" userId="S::trobar@alu.edu.gva.es::00072547-a255-4242-89f8-ec6dde923361" providerId="AD" clId="Web-{C3ABBB57-2BA1-4EE4-BE1B-BF897599806D}" dt="2023-03-21T09:01:07.296" v="13"/>
          <pc:sldLayoutMkLst>
            <pc:docMk/>
            <pc:sldMasterMk cId="2933118997" sldId="2147483648"/>
            <pc:sldLayoutMk cId="2288191458" sldId="2147483649"/>
          </pc:sldLayoutMkLst>
        </pc:sldLayoutChg>
        <pc:sldLayoutChg chg="del">
          <pc:chgData name="BARKER, TROY ANTHONY" userId="S::trobar@alu.edu.gva.es::00072547-a255-4242-89f8-ec6dde923361" providerId="AD" clId="Web-{C3ABBB57-2BA1-4EE4-BE1B-BF897599806D}" dt="2023-03-21T09:01:07.296" v="13"/>
          <pc:sldLayoutMkLst>
            <pc:docMk/>
            <pc:sldMasterMk cId="2933118997" sldId="2147483648"/>
            <pc:sldLayoutMk cId="3398174421" sldId="2147483650"/>
          </pc:sldLayoutMkLst>
        </pc:sldLayoutChg>
        <pc:sldLayoutChg chg="del">
          <pc:chgData name="BARKER, TROY ANTHONY" userId="S::trobar@alu.edu.gva.es::00072547-a255-4242-89f8-ec6dde923361" providerId="AD" clId="Web-{C3ABBB57-2BA1-4EE4-BE1B-BF897599806D}" dt="2023-03-21T09:01:07.296" v="13"/>
          <pc:sldLayoutMkLst>
            <pc:docMk/>
            <pc:sldMasterMk cId="2933118997" sldId="2147483648"/>
            <pc:sldLayoutMk cId="2339700568" sldId="2147483651"/>
          </pc:sldLayoutMkLst>
        </pc:sldLayoutChg>
        <pc:sldLayoutChg chg="del">
          <pc:chgData name="BARKER, TROY ANTHONY" userId="S::trobar@alu.edu.gva.es::00072547-a255-4242-89f8-ec6dde923361" providerId="AD" clId="Web-{C3ABBB57-2BA1-4EE4-BE1B-BF897599806D}" dt="2023-03-21T09:01:07.296" v="13"/>
          <pc:sldLayoutMkLst>
            <pc:docMk/>
            <pc:sldMasterMk cId="2933118997" sldId="2147483648"/>
            <pc:sldLayoutMk cId="979029867" sldId="2147483652"/>
          </pc:sldLayoutMkLst>
        </pc:sldLayoutChg>
        <pc:sldLayoutChg chg="del">
          <pc:chgData name="BARKER, TROY ANTHONY" userId="S::trobar@alu.edu.gva.es::00072547-a255-4242-89f8-ec6dde923361" providerId="AD" clId="Web-{C3ABBB57-2BA1-4EE4-BE1B-BF897599806D}" dt="2023-03-21T09:01:07.296" v="13"/>
          <pc:sldLayoutMkLst>
            <pc:docMk/>
            <pc:sldMasterMk cId="2933118997" sldId="2147483648"/>
            <pc:sldLayoutMk cId="1752394269" sldId="2147483653"/>
          </pc:sldLayoutMkLst>
        </pc:sldLayoutChg>
        <pc:sldLayoutChg chg="del">
          <pc:chgData name="BARKER, TROY ANTHONY" userId="S::trobar@alu.edu.gva.es::00072547-a255-4242-89f8-ec6dde923361" providerId="AD" clId="Web-{C3ABBB57-2BA1-4EE4-BE1B-BF897599806D}" dt="2023-03-21T09:01:07.296" v="13"/>
          <pc:sldLayoutMkLst>
            <pc:docMk/>
            <pc:sldMasterMk cId="2933118997" sldId="2147483648"/>
            <pc:sldLayoutMk cId="3630658609" sldId="2147483654"/>
          </pc:sldLayoutMkLst>
        </pc:sldLayoutChg>
        <pc:sldLayoutChg chg="del">
          <pc:chgData name="BARKER, TROY ANTHONY" userId="S::trobar@alu.edu.gva.es::00072547-a255-4242-89f8-ec6dde923361" providerId="AD" clId="Web-{C3ABBB57-2BA1-4EE4-BE1B-BF897599806D}" dt="2023-03-21T09:01:07.296" v="13"/>
          <pc:sldLayoutMkLst>
            <pc:docMk/>
            <pc:sldMasterMk cId="2933118997" sldId="2147483648"/>
            <pc:sldLayoutMk cId="3682375612" sldId="2147483655"/>
          </pc:sldLayoutMkLst>
        </pc:sldLayoutChg>
        <pc:sldLayoutChg chg="del">
          <pc:chgData name="BARKER, TROY ANTHONY" userId="S::trobar@alu.edu.gva.es::00072547-a255-4242-89f8-ec6dde923361" providerId="AD" clId="Web-{C3ABBB57-2BA1-4EE4-BE1B-BF897599806D}" dt="2023-03-21T09:01:07.296" v="13"/>
          <pc:sldLayoutMkLst>
            <pc:docMk/>
            <pc:sldMasterMk cId="2933118997" sldId="2147483648"/>
            <pc:sldLayoutMk cId="1360449816" sldId="2147483656"/>
          </pc:sldLayoutMkLst>
        </pc:sldLayoutChg>
        <pc:sldLayoutChg chg="del">
          <pc:chgData name="BARKER, TROY ANTHONY" userId="S::trobar@alu.edu.gva.es::00072547-a255-4242-89f8-ec6dde923361" providerId="AD" clId="Web-{C3ABBB57-2BA1-4EE4-BE1B-BF897599806D}" dt="2023-03-21T09:01:07.296" v="13"/>
          <pc:sldLayoutMkLst>
            <pc:docMk/>
            <pc:sldMasterMk cId="2933118997" sldId="2147483648"/>
            <pc:sldLayoutMk cId="383603595" sldId="2147483657"/>
          </pc:sldLayoutMkLst>
        </pc:sldLayoutChg>
        <pc:sldLayoutChg chg="del">
          <pc:chgData name="BARKER, TROY ANTHONY" userId="S::trobar@alu.edu.gva.es::00072547-a255-4242-89f8-ec6dde923361" providerId="AD" clId="Web-{C3ABBB57-2BA1-4EE4-BE1B-BF897599806D}" dt="2023-03-21T09:01:07.296" v="13"/>
          <pc:sldLayoutMkLst>
            <pc:docMk/>
            <pc:sldMasterMk cId="2933118997" sldId="2147483648"/>
            <pc:sldLayoutMk cId="541863252" sldId="2147483658"/>
          </pc:sldLayoutMkLst>
        </pc:sldLayoutChg>
        <pc:sldLayoutChg chg="del">
          <pc:chgData name="BARKER, TROY ANTHONY" userId="S::trobar@alu.edu.gva.es::00072547-a255-4242-89f8-ec6dde923361" providerId="AD" clId="Web-{C3ABBB57-2BA1-4EE4-BE1B-BF897599806D}" dt="2023-03-21T09:01:07.296" v="13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addSldLayout">
        <pc:chgData name="BARKER, TROY ANTHONY" userId="S::trobar@alu.edu.gva.es::00072547-a255-4242-89f8-ec6dde923361" providerId="AD" clId="Web-{C3ABBB57-2BA1-4EE4-BE1B-BF897599806D}" dt="2023-03-21T09:01:07.296" v="13"/>
        <pc:sldMasterMkLst>
          <pc:docMk/>
          <pc:sldMasterMk cId="750637363" sldId="2147483699"/>
        </pc:sldMasterMkLst>
        <pc:sldLayoutChg chg="add">
          <pc:chgData name="BARKER, TROY ANTHONY" userId="S::trobar@alu.edu.gva.es::00072547-a255-4242-89f8-ec6dde923361" providerId="AD" clId="Web-{C3ABBB57-2BA1-4EE4-BE1B-BF897599806D}" dt="2023-03-21T09:01:07.296" v="13"/>
          <pc:sldLayoutMkLst>
            <pc:docMk/>
            <pc:sldMasterMk cId="750637363" sldId="2147483699"/>
            <pc:sldLayoutMk cId="2257847501" sldId="2147483688"/>
          </pc:sldLayoutMkLst>
        </pc:sldLayoutChg>
        <pc:sldLayoutChg chg="add">
          <pc:chgData name="BARKER, TROY ANTHONY" userId="S::trobar@alu.edu.gva.es::00072547-a255-4242-89f8-ec6dde923361" providerId="AD" clId="Web-{C3ABBB57-2BA1-4EE4-BE1B-BF897599806D}" dt="2023-03-21T09:01:07.296" v="13"/>
          <pc:sldLayoutMkLst>
            <pc:docMk/>
            <pc:sldMasterMk cId="750637363" sldId="2147483699"/>
            <pc:sldLayoutMk cId="4226926385" sldId="2147483689"/>
          </pc:sldLayoutMkLst>
        </pc:sldLayoutChg>
        <pc:sldLayoutChg chg="add">
          <pc:chgData name="BARKER, TROY ANTHONY" userId="S::trobar@alu.edu.gva.es::00072547-a255-4242-89f8-ec6dde923361" providerId="AD" clId="Web-{C3ABBB57-2BA1-4EE4-BE1B-BF897599806D}" dt="2023-03-21T09:01:07.296" v="13"/>
          <pc:sldLayoutMkLst>
            <pc:docMk/>
            <pc:sldMasterMk cId="750637363" sldId="2147483699"/>
            <pc:sldLayoutMk cId="2718756617" sldId="2147483690"/>
          </pc:sldLayoutMkLst>
        </pc:sldLayoutChg>
        <pc:sldLayoutChg chg="add">
          <pc:chgData name="BARKER, TROY ANTHONY" userId="S::trobar@alu.edu.gva.es::00072547-a255-4242-89f8-ec6dde923361" providerId="AD" clId="Web-{C3ABBB57-2BA1-4EE4-BE1B-BF897599806D}" dt="2023-03-21T09:01:07.296" v="13"/>
          <pc:sldLayoutMkLst>
            <pc:docMk/>
            <pc:sldMasterMk cId="750637363" sldId="2147483699"/>
            <pc:sldLayoutMk cId="2805599401" sldId="2147483691"/>
          </pc:sldLayoutMkLst>
        </pc:sldLayoutChg>
        <pc:sldLayoutChg chg="add">
          <pc:chgData name="BARKER, TROY ANTHONY" userId="S::trobar@alu.edu.gva.es::00072547-a255-4242-89f8-ec6dde923361" providerId="AD" clId="Web-{C3ABBB57-2BA1-4EE4-BE1B-BF897599806D}" dt="2023-03-21T09:01:07.296" v="13"/>
          <pc:sldLayoutMkLst>
            <pc:docMk/>
            <pc:sldMasterMk cId="750637363" sldId="2147483699"/>
            <pc:sldLayoutMk cId="2641911238" sldId="2147483692"/>
          </pc:sldLayoutMkLst>
        </pc:sldLayoutChg>
        <pc:sldLayoutChg chg="add">
          <pc:chgData name="BARKER, TROY ANTHONY" userId="S::trobar@alu.edu.gva.es::00072547-a255-4242-89f8-ec6dde923361" providerId="AD" clId="Web-{C3ABBB57-2BA1-4EE4-BE1B-BF897599806D}" dt="2023-03-21T09:01:07.296" v="13"/>
          <pc:sldLayoutMkLst>
            <pc:docMk/>
            <pc:sldMasterMk cId="750637363" sldId="2147483699"/>
            <pc:sldLayoutMk cId="2715766739" sldId="2147483693"/>
          </pc:sldLayoutMkLst>
        </pc:sldLayoutChg>
        <pc:sldLayoutChg chg="add">
          <pc:chgData name="BARKER, TROY ANTHONY" userId="S::trobar@alu.edu.gva.es::00072547-a255-4242-89f8-ec6dde923361" providerId="AD" clId="Web-{C3ABBB57-2BA1-4EE4-BE1B-BF897599806D}" dt="2023-03-21T09:01:07.296" v="13"/>
          <pc:sldLayoutMkLst>
            <pc:docMk/>
            <pc:sldMasterMk cId="750637363" sldId="2147483699"/>
            <pc:sldLayoutMk cId="967986208" sldId="2147483694"/>
          </pc:sldLayoutMkLst>
        </pc:sldLayoutChg>
        <pc:sldLayoutChg chg="add">
          <pc:chgData name="BARKER, TROY ANTHONY" userId="S::trobar@alu.edu.gva.es::00072547-a255-4242-89f8-ec6dde923361" providerId="AD" clId="Web-{C3ABBB57-2BA1-4EE4-BE1B-BF897599806D}" dt="2023-03-21T09:01:07.296" v="13"/>
          <pc:sldLayoutMkLst>
            <pc:docMk/>
            <pc:sldMasterMk cId="750637363" sldId="2147483699"/>
            <pc:sldLayoutMk cId="3844492499" sldId="2147483695"/>
          </pc:sldLayoutMkLst>
        </pc:sldLayoutChg>
        <pc:sldLayoutChg chg="add">
          <pc:chgData name="BARKER, TROY ANTHONY" userId="S::trobar@alu.edu.gva.es::00072547-a255-4242-89f8-ec6dde923361" providerId="AD" clId="Web-{C3ABBB57-2BA1-4EE4-BE1B-BF897599806D}" dt="2023-03-21T09:01:07.296" v="13"/>
          <pc:sldLayoutMkLst>
            <pc:docMk/>
            <pc:sldMasterMk cId="750637363" sldId="2147483699"/>
            <pc:sldLayoutMk cId="2199002938" sldId="2147483696"/>
          </pc:sldLayoutMkLst>
        </pc:sldLayoutChg>
        <pc:sldLayoutChg chg="add">
          <pc:chgData name="BARKER, TROY ANTHONY" userId="S::trobar@alu.edu.gva.es::00072547-a255-4242-89f8-ec6dde923361" providerId="AD" clId="Web-{C3ABBB57-2BA1-4EE4-BE1B-BF897599806D}" dt="2023-03-21T09:01:07.296" v="13"/>
          <pc:sldLayoutMkLst>
            <pc:docMk/>
            <pc:sldMasterMk cId="750637363" sldId="2147483699"/>
            <pc:sldLayoutMk cId="321492334" sldId="2147483697"/>
          </pc:sldLayoutMkLst>
        </pc:sldLayoutChg>
        <pc:sldLayoutChg chg="add">
          <pc:chgData name="BARKER, TROY ANTHONY" userId="S::trobar@alu.edu.gva.es::00072547-a255-4242-89f8-ec6dde923361" providerId="AD" clId="Web-{C3ABBB57-2BA1-4EE4-BE1B-BF897599806D}" dt="2023-03-21T09:01:07.296" v="13"/>
          <pc:sldLayoutMkLst>
            <pc:docMk/>
            <pc:sldMasterMk cId="750637363" sldId="2147483699"/>
            <pc:sldLayoutMk cId="2182479159" sldId="2147483698"/>
          </pc:sldLayoutMkLst>
        </pc:sldLayoutChg>
      </pc:sldMasterChg>
    </pc:docChg>
  </pc:docChgLst>
  <pc:docChgLst>
    <pc:chgData name="BARKER, TROY ANTHONY" userId="S::trobar@alu.edu.gva.es::00072547-a255-4242-89f8-ec6dde923361" providerId="AD" clId="Web-{3C3D9A27-AD7E-2301-98F3-E188438DEE1D}"/>
    <pc:docChg chg="modSld">
      <pc:chgData name="BARKER, TROY ANTHONY" userId="S::trobar@alu.edu.gva.es::00072547-a255-4242-89f8-ec6dde923361" providerId="AD" clId="Web-{3C3D9A27-AD7E-2301-98F3-E188438DEE1D}" dt="2023-04-04T06:49:53.358" v="8" actId="20577"/>
      <pc:docMkLst>
        <pc:docMk/>
      </pc:docMkLst>
      <pc:sldChg chg="modTransition">
        <pc:chgData name="BARKER, TROY ANTHONY" userId="S::trobar@alu.edu.gva.es::00072547-a255-4242-89f8-ec6dde923361" providerId="AD" clId="Web-{3C3D9A27-AD7E-2301-98F3-E188438DEE1D}" dt="2023-04-04T06:47:51.994" v="0"/>
        <pc:sldMkLst>
          <pc:docMk/>
          <pc:sldMk cId="2406273178" sldId="256"/>
        </pc:sldMkLst>
      </pc:sldChg>
      <pc:sldChg chg="modTransition">
        <pc:chgData name="BARKER, TROY ANTHONY" userId="S::trobar@alu.edu.gva.es::00072547-a255-4242-89f8-ec6dde923361" providerId="AD" clId="Web-{3C3D9A27-AD7E-2301-98F3-E188438DEE1D}" dt="2023-04-04T06:48:20.792" v="1"/>
        <pc:sldMkLst>
          <pc:docMk/>
          <pc:sldMk cId="3795004664" sldId="259"/>
        </pc:sldMkLst>
      </pc:sldChg>
      <pc:sldChg chg="modSp modTransition">
        <pc:chgData name="BARKER, TROY ANTHONY" userId="S::trobar@alu.edu.gva.es::00072547-a255-4242-89f8-ec6dde923361" providerId="AD" clId="Web-{3C3D9A27-AD7E-2301-98F3-E188438DEE1D}" dt="2023-04-04T06:49:47.296" v="6" actId="20577"/>
        <pc:sldMkLst>
          <pc:docMk/>
          <pc:sldMk cId="999081163" sldId="260"/>
        </pc:sldMkLst>
        <pc:spChg chg="mod">
          <ac:chgData name="BARKER, TROY ANTHONY" userId="S::trobar@alu.edu.gva.es::00072547-a255-4242-89f8-ec6dde923361" providerId="AD" clId="Web-{3C3D9A27-AD7E-2301-98F3-E188438DEE1D}" dt="2023-04-04T06:49:47.296" v="6" actId="20577"/>
          <ac:spMkLst>
            <pc:docMk/>
            <pc:sldMk cId="999081163" sldId="260"/>
            <ac:spMk id="8" creationId="{6DAFD89E-0940-637F-D557-0106F41AC61E}"/>
          </ac:spMkLst>
        </pc:spChg>
      </pc:sldChg>
      <pc:sldChg chg="modSp modTransition">
        <pc:chgData name="BARKER, TROY ANTHONY" userId="S::trobar@alu.edu.gva.es::00072547-a255-4242-89f8-ec6dde923361" providerId="AD" clId="Web-{3C3D9A27-AD7E-2301-98F3-E188438DEE1D}" dt="2023-04-04T06:49:53.358" v="8" actId="20577"/>
        <pc:sldMkLst>
          <pc:docMk/>
          <pc:sldMk cId="2243814826" sldId="261"/>
        </pc:sldMkLst>
        <pc:spChg chg="mod">
          <ac:chgData name="BARKER, TROY ANTHONY" userId="S::trobar@alu.edu.gva.es::00072547-a255-4242-89f8-ec6dde923361" providerId="AD" clId="Web-{3C3D9A27-AD7E-2301-98F3-E188438DEE1D}" dt="2023-04-04T06:49:53.358" v="8" actId="20577"/>
          <ac:spMkLst>
            <pc:docMk/>
            <pc:sldMk cId="2243814826" sldId="261"/>
            <ac:spMk id="8" creationId="{C6CB550A-5E6D-30E2-8E49-F7477583CA1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8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9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6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9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00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9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47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91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47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2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5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3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788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86194" y="913048"/>
            <a:ext cx="6396204" cy="662542"/>
          </a:xfrm>
        </p:spPr>
        <p:txBody>
          <a:bodyPr anchor="ctr">
            <a:noAutofit/>
          </a:bodyPr>
          <a:lstStyle/>
          <a:p>
            <a:pPr algn="ctr"/>
            <a:r>
              <a:rPr lang="es-ES" sz="4000" dirty="0">
                <a:solidFill>
                  <a:srgbClr val="FFFFFF"/>
                </a:solidFill>
              </a:rPr>
              <a:t>Comunicación con una base de datos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6" descr="Texto&#10;&#10;Descripción generada automáticamente">
            <a:extLst>
              <a:ext uri="{FF2B5EF4-FFF2-40B4-BE49-F238E27FC236}">
                <a16:creationId xmlns:a16="http://schemas.microsoft.com/office/drawing/2014/main" id="{0886C994-D8F8-80D8-A273-9BF2F56DC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198" y="3067050"/>
            <a:ext cx="6390555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C52EF-C5CC-93A6-B172-5D48BE1B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</a:t>
            </a:r>
            <a:r>
              <a:rPr lang="es-ES" dirty="0" err="1"/>
              <a:t>php</a:t>
            </a:r>
            <a:r>
              <a:rPr lang="es-E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E7BA2C-0225-953D-4F4E-042795B7A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+mn-lt"/>
                <a:cs typeface="+mn-lt"/>
              </a:rPr>
              <a:t>PHP es un lenguaje de programación interpretado del lado del servidor y de uso general que se adapta especialmente al desarrollo web.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127727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B8537-FB65-1395-198E-53A95BD88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me comunico con el servidor?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BAA4BF-DCED-2360-C77D-D104E96E8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dirty="0"/>
              <a:t>Nos podemos comunicar con el servidor mediante una librería de JavaScript llamada JQuery.</a:t>
            </a:r>
          </a:p>
          <a:p>
            <a:pPr marL="0" indent="0">
              <a:buNone/>
            </a:pPr>
            <a:r>
              <a:rPr lang="es-ES" dirty="0"/>
              <a:t>Utilizando la función </a:t>
            </a:r>
            <a:r>
              <a:rPr lang="es-ES" dirty="0" err="1"/>
              <a:t>ajax</a:t>
            </a:r>
            <a:r>
              <a:rPr lang="es-ES" dirty="0"/>
              <a:t>.</a:t>
            </a:r>
          </a:p>
        </p:txBody>
      </p:sp>
      <p:pic>
        <p:nvPicPr>
          <p:cNvPr id="4" name="Imagen 4" descr="Logotipo&#10;&#10;Descripción generada automáticamente">
            <a:extLst>
              <a:ext uri="{FF2B5EF4-FFF2-40B4-BE49-F238E27FC236}">
                <a16:creationId xmlns:a16="http://schemas.microsoft.com/office/drawing/2014/main" id="{AAAF4F56-8B4A-0A27-4398-8FF52C92C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474" y="3781522"/>
            <a:ext cx="5490162" cy="299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08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71501-FF23-38F9-A4B4-2A734521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realizo la conexión?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24E7C3-3DD8-7AA1-7491-A054252C8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7429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Realizamos una conexión mediante un fichero .</a:t>
            </a:r>
            <a:r>
              <a:rPr lang="es-ES" dirty="0" err="1"/>
              <a:t>php</a:t>
            </a:r>
          </a:p>
        </p:txBody>
      </p: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E19EE8DA-0452-948E-E87F-2B59A7B9E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696" y="2740180"/>
            <a:ext cx="7061200" cy="335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04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AD2BF-A886-A48B-69A3-43F20DE9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inserto datos a la base de datos?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118B1A-1D7A-673D-CCC7-8F4E5838F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13262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Para insertar datos primero debemos establecer la conexión</a:t>
            </a:r>
          </a:p>
          <a:p>
            <a:r>
              <a:rPr lang="es-ES" dirty="0"/>
              <a:t>Después realizaremos una petición al servidor mediante </a:t>
            </a:r>
            <a:r>
              <a:rPr lang="es-ES" dirty="0" err="1"/>
              <a:t>ajax</a:t>
            </a:r>
            <a:r>
              <a:rPr lang="es-ES" dirty="0"/>
              <a:t> y un fichero .</a:t>
            </a:r>
            <a:r>
              <a:rPr lang="es-ES" dirty="0" err="1"/>
              <a:t>php</a:t>
            </a:r>
            <a:endParaRPr lang="es-ES" dirty="0"/>
          </a:p>
        </p:txBody>
      </p:sp>
      <p:pic>
        <p:nvPicPr>
          <p:cNvPr id="5" name="Imagen 5" descr="Texto&#10;&#10;Descripción generada automáticamente">
            <a:extLst>
              <a:ext uri="{FF2B5EF4-FFF2-40B4-BE49-F238E27FC236}">
                <a16:creationId xmlns:a16="http://schemas.microsoft.com/office/drawing/2014/main" id="{811CE7BC-C3BC-3899-8C3C-8CCF13BD0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142" y="3306740"/>
            <a:ext cx="4718755" cy="3490075"/>
          </a:xfrm>
          <a:prstGeom prst="rect">
            <a:avLst/>
          </a:prstGeom>
        </p:spPr>
      </p:pic>
      <p:pic>
        <p:nvPicPr>
          <p:cNvPr id="7" name="Imagen 7" descr="Texto&#10;&#10;Descripción generada automáticamente">
            <a:extLst>
              <a:ext uri="{FF2B5EF4-FFF2-40B4-BE49-F238E27FC236}">
                <a16:creationId xmlns:a16="http://schemas.microsoft.com/office/drawing/2014/main" id="{2884B020-4250-3B09-C02D-6225DECA2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81" y="3429530"/>
            <a:ext cx="5960533" cy="236020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DAFD89E-0940-637F-D557-0106F41AC61E}"/>
              </a:ext>
            </a:extLst>
          </p:cNvPr>
          <p:cNvSpPr txBox="1"/>
          <p:nvPr/>
        </p:nvSpPr>
        <p:spPr>
          <a:xfrm>
            <a:off x="726252" y="6022622"/>
            <a:ext cx="640268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dirty="0"/>
              <a:t>En el </a:t>
            </a:r>
            <a:r>
              <a:rPr lang="es-ES" sz="2800" dirty="0" err="1"/>
              <a:t>ajax</a:t>
            </a:r>
            <a:r>
              <a:rPr lang="es-ES" sz="2800" dirty="0"/>
              <a:t> utilizaremos el tipo "POST" debido a que queremos insertar datos.</a:t>
            </a:r>
          </a:p>
        </p:txBody>
      </p:sp>
    </p:spTree>
    <p:extLst>
      <p:ext uri="{BB962C8B-B14F-4D97-AF65-F5344CB8AC3E}">
        <p14:creationId xmlns:p14="http://schemas.microsoft.com/office/powerpoint/2010/main" val="999081163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C3F4F-F1F7-3B1D-DD9F-44051C37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+mj-lt"/>
                <a:cs typeface="+mj-lt"/>
              </a:rPr>
              <a:t>¿Cómo pido datos a la base de datos?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61D4FE-D7D1-C334-3142-08C7FA888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12792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+mn-lt"/>
                <a:cs typeface="+mn-lt"/>
              </a:rPr>
              <a:t>Para solicitar datos primero debemos establecer la conexión</a:t>
            </a:r>
            <a:endParaRPr lang="en-US" dirty="0">
              <a:ea typeface="+mn-lt"/>
              <a:cs typeface="+mn-lt"/>
            </a:endParaRPr>
          </a:p>
          <a:p>
            <a:r>
              <a:rPr lang="es-ES" dirty="0">
                <a:ea typeface="+mn-lt"/>
                <a:cs typeface="+mn-lt"/>
              </a:rPr>
              <a:t>Después realizaremos una petición al servidor mediante </a:t>
            </a:r>
            <a:r>
              <a:rPr lang="es-ES" dirty="0" err="1">
                <a:ea typeface="+mn-lt"/>
                <a:cs typeface="+mn-lt"/>
              </a:rPr>
              <a:t>ajax</a:t>
            </a:r>
            <a:r>
              <a:rPr lang="es-ES" dirty="0">
                <a:ea typeface="+mn-lt"/>
                <a:cs typeface="+mn-lt"/>
              </a:rPr>
              <a:t> y un fichero .</a:t>
            </a:r>
            <a:r>
              <a:rPr lang="es-ES" dirty="0" err="1">
                <a:ea typeface="+mn-lt"/>
                <a:cs typeface="+mn-lt"/>
              </a:rPr>
              <a:t>php</a:t>
            </a:r>
          </a:p>
          <a:p>
            <a:endParaRPr lang="es-ES" dirty="0"/>
          </a:p>
        </p:txBody>
      </p: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9D6A31BC-40B5-B7C5-6A53-1FAB1A680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882" y="3179808"/>
            <a:ext cx="4596459" cy="3320608"/>
          </a:xfrm>
          <a:prstGeom prst="rect">
            <a:avLst/>
          </a:prstGeom>
        </p:spPr>
      </p:pic>
      <p:pic>
        <p:nvPicPr>
          <p:cNvPr id="5" name="Imagen 5" descr="Texto&#10;&#10;Descripción generada automáticamente">
            <a:extLst>
              <a:ext uri="{FF2B5EF4-FFF2-40B4-BE49-F238E27FC236}">
                <a16:creationId xmlns:a16="http://schemas.microsoft.com/office/drawing/2014/main" id="{01F159AE-1677-717F-4325-47DC49F75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40" y="3146870"/>
            <a:ext cx="5565422" cy="277499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6CB550A-5E6D-30E2-8E49-F7477583CA1E}"/>
              </a:ext>
            </a:extLst>
          </p:cNvPr>
          <p:cNvSpPr txBox="1"/>
          <p:nvPr/>
        </p:nvSpPr>
        <p:spPr>
          <a:xfrm>
            <a:off x="679215" y="6022622"/>
            <a:ext cx="640268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dirty="0"/>
              <a:t>En el </a:t>
            </a:r>
            <a:r>
              <a:rPr lang="es-ES" sz="2800" dirty="0" err="1"/>
              <a:t>ajax</a:t>
            </a:r>
            <a:r>
              <a:rPr lang="es-ES" sz="2800" dirty="0"/>
              <a:t> utilizaremos el tipo "GET" debido a que queremos solicitar datos.</a:t>
            </a:r>
          </a:p>
        </p:txBody>
      </p:sp>
    </p:spTree>
    <p:extLst>
      <p:ext uri="{BB962C8B-B14F-4D97-AF65-F5344CB8AC3E}">
        <p14:creationId xmlns:p14="http://schemas.microsoft.com/office/powerpoint/2010/main" val="2243814826"/>
      </p:ext>
    </p:extLst>
  </p:cSld>
  <p:clrMapOvr>
    <a:masterClrMapping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 descr="Texto&#10;&#10;Descripción generada automáticamente">
            <a:extLst>
              <a:ext uri="{FF2B5EF4-FFF2-40B4-BE49-F238E27FC236}">
                <a16:creationId xmlns:a16="http://schemas.microsoft.com/office/drawing/2014/main" id="{F23CDFA0-595F-76D7-1257-7BF80DE04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44" b="3425"/>
          <a:stretch/>
        </p:blipFill>
        <p:spPr>
          <a:xfrm>
            <a:off x="2701808" y="175919"/>
            <a:ext cx="6788405" cy="65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SketchyVTI</vt:lpstr>
      <vt:lpstr>Presentación de PowerPoint</vt:lpstr>
      <vt:lpstr>¿Qué es php?</vt:lpstr>
      <vt:lpstr>¿Cómo me comunico con el servidor?</vt:lpstr>
      <vt:lpstr>¿Cómo realizo la conexión?</vt:lpstr>
      <vt:lpstr>¿Cómo inserto datos a la base de datos?</vt:lpstr>
      <vt:lpstr>¿Cómo pido datos a la base de datos?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131</cp:revision>
  <dcterms:created xsi:type="dcterms:W3CDTF">2023-03-21T08:58:41Z</dcterms:created>
  <dcterms:modified xsi:type="dcterms:W3CDTF">2023-04-04T06:50:03Z</dcterms:modified>
</cp:coreProperties>
</file>