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6F0283-88F7-4156-A9F2-05A8C088C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32B2B2-6094-43C4-9F8C-62F8CCB6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F9B60-112E-CB85-C03C-5DD5369A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63699"/>
            <a:ext cx="4960388" cy="2380031"/>
          </a:xfrm>
        </p:spPr>
        <p:txBody>
          <a:bodyPr>
            <a:normAutofit/>
          </a:bodyPr>
          <a:lstStyle/>
          <a:p>
            <a:r>
              <a:rPr lang="en-AU" sz="5400"/>
              <a:t>Exploring perth house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538D8-3ECF-27EC-DA3E-7C21B1CA9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960388" cy="1610643"/>
          </a:xfrm>
        </p:spPr>
        <p:txBody>
          <a:bodyPr>
            <a:normAutofit/>
          </a:bodyPr>
          <a:lstStyle/>
          <a:p>
            <a:r>
              <a:rPr lang="en-AU" dirty="0"/>
              <a:t>Predicting Property values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059AD-6209-40DC-A746-1390D850F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960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75FB44-3446-426C-AA71-B6228AFFD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85125" y="583365"/>
            <a:chExt cx="4652668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9FCCDC-43BA-4086-8A5E-83A77A40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85125" y="583365"/>
              <a:ext cx="4652668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4D4223-F2FD-44C5-B8B3-C58FB4185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25358" y="915807"/>
              <a:ext cx="400124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Key in a doorknob">
            <a:extLst>
              <a:ext uri="{FF2B5EF4-FFF2-40B4-BE49-F238E27FC236}">
                <a16:creationId xmlns:a16="http://schemas.microsoft.com/office/drawing/2014/main" id="{F7B951E2-2CE6-D95E-064C-0B221F231C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89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5A25AE9-BB09-4E49-9702-B01FB2F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B655F3-9B93-4D27-982D-1145D7144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8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BEF03D-8780-E5AF-EBD0-FB3EEBD64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3260875"/>
            <a:ext cx="9603274" cy="9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5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BB78-2F70-E872-DE25-90E979E2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Linear Regression Model Shows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24608-DF65-EB7E-370E-0EE51EF35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4820"/>
            <a:ext cx="2867608" cy="801943"/>
          </a:xfrm>
        </p:spPr>
        <p:txBody>
          <a:bodyPr/>
          <a:lstStyle/>
          <a:p>
            <a:pPr algn="ctr"/>
            <a:r>
              <a:rPr lang="en-AU" dirty="0"/>
              <a:t>Linear regression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A551D-3BC3-8E16-51D4-8EF1A1BDF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324" y="2014526"/>
            <a:ext cx="2836043" cy="802237"/>
          </a:xfrm>
        </p:spPr>
        <p:txBody>
          <a:bodyPr/>
          <a:lstStyle/>
          <a:p>
            <a:pPr algn="ctr"/>
            <a:r>
              <a:rPr lang="en-AU" dirty="0"/>
              <a:t>Random forest model</a:t>
            </a:r>
          </a:p>
        </p:txBody>
      </p:sp>
      <p:pic>
        <p:nvPicPr>
          <p:cNvPr id="23" name="Content Placeholder 22" descr="A picture containing diagram, map, screenshot, text&#10;&#10;Description automatically generated">
            <a:extLst>
              <a:ext uri="{FF2B5EF4-FFF2-40B4-BE49-F238E27FC236}">
                <a16:creationId xmlns:a16="http://schemas.microsoft.com/office/drawing/2014/main" id="{503D377D-31A4-94F3-4D12-B5ADC397B6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379743" y="2820988"/>
            <a:ext cx="2675109" cy="1783406"/>
          </a:xfrm>
        </p:spPr>
      </p:pic>
      <p:pic>
        <p:nvPicPr>
          <p:cNvPr id="21" name="Content Placeholder 20" descr="A picture containing map, diagram, text, screenshot&#10;&#10;Description automatically generated">
            <a:extLst>
              <a:ext uri="{FF2B5EF4-FFF2-40B4-BE49-F238E27FC236}">
                <a16:creationId xmlns:a16="http://schemas.microsoft.com/office/drawing/2014/main" id="{753E9F91-44FB-0DA9-D701-3685C94E16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47191" y="2819978"/>
            <a:ext cx="2676624" cy="1784416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2D66A5-040A-32D8-C82E-93341AADA42A}"/>
              </a:ext>
            </a:extLst>
          </p:cNvPr>
          <p:cNvSpPr txBox="1"/>
          <p:nvPr/>
        </p:nvSpPr>
        <p:spPr>
          <a:xfrm>
            <a:off x="4951562" y="2050537"/>
            <a:ext cx="2836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200" dirty="0">
                <a:solidFill>
                  <a:schemeClr val="accent1"/>
                </a:solidFill>
              </a:rPr>
              <a:t>DECISION TREE MODEL</a:t>
            </a:r>
          </a:p>
        </p:txBody>
      </p:sp>
      <p:pic>
        <p:nvPicPr>
          <p:cNvPr id="25" name="Picture 24" descr="A picture containing text, diagram, map, screenshot&#10;&#10;Description automatically generated">
            <a:extLst>
              <a:ext uri="{FF2B5EF4-FFF2-40B4-BE49-F238E27FC236}">
                <a16:creationId xmlns:a16="http://schemas.microsoft.com/office/drawing/2014/main" id="{C3C6AA87-ACC3-749E-E652-EF0303909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37" y="2819978"/>
            <a:ext cx="2676624" cy="17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795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</TotalTime>
  <Words>21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Gallery</vt:lpstr>
      <vt:lpstr>Exploring perth house prices</vt:lpstr>
      <vt:lpstr>PowerPoint Presentation</vt:lpstr>
      <vt:lpstr>The Linear Regression Model Shows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perth house prices</dc:title>
  <dc:creator>Troy Foote</dc:creator>
  <cp:lastModifiedBy>Troy Foote</cp:lastModifiedBy>
  <cp:revision>3</cp:revision>
  <dcterms:created xsi:type="dcterms:W3CDTF">2023-05-28T03:34:32Z</dcterms:created>
  <dcterms:modified xsi:type="dcterms:W3CDTF">2023-05-28T04:04:24Z</dcterms:modified>
</cp:coreProperties>
</file>