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67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3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10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056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0081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987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655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659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7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23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122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72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30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94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00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0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9A5B78-B944-4939-A38B-E02803587B80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59C9-4790-4BB4-AF25-25DA463A102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632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91" y="203200"/>
            <a:ext cx="9093922" cy="1625601"/>
          </a:xfrm>
        </p:spPr>
        <p:txBody>
          <a:bodyPr/>
          <a:lstStyle/>
          <a:p>
            <a:pPr algn="ctr"/>
            <a:r>
              <a:rPr lang="en-US" sz="4000" b="1" dirty="0" smtClean="0"/>
              <a:t>STUDENT ATTENDANCE MANAGEMENT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091" y="2087418"/>
            <a:ext cx="8687522" cy="46828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Using qr code &amp; face recognition technology</a:t>
            </a:r>
            <a:endParaRPr lang="fr-FR" dirty="0"/>
          </a:p>
          <a:p>
            <a:endParaRPr lang="en-US" dirty="0" smtClean="0"/>
          </a:p>
          <a:p>
            <a:r>
              <a:rPr lang="en-US" dirty="0" smtClean="0"/>
              <a:t>The ict university</a:t>
            </a:r>
          </a:p>
          <a:p>
            <a:r>
              <a:rPr lang="en-US" dirty="0" smtClean="0"/>
              <a:t>Saturday 13</a:t>
            </a:r>
            <a:r>
              <a:rPr lang="en-US" baseline="30000" dirty="0" smtClean="0"/>
              <a:t>th</a:t>
            </a:r>
            <a:r>
              <a:rPr lang="en-US" dirty="0" smtClean="0"/>
              <a:t> of September, 2025</a:t>
            </a:r>
          </a:p>
          <a:p>
            <a:endParaRPr lang="en-US" dirty="0" smtClean="0"/>
          </a:p>
          <a:p>
            <a:r>
              <a:rPr lang="en-US" dirty="0" smtClean="0"/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Tameh Kigha troy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Tembong jennette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Ntopi Melvin rock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Mbeli Caleb aken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Nji cyril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83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Transforming Attendance Management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Eliminates manual errors</a:t>
            </a:r>
          </a:p>
          <a:p>
            <a:r>
              <a:rPr lang="en-US" dirty="0" smtClean="0"/>
              <a:t>Enhances security and transparency</a:t>
            </a:r>
          </a:p>
          <a:p>
            <a:r>
              <a:rPr lang="en-US" dirty="0" smtClean="0"/>
              <a:t>Provides real-time insights</a:t>
            </a:r>
          </a:p>
          <a:p>
            <a:r>
              <a:rPr lang="en-US" dirty="0" smtClean="0"/>
              <a:t>Reduces administrative workload</a:t>
            </a:r>
            <a:endParaRPr lang="fr-FR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Live demonstration and Q&amp;A Session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6771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Challenges In </a:t>
            </a:r>
            <a:r>
              <a:rPr lang="en-US" sz="4000" b="1" dirty="0"/>
              <a:t>T</a:t>
            </a:r>
            <a:r>
              <a:rPr lang="en-US" sz="4000" b="1" dirty="0" smtClean="0"/>
              <a:t>raditional Attendance Systems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Time-consuming manual processes</a:t>
            </a:r>
          </a:p>
          <a:p>
            <a:r>
              <a:rPr lang="en-US" dirty="0" smtClean="0"/>
              <a:t>Prone to errors and proxy attendance</a:t>
            </a:r>
          </a:p>
          <a:p>
            <a:r>
              <a:rPr lang="en-US" dirty="0" smtClean="0"/>
              <a:t>Lack of real-time monitoring</a:t>
            </a:r>
          </a:p>
          <a:p>
            <a:r>
              <a:rPr lang="en-US" dirty="0" smtClean="0"/>
              <a:t>Inefficient record-keeping</a:t>
            </a:r>
          </a:p>
          <a:p>
            <a:r>
              <a:rPr lang="en-US" dirty="0" smtClean="0"/>
              <a:t>Security vulnerabilities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Our Solution: Automated, secure and efficient attendance tracking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680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Integrated Technology Solution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QR Code generation &amp; Scanning</a:t>
            </a:r>
          </a:p>
          <a:p>
            <a:r>
              <a:rPr lang="en-US" dirty="0" smtClean="0"/>
              <a:t>Facial Recognition Verification</a:t>
            </a:r>
          </a:p>
          <a:p>
            <a:r>
              <a:rPr lang="en-US" dirty="0" smtClean="0"/>
              <a:t>Role-Based Dashboard Access</a:t>
            </a:r>
          </a:p>
          <a:p>
            <a:r>
              <a:rPr lang="en-US" dirty="0" smtClean="0"/>
              <a:t>Real-Time Attendance Monitoring</a:t>
            </a:r>
          </a:p>
          <a:p>
            <a:r>
              <a:rPr lang="en-US" dirty="0" smtClean="0"/>
              <a:t>Automated Reporting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Key Features: Dual authentication (QR Code + Face ID),  multi-user dashboards, automated promotions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099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Technology Stack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Backend</a:t>
            </a:r>
            <a:r>
              <a:rPr lang="en-US" dirty="0" smtClean="0"/>
              <a:t>: Python, Flask Framework</a:t>
            </a:r>
          </a:p>
          <a:p>
            <a:r>
              <a:rPr lang="en-US" b="1" dirty="0" smtClean="0"/>
              <a:t>Database</a:t>
            </a:r>
            <a:r>
              <a:rPr lang="en-US" dirty="0" smtClean="0"/>
              <a:t>: SQL/ </a:t>
            </a:r>
            <a:r>
              <a:rPr lang="en-US" dirty="0" smtClean="0"/>
              <a:t>MySQL</a:t>
            </a:r>
            <a:endParaRPr lang="fr-FR" dirty="0" smtClean="0"/>
          </a:p>
          <a:p>
            <a:r>
              <a:rPr lang="en-US" b="1" dirty="0" smtClean="0"/>
              <a:t>QR Generation</a:t>
            </a:r>
            <a:r>
              <a:rPr lang="en-US" dirty="0" smtClean="0"/>
              <a:t>: qrcode Python library</a:t>
            </a:r>
            <a:endParaRPr lang="fr-FR" dirty="0"/>
          </a:p>
          <a:p>
            <a:r>
              <a:rPr lang="en-US" b="1" dirty="0" smtClean="0"/>
              <a:t>Face Recognition</a:t>
            </a:r>
            <a:r>
              <a:rPr lang="en-US" dirty="0" smtClean="0"/>
              <a:t>: OpenCV, Face Recognition Library</a:t>
            </a:r>
          </a:p>
          <a:p>
            <a:r>
              <a:rPr lang="en-US" b="1" dirty="0" smtClean="0"/>
              <a:t>Frontend</a:t>
            </a:r>
            <a:r>
              <a:rPr lang="en-US" dirty="0" smtClean="0"/>
              <a:t>: </a:t>
            </a:r>
            <a:r>
              <a:rPr lang="en-US" dirty="0" smtClean="0"/>
              <a:t>HTML,CSS</a:t>
            </a:r>
            <a:endParaRPr lang="en-US" dirty="0" smtClean="0"/>
          </a:p>
          <a:p>
            <a:r>
              <a:rPr lang="en-US" b="1" dirty="0" smtClean="0"/>
              <a:t>Reporting</a:t>
            </a:r>
            <a:r>
              <a:rPr lang="en-US" dirty="0" smtClean="0"/>
              <a:t>: </a:t>
            </a:r>
            <a:r>
              <a:rPr lang="en-US" dirty="0" smtClean="0"/>
              <a:t>Microsoft Word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Secure authentication with password hashing and role-based access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9704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Comprehensive Modules Structure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&amp; Models (Student/Attendance management)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Authentication &amp;  Security (Secure access control)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QR Code &amp; Face ID (Dual verification system)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Delegate &amp; Student Dashboards (User interfaces)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Admin Panel &amp; Reports (Management &amp; Analytics)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Each module handles specific functionality while handling system integrity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51211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User-Centric Functionalities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Students: QR scanning, Face verification, Attendance history</a:t>
            </a:r>
          </a:p>
          <a:p>
            <a:r>
              <a:rPr lang="en-US" dirty="0" smtClean="0"/>
              <a:t>Delegates: QR generation, Lecture notes, Face ID validation</a:t>
            </a:r>
          </a:p>
          <a:p>
            <a:r>
              <a:rPr lang="en-US" dirty="0" smtClean="0"/>
              <a:t>Admin: Student management, Delegates assignments, Report generation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Automated student promotion at academic year ends.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985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Agile Development Process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6 sprints covering all user stories</a:t>
            </a:r>
            <a:endParaRPr lang="fr-FR" dirty="0"/>
          </a:p>
          <a:p>
            <a:r>
              <a:rPr lang="en-US" dirty="0" smtClean="0"/>
              <a:t>Progressive module development</a:t>
            </a:r>
          </a:p>
          <a:p>
            <a:r>
              <a:rPr lang="en-US" dirty="0" smtClean="0"/>
              <a:t>Regular testing and integration</a:t>
            </a:r>
          </a:p>
          <a:p>
            <a:r>
              <a:rPr lang="en-US" dirty="0" smtClean="0"/>
              <a:t>Backlog prioritization based on user needs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Product backlog: 17 user stories addressing all stakeholder requirements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3246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Agile Development Process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 &amp; Implementation: </a:t>
            </a:r>
            <a:r>
              <a:rPr lang="en-US" b="1" dirty="0" smtClean="0"/>
              <a:t>Tembong Jennette</a:t>
            </a:r>
          </a:p>
          <a:p>
            <a:r>
              <a:rPr lang="en-US" dirty="0" smtClean="0"/>
              <a:t>Authentication &amp; Security: </a:t>
            </a:r>
            <a:r>
              <a:rPr lang="en-US" b="1" dirty="0" smtClean="0"/>
              <a:t>Mbeli Caleb Aken</a:t>
            </a:r>
          </a:p>
          <a:p>
            <a:r>
              <a:rPr lang="en-US" dirty="0" smtClean="0"/>
              <a:t>QR/Face Recognition: </a:t>
            </a:r>
            <a:r>
              <a:rPr lang="en-US" b="1" dirty="0" smtClean="0"/>
              <a:t>Tameh Kigha Troy</a:t>
            </a:r>
          </a:p>
          <a:p>
            <a:r>
              <a:rPr lang="en-US" dirty="0" smtClean="0"/>
              <a:t>Dashboard Development: </a:t>
            </a:r>
            <a:r>
              <a:rPr lang="en-US" b="1" dirty="0" smtClean="0"/>
              <a:t>Ntopi Melvin Rock</a:t>
            </a:r>
          </a:p>
          <a:p>
            <a:r>
              <a:rPr lang="en-US" dirty="0" smtClean="0"/>
              <a:t>Admin Panel &amp; Reporting: </a:t>
            </a:r>
            <a:r>
              <a:rPr lang="en-US" b="1" dirty="0" smtClean="0"/>
              <a:t>Nji Cyril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Collaborative development with specialized roles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02318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Roadmap For Development</a:t>
            </a:r>
            <a:endParaRPr lang="fr-FR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Application Integration</a:t>
            </a:r>
          </a:p>
          <a:p>
            <a:r>
              <a:rPr lang="en-US" dirty="0" smtClean="0"/>
              <a:t>AI-Powered Analytics for attendance trends</a:t>
            </a:r>
          </a:p>
          <a:p>
            <a:r>
              <a:rPr lang="en-US" dirty="0" smtClean="0"/>
              <a:t>ERP System Integration</a:t>
            </a:r>
          </a:p>
          <a:p>
            <a:r>
              <a:rPr lang="en-US" dirty="0" smtClean="0"/>
              <a:t>Enhanced Real-time Notification</a:t>
            </a:r>
          </a:p>
          <a:p>
            <a:r>
              <a:rPr lang="en-US" dirty="0" smtClean="0"/>
              <a:t>Advanced Reporting Capabilities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Scalable architecture for future expansion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66832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361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STUDENT ATTENDANCE MANAGEMENT SYSTEM</vt:lpstr>
      <vt:lpstr>Challenges In Traditional Attendance Systems</vt:lpstr>
      <vt:lpstr>Integrated Technology Solution</vt:lpstr>
      <vt:lpstr>Technology Stack</vt:lpstr>
      <vt:lpstr>Comprehensive Modules Structure</vt:lpstr>
      <vt:lpstr>User-Centric Functionalities</vt:lpstr>
      <vt:lpstr>Agile Development Process</vt:lpstr>
      <vt:lpstr>Agile Development Process</vt:lpstr>
      <vt:lpstr>Roadmap For Development</vt:lpstr>
      <vt:lpstr>Transforming Attendance Management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LOFTECH</dc:creator>
  <cp:lastModifiedBy>LOFTECH</cp:lastModifiedBy>
  <cp:revision>10</cp:revision>
  <dcterms:created xsi:type="dcterms:W3CDTF">2025-09-10T20:18:40Z</dcterms:created>
  <dcterms:modified xsi:type="dcterms:W3CDTF">2025-09-12T22:16:40Z</dcterms:modified>
</cp:coreProperties>
</file>