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af0e11a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af0e11a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daf0e11a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daf0e11a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7d2542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7d2542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daf0e11a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daf0e11a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b0b571cd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b0b571cd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daf0e11a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daf0e11a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CC0000"/>
                </a:highlight>
              </a:rPr>
              <a:t>Healthcare </a:t>
            </a:r>
            <a:r>
              <a:rPr lang="en">
                <a:highlight>
                  <a:srgbClr val="CC0000"/>
                </a:highlight>
              </a:rPr>
              <a:t>for Dummies</a:t>
            </a:r>
            <a:endParaRPr>
              <a:highlight>
                <a:srgbClr val="CC0000"/>
              </a:highlight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29975" y="2810517"/>
            <a:ext cx="82221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900FF"/>
                </a:highlight>
              </a:rPr>
              <a:t>Edward Nunez Palomares</a:t>
            </a:r>
            <a:endParaRPr>
              <a:highlight>
                <a:srgbClr val="9900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Troy Veilleux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38" y="2682088"/>
            <a:ext cx="26574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1799091" cy="13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00" y="-1"/>
            <a:ext cx="1799091" cy="13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Context</a:t>
            </a:r>
            <a:endParaRPr i="1" u="sng"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886900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context of this website is to inform American citizens on </a:t>
            </a:r>
            <a:r>
              <a:rPr lang="en" sz="1500" b="1" i="1">
                <a:solidFill>
                  <a:srgbClr val="000000"/>
                </a:solidFill>
              </a:rPr>
              <a:t>basic processes</a:t>
            </a:r>
            <a:r>
              <a:rPr lang="en" sz="1500">
                <a:solidFill>
                  <a:srgbClr val="000000"/>
                </a:solidFill>
              </a:rPr>
              <a:t> of healthcare and </a:t>
            </a:r>
            <a:r>
              <a:rPr lang="en" sz="1500" b="1">
                <a:solidFill>
                  <a:srgbClr val="000000"/>
                </a:solidFill>
              </a:rPr>
              <a:t>Medicare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b="1">
                <a:solidFill>
                  <a:srgbClr val="000000"/>
                </a:solidFill>
              </a:rPr>
              <a:t>Personal experience</a:t>
            </a:r>
            <a:r>
              <a:rPr lang="en" sz="1500">
                <a:solidFill>
                  <a:srgbClr val="000000"/>
                </a:solidFill>
              </a:rPr>
              <a:t> presented the need for such a service, as many people do not know how to manage their health services </a:t>
            </a:r>
            <a:r>
              <a:rPr lang="en" sz="1500" b="1">
                <a:solidFill>
                  <a:srgbClr val="000000"/>
                </a:solidFill>
              </a:rPr>
              <a:t>before</a:t>
            </a:r>
            <a:r>
              <a:rPr lang="en" sz="1500">
                <a:solidFill>
                  <a:srgbClr val="000000"/>
                </a:solidFill>
              </a:rPr>
              <a:t> , </a:t>
            </a:r>
            <a:r>
              <a:rPr lang="en" sz="1500" b="1">
                <a:solidFill>
                  <a:srgbClr val="000000"/>
                </a:solidFill>
              </a:rPr>
              <a:t>during</a:t>
            </a:r>
            <a:r>
              <a:rPr lang="en" sz="1500">
                <a:solidFill>
                  <a:srgbClr val="000000"/>
                </a:solidFill>
              </a:rPr>
              <a:t>, or </a:t>
            </a:r>
            <a:r>
              <a:rPr lang="en" sz="1500" b="1">
                <a:solidFill>
                  <a:srgbClr val="000000"/>
                </a:solidFill>
              </a:rPr>
              <a:t>after</a:t>
            </a:r>
            <a:r>
              <a:rPr lang="en" sz="1500">
                <a:solidFill>
                  <a:srgbClr val="000000"/>
                </a:solidFill>
              </a:rPr>
              <a:t> leaving a medical institution.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733350" y="1919075"/>
            <a:ext cx="4100100" cy="28869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As reported by </a:t>
            </a:r>
            <a:r>
              <a:rPr lang="en" sz="1500" b="1">
                <a:solidFill>
                  <a:srgbClr val="000000"/>
                </a:solidFill>
              </a:rPr>
              <a:t>The Associated Press NORC Center</a:t>
            </a:r>
            <a:r>
              <a:rPr lang="en" sz="1500">
                <a:solidFill>
                  <a:srgbClr val="000000"/>
                </a:solidFill>
              </a:rPr>
              <a:t>, only </a:t>
            </a:r>
            <a:r>
              <a:rPr lang="en" sz="1500" b="1">
                <a:solidFill>
                  <a:srgbClr val="000000"/>
                </a:solidFill>
              </a:rPr>
              <a:t>12%</a:t>
            </a:r>
            <a:r>
              <a:rPr lang="en" sz="1500">
                <a:solidFill>
                  <a:srgbClr val="000000"/>
                </a:solidFill>
              </a:rPr>
              <a:t> of Americans say that they are </a:t>
            </a:r>
            <a:r>
              <a:rPr lang="en" sz="1500" b="1" i="1">
                <a:solidFill>
                  <a:srgbClr val="000000"/>
                </a:solidFill>
              </a:rPr>
              <a:t>extremely</a:t>
            </a:r>
            <a:r>
              <a:rPr lang="en" sz="1500">
                <a:solidFill>
                  <a:srgbClr val="000000"/>
                </a:solidFill>
              </a:rPr>
              <a:t> or </a:t>
            </a:r>
            <a:r>
              <a:rPr lang="en" sz="1500" b="1" i="1">
                <a:solidFill>
                  <a:srgbClr val="000000"/>
                </a:solidFill>
              </a:rPr>
              <a:t>very well</a:t>
            </a:r>
            <a:r>
              <a:rPr lang="en" sz="1500">
                <a:solidFill>
                  <a:srgbClr val="000000"/>
                </a:solidFill>
              </a:rPr>
              <a:t> satisfied with the current U.S. Health Care System.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believe that this discontent originates from the lack of awareness on how the system works.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650" y="0"/>
            <a:ext cx="1687349" cy="1687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2709800" y="432375"/>
            <a:ext cx="3810000" cy="1074050"/>
          </a:xfrm>
          <a:prstGeom prst="flowChartPunchedTap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795425" y="689225"/>
            <a:ext cx="3638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People are unaware of how to use their benefits. Let’s teach the next generation!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Purpose</a:t>
            </a:r>
            <a:endParaRPr u="sng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0" y="1738650"/>
            <a:ext cx="4572000" cy="34050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b="1">
                <a:solidFill>
                  <a:srgbClr val="000000"/>
                </a:solidFill>
              </a:rPr>
              <a:t>Americans across all age groups</a:t>
            </a:r>
            <a:r>
              <a:rPr lang="en" sz="1500">
                <a:solidFill>
                  <a:srgbClr val="000000"/>
                </a:solidFill>
              </a:rPr>
              <a:t> can feel intimidated by the U.S. healthcare system processes as many associate healthcare with </a:t>
            </a:r>
            <a:r>
              <a:rPr lang="en" sz="1500" b="1">
                <a:solidFill>
                  <a:srgbClr val="000000"/>
                </a:solidFill>
              </a:rPr>
              <a:t>high costs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lang="en" sz="1500" b="1">
                <a:solidFill>
                  <a:srgbClr val="000000"/>
                </a:solidFill>
              </a:rPr>
              <a:t>confusion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website “Healthcare for Dummies” seeks to aid those in need of medical attention by providing</a:t>
            </a:r>
            <a:r>
              <a:rPr lang="en" sz="1500" b="1">
                <a:solidFill>
                  <a:srgbClr val="000000"/>
                </a:solidFill>
              </a:rPr>
              <a:t> helpful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lang="en" sz="1500" b="1">
                <a:solidFill>
                  <a:srgbClr val="000000"/>
                </a:solidFill>
              </a:rPr>
              <a:t>relevant</a:t>
            </a:r>
            <a:r>
              <a:rPr lang="en" sz="1500">
                <a:solidFill>
                  <a:srgbClr val="000000"/>
                </a:solidFill>
              </a:rPr>
              <a:t> information for those in need of the American healthcare systems, which reduces </a:t>
            </a:r>
            <a:r>
              <a:rPr lang="en" sz="1500" b="1">
                <a:solidFill>
                  <a:srgbClr val="000000"/>
                </a:solidFill>
              </a:rPr>
              <a:t>confusion</a:t>
            </a:r>
            <a:r>
              <a:rPr lang="en" sz="1500">
                <a:solidFill>
                  <a:srgbClr val="000000"/>
                </a:solidFill>
              </a:rPr>
              <a:t> and allows them to get some piece of mind.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8550"/>
            <a:ext cx="4572000" cy="34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450" y="0"/>
            <a:ext cx="1688549" cy="16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LIVESTREAM Link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Google Lighthouse reflection</a:t>
            </a:r>
            <a:endParaRPr u="sng"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30750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</a:rPr>
              <a:t>Based on the information from the Google Lighthouse, we found that we could improve with the following changes: </a:t>
            </a:r>
          </a:p>
          <a:p>
            <a:pPr marL="285750" indent="-285750">
              <a:lnSpc>
                <a:spcPct val="150000"/>
              </a:lnSpc>
            </a:pPr>
            <a:r>
              <a:rPr lang="en" sz="1200" b="1" dirty="0">
                <a:solidFill>
                  <a:srgbClr val="000000"/>
                </a:solidFill>
              </a:rPr>
              <a:t>Restructured list and containers to properly identify all list items inside the list.</a:t>
            </a:r>
          </a:p>
          <a:p>
            <a:pPr marL="285750" indent="-285750">
              <a:lnSpc>
                <a:spcPct val="150000"/>
              </a:lnSpc>
            </a:pPr>
            <a:r>
              <a:rPr lang="en" sz="1200" b="1" dirty="0">
                <a:solidFill>
                  <a:srgbClr val="000000"/>
                </a:solidFill>
              </a:rPr>
              <a:t>Bolded blue colored hyperlinks to make them darker than the blue background as lighthouse noticed issues with contrast</a:t>
            </a:r>
          </a:p>
          <a:p>
            <a:pPr marL="285750" indent="-285750">
              <a:lnSpc>
                <a:spcPct val="150000"/>
              </a:lnSpc>
            </a:pPr>
            <a:r>
              <a:rPr lang="en" sz="1200" b="1" dirty="0">
                <a:solidFill>
                  <a:srgbClr val="000000"/>
                </a:solidFill>
              </a:rPr>
              <a:t>Gave images a specific width an height element</a:t>
            </a:r>
          </a:p>
          <a:p>
            <a:pPr marL="285750" indent="-285750">
              <a:lnSpc>
                <a:spcPct val="150000"/>
              </a:lnSpc>
            </a:pPr>
            <a:r>
              <a:rPr lang="en" sz="1200" b="1" dirty="0">
                <a:solidFill>
                  <a:srgbClr val="000000"/>
                </a:solidFill>
              </a:rPr>
              <a:t>Resized images using GIMP to be true to their displayed size</a:t>
            </a:r>
          </a:p>
          <a:p>
            <a:pPr marL="285750" indent="-285750">
              <a:lnSpc>
                <a:spcPct val="150000"/>
              </a:lnSpc>
            </a:pPr>
            <a:r>
              <a:rPr lang="en" sz="1200" b="1" dirty="0">
                <a:solidFill>
                  <a:srgbClr val="000000"/>
                </a:solidFill>
              </a:rPr>
              <a:t>Converted images to WebP/AVIF using Gimp to provide better compression.</a:t>
            </a:r>
          </a:p>
          <a:p>
            <a:pPr marL="285750" indent="-285750">
              <a:lnSpc>
                <a:spcPct val="150000"/>
              </a:lnSpc>
            </a:pPr>
            <a:endParaRPr lang="en" sz="1200" b="1" dirty="0">
              <a:solidFill>
                <a:srgbClr val="000000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4572000" y="1919075"/>
            <a:ext cx="4100100" cy="30750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In conclusion to these findings, here are the before and after scores for both the Desktop and Mobile lighthouse reports. The scores from right to left are : Performance, Accessibility, Best Practices, and SEO.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Desktop Original Scores –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95 90 95 90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Desktop Scores After Lighthouse Suggestions –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100 95 95 90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Mobile Original Scores –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87 83 95 92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Mobile Scores after Lighthouse Suggestions –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</a:rPr>
              <a:t>98 89 95 92</a:t>
            </a:r>
            <a:endParaRPr sz="11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25" y="0"/>
            <a:ext cx="1698875" cy="1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870350" y="85875"/>
            <a:ext cx="824100" cy="920400"/>
          </a:xfrm>
          <a:prstGeom prst="sun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8488550" y="4798225"/>
            <a:ext cx="19647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Say 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Seitz, Amanda. “Americans Give Health Care System Failing Mark: AP-Norc Poll.”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 News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 News, 12 Sept. 2022, apnews.com/article/covid-health-medication-prescription-drug-costs-drugs-63b342945f9b6ab3ce0ed3920deb935a.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“Better Information. Better Health.”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WebMD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WebMD, www.webmd.com/. Accessed 11 Oct. 2023.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“Check Your Symptoms Online.”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symptomate.com/. Accessed 11 Oct. 2023.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Material</vt:lpstr>
      <vt:lpstr>Healthcare for Dummies</vt:lpstr>
      <vt:lpstr>Context</vt:lpstr>
      <vt:lpstr>Purpose</vt:lpstr>
      <vt:lpstr>WEBSITE LIVESTREAM Link</vt:lpstr>
      <vt:lpstr>Google Lighthouse reflection</vt:lpstr>
      <vt:lpstr>QUESTIONS???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for Dummies</dc:title>
  <cp:lastModifiedBy>John Marston</cp:lastModifiedBy>
  <cp:revision>1</cp:revision>
  <dcterms:modified xsi:type="dcterms:W3CDTF">2023-11-29T21:11:45Z</dcterms:modified>
</cp:coreProperties>
</file>