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7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roywhitetw.github.io/Minesweeper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nesweeper.online/zh/game/102024014" TargetMode="External"/><Relationship Id="rId2" Type="http://schemas.openxmlformats.org/officeDocument/2006/relationships/hyperlink" Target="https://zh.wikipedia.org/wiki/%E8%B8%A9%E5%9C%B0%E9%9B%B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214B0-D4B1-7A4C-A06F-D28DECA57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/>
              <a:t>Javascript</a:t>
            </a:r>
            <a:r>
              <a:rPr kumimoji="1" lang="en-US" altLang="zh-TW" dirty="0"/>
              <a:t> </a:t>
            </a:r>
            <a:r>
              <a:rPr kumimoji="1" lang="zh-CN" altLang="en-US" dirty="0"/>
              <a:t>踩地雷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8C8F94-1FD6-CA48-986D-32F73D270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作者：張庭偉</a:t>
            </a:r>
            <a:endParaRPr kumimoji="1" lang="en-US" altLang="zh-TW" dirty="0"/>
          </a:p>
          <a:p>
            <a:r>
              <a:rPr kumimoji="1" lang="zh-TW" altLang="en-US" dirty="0"/>
              <a:t>指導老師：錢達智 老師</a:t>
            </a:r>
          </a:p>
        </p:txBody>
      </p:sp>
    </p:spTree>
    <p:extLst>
      <p:ext uri="{BB962C8B-B14F-4D97-AF65-F5344CB8AC3E}">
        <p14:creationId xmlns:p14="http://schemas.microsoft.com/office/powerpoint/2010/main" val="180823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CFA11-AB72-1E4F-9398-C5490E72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點擊線上玩吧！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527A46-A488-9049-AA29-F22560BBB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>
                <a:hlinkClick r:id="rId2"/>
              </a:rPr>
              <a:t>https://</a:t>
            </a:r>
            <a:r>
              <a:rPr kumimoji="1" lang="en" altLang="zh-TW" dirty="0" err="1">
                <a:hlinkClick r:id="rId2"/>
              </a:rPr>
              <a:t>troywhitetw.github.io</a:t>
            </a:r>
            <a:r>
              <a:rPr kumimoji="1" lang="en" altLang="zh-TW" dirty="0">
                <a:hlinkClick r:id="rId2"/>
              </a:rPr>
              <a:t>/Minesweeper/</a:t>
            </a:r>
            <a:r>
              <a:rPr kumimoji="1" lang="en" altLang="zh-TW" dirty="0" err="1">
                <a:hlinkClick r:id="rId2"/>
              </a:rPr>
              <a:t>index.html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951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7D07B-DAB4-8A44-BD67-E5521832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像寫書一樣</a:t>
            </a:r>
            <a:br>
              <a:rPr kumimoji="1" lang="en-US" altLang="zh-TW" dirty="0"/>
            </a:br>
            <a:r>
              <a:rPr kumimoji="1" lang="zh-TW" altLang="en-US" dirty="0"/>
              <a:t>先把大綱寫好在填裡面的章節和內容！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7827FE2-8B96-4547-BF1D-5EAC8CB42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660" y="2141538"/>
            <a:ext cx="8292680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7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A44EC-15BE-1144-A2DC-93CE5C83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ES6 </a:t>
            </a:r>
            <a:r>
              <a:rPr kumimoji="1" lang="zh-CN" altLang="en-US" dirty="0"/>
              <a:t>的</a:t>
            </a:r>
            <a:r>
              <a:rPr kumimoji="1" lang="zh-TW" altLang="en-US" dirty="0"/>
              <a:t> </a:t>
            </a:r>
            <a:r>
              <a:rPr kumimoji="1" lang="en-US" altLang="zh-TW" dirty="0"/>
              <a:t>class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32F79A9-1FAD-894D-972D-3E3C639E6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873" y="2141538"/>
            <a:ext cx="6976255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37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95B72-B943-D644-B6EC-E35A46B8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用產生節點再指定樣式把資料陣列轉換到畫面上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D832442-1956-D44A-B366-74923B70D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64" y="2141536"/>
            <a:ext cx="11753872" cy="471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6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AFAB3-CAF4-CE46-A141-475FE2B6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轉換這件事情用太多次了，另外封裝吧！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D522E6B-DBD8-3144-A419-C7DF006D2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288" y="2971838"/>
            <a:ext cx="10131425" cy="198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E2041-3C23-B746-88F4-8010ADF6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產生炸彈在隨機的位置？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8EF1B4E-B53A-594C-864C-F3C67545A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219" y="2141538"/>
            <a:ext cx="9881562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9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8B1D3-F579-074F-9F57-74BDBE18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最後，寫遊戲真的很好玩，尤其是自己寫的遊戲，寫完超有成就感，超爽！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DFEE05-1673-E348-A27B-222EAD28F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741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7871E-26F9-CC42-9C01-2F59F6B8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專題發想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B4D1B3-CEF7-A849-A56A-D83306F7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不想要只做網頁，想要做需要想、需要認真思考的東西</a:t>
            </a:r>
            <a:endParaRPr kumimoji="1" lang="en-US" altLang="zh-TW" dirty="0"/>
          </a:p>
          <a:p>
            <a:r>
              <a:rPr kumimoji="1" lang="zh-TW" altLang="en-US" dirty="0"/>
              <a:t>同時要能夠讓我累積作品、累積實力</a:t>
            </a:r>
          </a:p>
        </p:txBody>
      </p:sp>
    </p:spTree>
    <p:extLst>
      <p:ext uri="{BB962C8B-B14F-4D97-AF65-F5344CB8AC3E}">
        <p14:creationId xmlns:p14="http://schemas.microsoft.com/office/powerpoint/2010/main" val="181991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744FC-2A0A-A147-BB0B-C7DFCB6B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那就來做遊戲吧！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419810-E834-D046-9F24-63ECBC103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做遊戲不只能夠訓練邏輯能力，也才能夠真正窺探什麼是程式「設計」！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064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772DC-3FF6-1E46-9B87-2465DB2C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網路上的踩地雷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CDCD0D-3FBB-AB48-B3D8-3773C96A9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維基百科：</a:t>
            </a:r>
            <a:endParaRPr kumimoji="1" lang="en" altLang="zh-TW" dirty="0"/>
          </a:p>
          <a:p>
            <a:r>
              <a:rPr kumimoji="1" lang="en" altLang="zh-TW" dirty="0">
                <a:hlinkClick r:id="rId2"/>
              </a:rPr>
              <a:t>https://zh.wikipedia.org/wiki/%E8%B8%A9%E5%9C%B0%E9%9B%B7</a:t>
            </a:r>
            <a:endParaRPr kumimoji="1" lang="en" altLang="zh-TW" dirty="0"/>
          </a:p>
          <a:p>
            <a:r>
              <a:rPr kumimoji="1" lang="zh-TW" altLang="en-US" dirty="0"/>
              <a:t>線上玩：</a:t>
            </a:r>
            <a:endParaRPr kumimoji="1" lang="en-US" altLang="zh-TW" dirty="0"/>
          </a:p>
          <a:p>
            <a:r>
              <a:rPr kumimoji="1" lang="en" altLang="zh-TW" dirty="0">
                <a:hlinkClick r:id="rId3"/>
              </a:rPr>
              <a:t>https://</a:t>
            </a:r>
            <a:r>
              <a:rPr kumimoji="1" lang="en" altLang="zh-TW" dirty="0" err="1">
                <a:hlinkClick r:id="rId3"/>
              </a:rPr>
              <a:t>minesweeper.online</a:t>
            </a:r>
            <a:r>
              <a:rPr kumimoji="1" lang="en" altLang="zh-TW" dirty="0">
                <a:hlinkClick r:id="rId3"/>
              </a:rPr>
              <a:t>/</a:t>
            </a:r>
            <a:r>
              <a:rPr kumimoji="1" lang="en" altLang="zh-TW" dirty="0" err="1">
                <a:hlinkClick r:id="rId3"/>
              </a:rPr>
              <a:t>zh</a:t>
            </a:r>
            <a:r>
              <a:rPr kumimoji="1" lang="en" altLang="zh-TW" dirty="0">
                <a:hlinkClick r:id="rId3"/>
              </a:rPr>
              <a:t>/game/102024014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709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C82E6-9B91-5742-BB25-89B5C47D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慘不忍睹的第一版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975C7-2D65-8245-B125-46EBE977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沒有畫面置中</a:t>
            </a:r>
            <a:endParaRPr kumimoji="1" lang="en-US" altLang="zh-TW" dirty="0"/>
          </a:p>
          <a:p>
            <a:r>
              <a:rPr kumimoji="1" lang="zh-TW" altLang="en-US" dirty="0"/>
              <a:t>沒有難度選擇</a:t>
            </a:r>
            <a:endParaRPr kumimoji="1" lang="en-US" altLang="zh-TW" dirty="0"/>
          </a:p>
          <a:p>
            <a:r>
              <a:rPr kumimoji="1" lang="zh-TW" altLang="en-US" dirty="0"/>
              <a:t>沒有清除遊戲重新開始</a:t>
            </a:r>
            <a:endParaRPr kumimoji="1" lang="en-US" altLang="zh-TW" dirty="0"/>
          </a:p>
          <a:p>
            <a:r>
              <a:rPr kumimoji="1" lang="zh-TW" altLang="en-US" dirty="0"/>
              <a:t>沒有計時器</a:t>
            </a:r>
            <a:endParaRPr kumimoji="1" lang="en-US" altLang="zh-TW" dirty="0"/>
          </a:p>
          <a:p>
            <a:r>
              <a:rPr kumimoji="1" lang="zh-TW" altLang="en-US" dirty="0"/>
              <a:t>沒有問號標記（解決死結問題，後來我用別的做法處理，後面詳述）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資料結構跟畫面結構混雜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還浪費七小時的時間在沒有設計的垃圾程式上面！</a:t>
            </a:r>
          </a:p>
        </p:txBody>
      </p:sp>
    </p:spTree>
    <p:extLst>
      <p:ext uri="{BB962C8B-B14F-4D97-AF65-F5344CB8AC3E}">
        <p14:creationId xmlns:p14="http://schemas.microsoft.com/office/powerpoint/2010/main" val="351035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C75001-C7E3-034C-8B11-708A346C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3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40DCF-6CFD-D94F-9526-33BE98FF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全新的開始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53E1F8-AAC6-BA45-A02F-CCD93C6F0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跟第一版相同的部分只有畫上格子這件事情是用 </a:t>
            </a:r>
            <a:r>
              <a:rPr kumimoji="1" lang="en-US" altLang="zh-TW" dirty="0"/>
              <a:t>JavaScript </a:t>
            </a:r>
            <a:r>
              <a:rPr kumimoji="1" lang="zh-CN" altLang="en-US" dirty="0"/>
              <a:t>產生節點後去指定其樣式</a:t>
            </a:r>
            <a:endParaRPr kumimoji="1" lang="en-US" altLang="zh-CN" dirty="0"/>
          </a:p>
          <a:p>
            <a:endParaRPr kumimoji="1" lang="en-US" altLang="zh-TW" dirty="0"/>
          </a:p>
          <a:p>
            <a:r>
              <a:rPr kumimoji="1" lang="zh-TW" altLang="en-US" dirty="0"/>
              <a:t>重新思考資料和畫面分離這件事情，把每一格獨立拉出做成一個物件，這邊利用到 </a:t>
            </a:r>
            <a:r>
              <a:rPr kumimoji="1" lang="en-US" altLang="zh-TW" dirty="0"/>
              <a:t>ES6 </a:t>
            </a:r>
            <a:r>
              <a:rPr kumimoji="1" lang="zh-CN" altLang="en-US" dirty="0"/>
              <a:t>的</a:t>
            </a:r>
            <a:r>
              <a:rPr kumimoji="1" lang="en-US" altLang="zh-CN" dirty="0"/>
              <a:t> class </a:t>
            </a:r>
            <a:r>
              <a:rPr kumimoji="1" lang="zh-CN" altLang="en-US" dirty="0"/>
              <a:t>，這樣的好處是比較直觀的使用及建構一個物件類別去使用（但需要注意的是</a:t>
            </a:r>
            <a:r>
              <a:rPr kumimoji="1" lang="zh-TW" altLang="en-US" dirty="0"/>
              <a:t> </a:t>
            </a:r>
            <a:r>
              <a:rPr kumimoji="1" lang="en-US" altLang="zh-TW" dirty="0"/>
              <a:t>ES6 </a:t>
            </a:r>
            <a:r>
              <a:rPr kumimoji="1" lang="zh-CN" altLang="en-US" dirty="0"/>
              <a:t>雖然可以用</a:t>
            </a:r>
            <a:r>
              <a:rPr kumimoji="1" lang="zh-TW" altLang="en-US" dirty="0"/>
              <a:t> </a:t>
            </a:r>
            <a:r>
              <a:rPr kumimoji="1" lang="en-US" altLang="zh-TW" dirty="0"/>
              <a:t>class</a:t>
            </a:r>
            <a:r>
              <a:rPr kumimoji="1" lang="zh-CN" altLang="en-US" dirty="0"/>
              <a:t>寫建立物件，但其實這只是一個語法蜜糖，骨子裡跑的還是</a:t>
            </a:r>
            <a:r>
              <a:rPr kumimoji="1" lang="en-US" altLang="zh-CN" dirty="0"/>
              <a:t> JavaScript prototype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TW" altLang="en-US" dirty="0"/>
              <a:t>建立所需的所有物件後才畫上畫面（</a:t>
            </a:r>
            <a:r>
              <a:rPr kumimoji="1" lang="en-US" altLang="zh-TW" dirty="0"/>
              <a:t>render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zh-TW" altLang="en-US" dirty="0"/>
              <a:t>點擊事件只是改變物件的狀態，改變完並且做完需要的遊戲或邏輯判斷後再重新畫上畫面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423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6FCDE-36ED-5E45-81B0-8367B171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細節調整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3250F1-1D71-A74D-94F8-A118CCA5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雖然是新的版本，但一開始的資料物件卻是跟著畫面用的是一維陣列，但是在邊界判斷真的太麻煩了，還是割捨了自己的惰性改成了二維陣列來放置資料物件，但這在最後優化收尾的時候反而讓我領悟了另外封裝方法和回調（</a:t>
            </a:r>
            <a:r>
              <a:rPr kumimoji="1" lang="en-US" altLang="zh-TW" dirty="0"/>
              <a:t>callback</a:t>
            </a:r>
            <a:r>
              <a:rPr kumimoji="1" lang="zh-TW" altLang="en-US" dirty="0"/>
              <a:t>）的使用，果然懶惰是不會進步的！</a:t>
            </a:r>
            <a:endParaRPr kumimoji="1" lang="en-US" altLang="zh-TW" dirty="0"/>
          </a:p>
          <a:p>
            <a:r>
              <a:rPr kumimoji="1" lang="zh-TW" altLang="en-US" dirty="0"/>
              <a:t>由於畫面和炸彈是一維陣列的結構，要把二維陣列的資料放進去需要點簡單的數學去做對應</a:t>
            </a:r>
            <a:endParaRPr kumimoji="1" lang="en-US" altLang="zh-TW" dirty="0"/>
          </a:p>
          <a:p>
            <a:r>
              <a:rPr kumimoji="1" lang="zh-TW" altLang="en-US" dirty="0"/>
              <a:t>點擊能夠連續展開的功能最後還是只用遞迴處理，應該能有更好的方法，但目前我只有在優化上面儘量地去切割遞迴需要做的事情，讓遞迴不會無限迴圈，也讓程式的閱讀性更好</a:t>
            </a:r>
            <a:endParaRPr kumimoji="1" lang="en-US" altLang="zh-TW" dirty="0"/>
          </a:p>
          <a:p>
            <a:r>
              <a:rPr kumimoji="1" lang="zh-TW" altLang="en-US" dirty="0"/>
              <a:t>遊戲結束要去除畫面上的點擊事件真的太麻煩了，而且連右鍵的標記功能都要用去除點擊嗎</a:t>
            </a:r>
            <a:r>
              <a:rPr kumimoji="1" lang="zh-CN" altLang="en-US" dirty="0"/>
              <a:t>？</a:t>
            </a:r>
            <a:r>
              <a:rPr kumimoji="1" lang="zh-TW" altLang="en-US" dirty="0"/>
              <a:t>這樣既不好做，又不好知道現在的狀態；都把資料物件另外拉出來了，那何不用物件內的值來判斷可不可以點擊就好呢！</a:t>
            </a:r>
          </a:p>
        </p:txBody>
      </p:sp>
    </p:spTree>
    <p:extLst>
      <p:ext uri="{BB962C8B-B14F-4D97-AF65-F5344CB8AC3E}">
        <p14:creationId xmlns:p14="http://schemas.microsoft.com/office/powerpoint/2010/main" val="207636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85C986-896E-6747-A184-A5524DDF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畫蛇添足的小功能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0C2C3-4BBF-CE4E-809C-7EC8A6ECA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一個浮動的遊戲說明區塊，滑鼠移入就彈出，反之則彈回</a:t>
            </a:r>
            <a:endParaRPr kumimoji="1" lang="en-US" altLang="zh-TW" dirty="0"/>
          </a:p>
          <a:p>
            <a:r>
              <a:rPr kumimoji="1" lang="zh-TW" altLang="en-US" dirty="0"/>
              <a:t>封裝 </a:t>
            </a:r>
            <a:r>
              <a:rPr kumimoji="1" lang="en-US" altLang="zh-TW" dirty="0"/>
              <a:t>AJAX </a:t>
            </a:r>
            <a:r>
              <a:rPr kumimoji="1" lang="zh-CN" altLang="en-US" dirty="0"/>
              <a:t>物件作為一個將來可以把遊戲紀錄送進後台資料庫的接口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7789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117</TotalTime>
  <Words>660</Words>
  <Application>Microsoft Macintosh PowerPoint</Application>
  <PresentationFormat>寬螢幕</PresentationFormat>
  <Paragraphs>45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新細明體</vt:lpstr>
      <vt:lpstr>宋体</vt:lpstr>
      <vt:lpstr>Arial</vt:lpstr>
      <vt:lpstr>Calibri</vt:lpstr>
      <vt:lpstr>Calibri Light</vt:lpstr>
      <vt:lpstr>天體</vt:lpstr>
      <vt:lpstr>Javascript 踩地雷</vt:lpstr>
      <vt:lpstr>專題發想</vt:lpstr>
      <vt:lpstr>那就來做遊戲吧！</vt:lpstr>
      <vt:lpstr>網路上的踩地雷</vt:lpstr>
      <vt:lpstr>慘不忍睹的第一版</vt:lpstr>
      <vt:lpstr>PowerPoint 簡報</vt:lpstr>
      <vt:lpstr>全新的開始</vt:lpstr>
      <vt:lpstr>細節調整</vt:lpstr>
      <vt:lpstr>畫蛇添足的小功能</vt:lpstr>
      <vt:lpstr>點擊線上玩吧！</vt:lpstr>
      <vt:lpstr>像寫書一樣 先把大綱寫好在填裡面的章節和內容！</vt:lpstr>
      <vt:lpstr>ES6 的 class</vt:lpstr>
      <vt:lpstr>用產生節點再指定樣式把資料陣列轉換到畫面上</vt:lpstr>
      <vt:lpstr>轉換這件事情用太多次了，另外封裝吧！</vt:lpstr>
      <vt:lpstr>產生炸彈在隨機的位置？</vt:lpstr>
      <vt:lpstr>最後，寫遊戲真的很好玩，尤其是自己寫的遊戲，寫完超有成就感，超爽！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張庭偉</dc:creator>
  <cp:lastModifiedBy>張庭偉</cp:lastModifiedBy>
  <cp:revision>12</cp:revision>
  <dcterms:created xsi:type="dcterms:W3CDTF">2018-08-16T02:02:47Z</dcterms:created>
  <dcterms:modified xsi:type="dcterms:W3CDTF">2018-08-17T07:29:18Z</dcterms:modified>
</cp:coreProperties>
</file>