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37"/>
  </p:normalViewPr>
  <p:slideViewPr>
    <p:cSldViewPr snapToGrid="0" snapToObjects="1">
      <p:cViewPr varScale="1">
        <p:scale>
          <a:sx n="99" d="100"/>
          <a:sy n="99" d="100"/>
        </p:scale>
        <p:origin x="52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10/2/18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itw01.com/GWPXEVO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4D6209-8605-C74D-BE04-D068A7F7AC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TW" altLang="en-US" dirty="0"/>
              <a:t>踩地雷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F426AEE-015A-4A4A-9F98-8BDD7B307E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TW" altLang="en-US" dirty="0"/>
              <a:t>作者：張庭偉</a:t>
            </a:r>
            <a:endParaRPr kumimoji="1" lang="en-US" altLang="zh-TW" dirty="0"/>
          </a:p>
          <a:p>
            <a:r>
              <a:rPr kumimoji="1" lang="zh-TW" altLang="en-US" dirty="0"/>
              <a:t>指導老師：錢達智 老師</a:t>
            </a:r>
          </a:p>
        </p:txBody>
      </p:sp>
    </p:spTree>
    <p:extLst>
      <p:ext uri="{BB962C8B-B14F-4D97-AF65-F5344CB8AC3E}">
        <p14:creationId xmlns:p14="http://schemas.microsoft.com/office/powerpoint/2010/main" val="13293769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276C44-7164-934B-B222-B0FE9D7CB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最後，想要做的遊戲其實目標更遠大，逐步實踐吧！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C9DBCE5-33B1-B845-A0A2-72D83EFFED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375317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579D05-68D1-3345-B451-70D7784B6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多人連線版！</a:t>
            </a:r>
            <a:endParaRPr kumimoji="1"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8D39173-8603-5848-A807-A66ACD02F0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363094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0CC135C-658B-DB4C-832C-E2C04CC3F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專題發想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ACBBB7E-4B0C-5D4E-B7ED-AA70FE6759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/>
              <a:t>看到官網官方文件中使用 </a:t>
            </a:r>
            <a:r>
              <a:rPr kumimoji="1" lang="en" altLang="zh-TW" dirty="0" err="1"/>
              <a:t>SignalR</a:t>
            </a:r>
            <a:r>
              <a:rPr kumimoji="1" lang="en" altLang="zh-TW" dirty="0"/>
              <a:t> </a:t>
            </a:r>
            <a:r>
              <a:rPr kumimoji="1" lang="zh-CN" altLang="en-US" dirty="0"/>
              <a:t>實現即時聊天室後，突然想到遊戲跟伺服器連接需要使用</a:t>
            </a:r>
            <a:r>
              <a:rPr kumimoji="1" lang="en-US" altLang="zh-CN" dirty="0"/>
              <a:t> socket</a:t>
            </a:r>
            <a:r>
              <a:rPr kumimoji="1" lang="zh-TW" altLang="en-US" dirty="0"/>
              <a:t> 通道建立長鏈接。</a:t>
            </a:r>
            <a:endParaRPr kumimoji="1" lang="en-US" altLang="zh-TW" dirty="0"/>
          </a:p>
          <a:p>
            <a:r>
              <a:rPr kumimoji="1" lang="zh-TW" altLang="en-US" dirty="0"/>
              <a:t>研究了一下，</a:t>
            </a:r>
            <a:r>
              <a:rPr kumimoji="1" lang="zh-CN" altLang="en-US" dirty="0"/>
              <a:t>在</a:t>
            </a:r>
            <a:r>
              <a:rPr kumimoji="1" lang="en-US" altLang="zh-CN" dirty="0"/>
              <a:t> HTML 5 </a:t>
            </a:r>
            <a:r>
              <a:rPr kumimoji="1" lang="zh-CN" altLang="en-US" dirty="0"/>
              <a:t>開始提供</a:t>
            </a:r>
            <a:r>
              <a:rPr kumimoji="1" lang="zh-TW" altLang="en-US" dirty="0"/>
              <a:t> </a:t>
            </a:r>
            <a:r>
              <a:rPr kumimoji="1" lang="en-US" altLang="zh-TW" dirty="0"/>
              <a:t>WebSocket </a:t>
            </a:r>
            <a:r>
              <a:rPr kumimoji="1" lang="zh-CN" altLang="en-US" dirty="0"/>
              <a:t>後，網頁遊戲才真正意義上的是一個即時的、有狀態的、能夠主動推送資料的長鏈接結構。</a:t>
            </a:r>
            <a:endParaRPr kumimoji="1" lang="en-US" altLang="zh-CN" dirty="0"/>
          </a:p>
          <a:p>
            <a:r>
              <a:rPr kumimoji="1" lang="zh-TW" altLang="en-US" dirty="0"/>
              <a:t>長連線</a:t>
            </a:r>
            <a:r>
              <a:rPr kumimoji="1" lang="en-US" altLang="zh-TW" dirty="0"/>
              <a:t>/</a:t>
            </a:r>
            <a:r>
              <a:rPr kumimoji="1" lang="zh-TW" altLang="en-US" dirty="0"/>
              <a:t>長鏈接遊戲和弱連線遊戲不同的地方在於，長連線中，玩家是有狀態的，伺服器可以時時和 </a:t>
            </a:r>
            <a:r>
              <a:rPr kumimoji="1" lang="en-US" altLang="zh-CN" dirty="0"/>
              <a:t>client</a:t>
            </a:r>
            <a:r>
              <a:rPr kumimoji="1" lang="zh-TW" altLang="en-US" dirty="0"/>
              <a:t> 互動，資料的傳送不像弱連線一般每次都需要重新建立一個連線，訊息傳送的頻率以及速度上都快於弱連線遊戲。（ 原文網址：</a:t>
            </a:r>
            <a:r>
              <a:rPr kumimoji="1" lang="en-US" altLang="zh-CN" dirty="0">
                <a:hlinkClick r:id="rId2"/>
              </a:rPr>
              <a:t>https://itw01.com/GWPXEVO.html</a:t>
            </a:r>
            <a:r>
              <a:rPr kumimoji="1" lang="zh-CN" altLang="en-US" dirty="0"/>
              <a:t>）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59090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99C92A4-5C61-5749-9C27-D8C398494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做連線遊戲的重要觀念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35F8EEB-BFB8-7144-BFCD-5AA40F91D8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/>
              <a:t>Client </a:t>
            </a:r>
            <a:r>
              <a:rPr kumimoji="1" lang="zh-CN" altLang="en-US" dirty="0"/>
              <a:t>端只負責在收到資料後呈現資料</a:t>
            </a:r>
            <a:endParaRPr kumimoji="1" lang="en-US" altLang="zh-CN" dirty="0"/>
          </a:p>
          <a:p>
            <a:r>
              <a:rPr kumimoji="1" lang="en-US" altLang="zh-TW" dirty="0"/>
              <a:t>Server </a:t>
            </a:r>
            <a:r>
              <a:rPr kumimoji="1" lang="zh-CN" altLang="en-US" dirty="0"/>
              <a:t>端要實現遊戲邏輯</a:t>
            </a:r>
            <a:endParaRPr kumimoji="1" lang="en-US" altLang="zh-CN" dirty="0"/>
          </a:p>
          <a:p>
            <a:r>
              <a:rPr kumimoji="1" lang="zh-CN" altLang="en-US" dirty="0"/>
              <a:t>儘量只傳遞有必要更動的資訊讓</a:t>
            </a:r>
            <a:r>
              <a:rPr kumimoji="1" lang="zh-TW" altLang="en-US" dirty="0"/>
              <a:t> </a:t>
            </a:r>
            <a:r>
              <a:rPr kumimoji="1" lang="en-US" altLang="zh-TW" dirty="0"/>
              <a:t>Client </a:t>
            </a:r>
            <a:r>
              <a:rPr kumimoji="1" lang="zh-CN" altLang="en-US" dirty="0"/>
              <a:t>端更新畫面，不只保障安全性也要考慮的資料的流量問題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274387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B9992B-0ED6-E44E-A5FE-FD454159E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改進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82D1451-8EA8-7341-A76E-DB85F335ED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/>
              <a:t>用 </a:t>
            </a:r>
            <a:r>
              <a:rPr kumimoji="1" lang="en-US" altLang="zh-TW" dirty="0"/>
              <a:t>canvas </a:t>
            </a:r>
            <a:r>
              <a:rPr kumimoji="1" lang="zh-CN" altLang="en-US" dirty="0"/>
              <a:t>渲染頁面</a:t>
            </a:r>
            <a:endParaRPr kumimoji="1" lang="en-US" altLang="zh-CN" dirty="0"/>
          </a:p>
          <a:p>
            <a:r>
              <a:rPr kumimoji="1" lang="zh-CN" altLang="en-US" dirty="0"/>
              <a:t>實現左右鍵同時點擊的功能</a:t>
            </a:r>
            <a:endParaRPr kumimoji="1" lang="en-US" altLang="zh-CN" dirty="0"/>
          </a:p>
          <a:p>
            <a:r>
              <a:rPr kumimoji="1" lang="zh-CN" altLang="en-US" dirty="0"/>
              <a:t>由於遊戲邏輯使用</a:t>
            </a:r>
            <a:r>
              <a:rPr kumimoji="1" lang="zh-TW" altLang="en-US" dirty="0"/>
              <a:t> </a:t>
            </a:r>
            <a:r>
              <a:rPr kumimoji="1" lang="en-US" altLang="zh-TW" dirty="0"/>
              <a:t>Server </a:t>
            </a:r>
            <a:r>
              <a:rPr kumimoji="1" lang="zh-CN" altLang="en-US" dirty="0"/>
              <a:t>端的</a:t>
            </a:r>
            <a:r>
              <a:rPr kumimoji="1" lang="zh-TW" altLang="en-US" dirty="0"/>
              <a:t> </a:t>
            </a:r>
            <a:r>
              <a:rPr kumimoji="1" lang="en-US" altLang="zh-TW" dirty="0"/>
              <a:t>C# </a:t>
            </a:r>
            <a:r>
              <a:rPr kumimoji="1" lang="zh-CN" altLang="en-US" dirty="0"/>
              <a:t>實現，更好地利用物件來達成結構分離、資料處理及邏輯判斷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87042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8EB03D-5142-6D41-AEA3-A969DC2E8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TW" altLang="en-US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920845A2-412A-D442-BB96-4C30C286BD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536234"/>
            <a:ext cx="12192000" cy="5785533"/>
          </a:xfrm>
        </p:spPr>
      </p:pic>
    </p:spTree>
    <p:extLst>
      <p:ext uri="{BB962C8B-B14F-4D97-AF65-F5344CB8AC3E}">
        <p14:creationId xmlns:p14="http://schemas.microsoft.com/office/powerpoint/2010/main" val="755903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432FE5-429B-4246-AB90-45AA255A6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TW" altLang="en-US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D8E348E0-5AD9-3345-AE84-80669503CA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530930"/>
            <a:ext cx="12214354" cy="5796141"/>
          </a:xfrm>
        </p:spPr>
      </p:pic>
    </p:spTree>
    <p:extLst>
      <p:ext uri="{BB962C8B-B14F-4D97-AF65-F5344CB8AC3E}">
        <p14:creationId xmlns:p14="http://schemas.microsoft.com/office/powerpoint/2010/main" val="16024868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5D9B78-D0D0-F346-8E07-349B518BA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TW" altLang="en-US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32A86EEB-DA75-2C43-B817-6608FBCCEF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432745"/>
            <a:ext cx="12192000" cy="5992511"/>
          </a:xfrm>
        </p:spPr>
      </p:pic>
    </p:spTree>
    <p:extLst>
      <p:ext uri="{BB962C8B-B14F-4D97-AF65-F5344CB8AC3E}">
        <p14:creationId xmlns:p14="http://schemas.microsoft.com/office/powerpoint/2010/main" val="37758833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B02256-9599-1447-ADCF-1DD40382B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TW" altLang="en-US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67B4E603-006D-A44E-BC60-42A0EC97B3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436485"/>
            <a:ext cx="12176781" cy="5985031"/>
          </a:xfrm>
        </p:spPr>
      </p:pic>
    </p:spTree>
    <p:extLst>
      <p:ext uri="{BB962C8B-B14F-4D97-AF65-F5344CB8AC3E}">
        <p14:creationId xmlns:p14="http://schemas.microsoft.com/office/powerpoint/2010/main" val="1426408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天體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天體</Template>
  <TotalTime>98</TotalTime>
  <Words>272</Words>
  <Application>Microsoft Macintosh PowerPoint</Application>
  <PresentationFormat>寬螢幕</PresentationFormat>
  <Paragraphs>17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6" baseType="lpstr">
      <vt:lpstr>新細明體</vt:lpstr>
      <vt:lpstr>宋体</vt:lpstr>
      <vt:lpstr>Arial</vt:lpstr>
      <vt:lpstr>Calibri</vt:lpstr>
      <vt:lpstr>Calibri Light</vt:lpstr>
      <vt:lpstr>天體</vt:lpstr>
      <vt:lpstr>踩地雷</vt:lpstr>
      <vt:lpstr>多人連線版！</vt:lpstr>
      <vt:lpstr>專題發想</vt:lpstr>
      <vt:lpstr>做連線遊戲的重要觀念</vt:lpstr>
      <vt:lpstr>改進</vt:lpstr>
      <vt:lpstr>PowerPoint 簡報</vt:lpstr>
      <vt:lpstr>PowerPoint 簡報</vt:lpstr>
      <vt:lpstr>PowerPoint 簡報</vt:lpstr>
      <vt:lpstr>PowerPoint 簡報</vt:lpstr>
      <vt:lpstr>最後，想要做的遊戲其實目標更遠大，逐步實踐吧！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踩地雷</dc:title>
  <dc:creator>張庭偉</dc:creator>
  <cp:lastModifiedBy>張庭偉</cp:lastModifiedBy>
  <cp:revision>7</cp:revision>
  <dcterms:created xsi:type="dcterms:W3CDTF">2018-10-02T05:58:20Z</dcterms:created>
  <dcterms:modified xsi:type="dcterms:W3CDTF">2018-10-02T07:36:38Z</dcterms:modified>
</cp:coreProperties>
</file>