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1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9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70AFE-E748-2441-9740-BA0A1022C807}" type="datetimeFigureOut">
              <a:rPr kumimoji="1" lang="zh-TW" altLang="en-US" smtClean="0"/>
              <a:t>2018/9/13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88B1B-F678-F341-9838-B3E7C05D5AB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8670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tcher.io/" TargetMode="External"/><Relationship Id="rId2" Type="http://schemas.openxmlformats.org/officeDocument/2006/relationships/hyperlink" Target="https://www.raspberrypi.org/downloads/raspbia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15C08C-C506-144F-84BF-0C8372B7E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t" altLang="en-US" dirty="0"/>
              <a:t>樹莓派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3F6574-B1CC-A943-8B05-2F2C22602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Hant" altLang="en-US" dirty="0"/>
              <a:t>朱克剛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B36091-1B6F-2D48-A7E9-54E785A6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AAECD2-9531-6A48-A97F-844B2352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4512A3-45F7-6A47-A779-4A7344820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5B7CDA1-0F9E-6948-A82A-AF04262DE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210" y="3570959"/>
            <a:ext cx="1475088" cy="185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7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86CF35-9937-9645-8DD9-97338ED1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步：</a:t>
            </a:r>
            <a:r>
              <a:rPr kumimoji="1" lang="zh-Hant" altLang="en-US" dirty="0"/>
              <a:t>修改鍵盤配置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8381B-0162-A849-854A-B7E378CA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$ sudo vi /</a:t>
            </a:r>
            <a:r>
              <a:rPr kumimoji="1" lang="en-US" altLang="zh-TW" dirty="0" err="1"/>
              <a:t>etc</a:t>
            </a:r>
            <a:r>
              <a:rPr kumimoji="1" lang="en-US" altLang="zh-TW" dirty="0"/>
              <a:t>/default/keyboard</a:t>
            </a:r>
          </a:p>
          <a:p>
            <a:r>
              <a:rPr kumimoji="1" lang="zh-Hant" altLang="en-US" dirty="0"/>
              <a:t>將</a:t>
            </a:r>
            <a:r>
              <a:rPr kumimoji="1" lang="en-US" altLang="zh-Hant" dirty="0"/>
              <a:t> XKBLAYOUT="</a:t>
            </a:r>
            <a:r>
              <a:rPr kumimoji="1" lang="en-US" altLang="zh-Hant" dirty="0" err="1">
                <a:solidFill>
                  <a:srgbClr val="FF0000"/>
                </a:solidFill>
              </a:rPr>
              <a:t>gb</a:t>
            </a:r>
            <a:r>
              <a:rPr kumimoji="1" lang="en-US" altLang="zh-Hant" dirty="0"/>
              <a:t>" </a:t>
            </a:r>
            <a:r>
              <a:rPr kumimoji="1" lang="zh-TW" altLang="en-US" dirty="0"/>
              <a:t>改成 </a:t>
            </a:r>
            <a:r>
              <a:rPr kumimoji="1" lang="en-US" altLang="zh-Hant" dirty="0"/>
              <a:t>XKBLAYOUT="</a:t>
            </a:r>
            <a:r>
              <a:rPr kumimoji="1" lang="en-US" altLang="zh-Hant" dirty="0">
                <a:solidFill>
                  <a:srgbClr val="FF0000"/>
                </a:solidFill>
              </a:rPr>
              <a:t>us</a:t>
            </a:r>
            <a:r>
              <a:rPr kumimoji="1" lang="en-US" altLang="zh-Hant" dirty="0"/>
              <a:t>"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1491A0-7442-0144-83FB-F32A5E2C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C86824-56C5-C944-A6AF-72CC3D17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98120F-E190-B047-A00A-CFBA7B6A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3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FECA1C-882F-C444-92F2-E60F6627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第６步：系統設定工具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953490-79AA-8745-B45E-6C7D0CF4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$ sudo </a:t>
            </a:r>
            <a:r>
              <a:rPr kumimoji="1" lang="en-US" altLang="zh-TW" dirty="0" err="1"/>
              <a:t>raspi</a:t>
            </a:r>
            <a:r>
              <a:rPr kumimoji="1" lang="en-US" altLang="zh-TW" dirty="0"/>
              <a:t>-config</a:t>
            </a:r>
          </a:p>
          <a:p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修改密碼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dirty="0"/>
              <a:t>2. Network Options </a:t>
            </a:r>
            <a:r>
              <a:rPr kumimoji="1" lang="en-US" altLang="zh-TW" dirty="0">
                <a:sym typeface="Wingdings" pitchFamily="2" charset="2"/>
              </a:rPr>
              <a:t> N1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修改</a:t>
            </a:r>
            <a:r>
              <a:rPr kumimoji="1" lang="en-US" altLang="zh-CN" dirty="0">
                <a:sym typeface="Wingdings" pitchFamily="2" charset="2"/>
              </a:rPr>
              <a:t> hostname</a:t>
            </a:r>
          </a:p>
          <a:p>
            <a:r>
              <a:rPr kumimoji="1" lang="en-US" altLang="zh-CN" dirty="0">
                <a:sym typeface="Wingdings" pitchFamily="2" charset="2"/>
              </a:rPr>
              <a:t>5. Interfacing Options  P3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開啟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VNC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7C5877-1B75-944A-BB47-A5E02A3A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DA5FB8-AD20-714E-976E-4E41BEC2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484A8B-10B9-BF42-B4CA-6532B2B4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96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4AB7F-F538-5D4A-84E1-D80A2F1B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第７步：關掉</a:t>
            </a:r>
            <a:r>
              <a:rPr kumimoji="1" lang="en-US" altLang="zh-TW" dirty="0" err="1"/>
              <a:t>WiFi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睡眠功能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F53C87-D2A7-1343-A31E-68BFDA64B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 sudo vi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rc.local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加上</a:t>
            </a:r>
            <a:r>
              <a:rPr lang="en-US" altLang="zh-TW" dirty="0"/>
              <a:t> 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iwconfig</a:t>
            </a:r>
            <a:r>
              <a:rPr lang="en-US" altLang="zh-TW" dirty="0"/>
              <a:t> wlan0 power off</a:t>
            </a:r>
          </a:p>
          <a:p>
            <a:pPr marL="0" indent="0">
              <a:buNone/>
            </a:pPr>
            <a:r>
              <a:rPr lang="en-US" altLang="zh-TW" dirty="0" err="1"/>
              <a:t>iw</a:t>
            </a:r>
            <a:r>
              <a:rPr lang="en-US" altLang="zh-TW" dirty="0"/>
              <a:t> dev wlan0 set </a:t>
            </a:r>
            <a:r>
              <a:rPr lang="en-US" altLang="zh-TW" dirty="0" err="1"/>
              <a:t>power_save</a:t>
            </a:r>
            <a:r>
              <a:rPr lang="en-US" altLang="zh-TW" dirty="0"/>
              <a:t> off</a:t>
            </a:r>
          </a:p>
          <a:p>
            <a:endParaRPr kumimoji="1" lang="zh-TW" altLang="en-US" dirty="0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27797041-1DBF-FA40-8DE9-319FA500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08A300E2-638D-1C44-9450-4CE28443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D21799B4-76AB-3741-96D4-4FDB75EE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3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DF413-A831-F44F-A327-D60D0EB6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第</a:t>
            </a:r>
            <a:r>
              <a:rPr kumimoji="1" lang="en-US" altLang="zh-TW" dirty="0"/>
              <a:t>8</a:t>
            </a:r>
            <a:r>
              <a:rPr kumimoji="1" lang="zh-CN" altLang="en-US" dirty="0"/>
              <a:t>步：</a:t>
            </a:r>
            <a:r>
              <a:rPr kumimoji="1" lang="zh-TW" altLang="en-US" dirty="0"/>
              <a:t>安裝遠端桌面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043FC-D3C6-6C43-9895-05885C82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$ sudo apt-get install </a:t>
            </a:r>
            <a:r>
              <a:rPr kumimoji="1" lang="en-US" altLang="zh-TW" dirty="0" err="1"/>
              <a:t>xrdp</a:t>
            </a:r>
            <a:endParaRPr kumimoji="1" lang="zh-TW" altLang="en-US" dirty="0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1D1DD249-A6AB-8741-A803-330958AC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347B0F4-4C3B-7D46-BE72-8B478DB9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653C7B7-5F8F-3047-A31C-03E88D9B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5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D26C9-8F7D-0D48-BD23-3D162CC4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第</a:t>
            </a:r>
            <a:r>
              <a:rPr kumimoji="1" lang="en-US" altLang="zh-TW" dirty="0"/>
              <a:t>9</a:t>
            </a:r>
            <a:r>
              <a:rPr kumimoji="1" lang="zh-CN" altLang="en-US" dirty="0"/>
              <a:t>步：</a:t>
            </a:r>
            <a:r>
              <a:rPr kumimoji="1" lang="zh-TW" altLang="en-US" dirty="0"/>
              <a:t>安裝</a:t>
            </a:r>
            <a:r>
              <a:rPr kumimoji="1" lang="en-US" altLang="zh-TW" dirty="0"/>
              <a:t> SAMBA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4C95AB-9A87-3142-A2B4-CA7F9A445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951514"/>
          </a:xfrm>
        </p:spPr>
        <p:txBody>
          <a:bodyPr>
            <a:normAutofit lnSpcReduction="10000"/>
          </a:bodyPr>
          <a:lstStyle/>
          <a:p>
            <a:r>
              <a:rPr kumimoji="1" lang="zh-TW" altLang="en-US" sz="1800" dirty="0"/>
              <a:t>安裝</a:t>
            </a:r>
            <a:endParaRPr kumimoji="1" lang="en-US" altLang="zh-TW" sz="1800" dirty="0"/>
          </a:p>
          <a:p>
            <a:pPr lvl="1"/>
            <a:r>
              <a:rPr kumimoji="1" lang="en-US" altLang="zh-TW" sz="1800" dirty="0"/>
              <a:t>$ sudo apt-get install samba</a:t>
            </a:r>
          </a:p>
          <a:p>
            <a:r>
              <a:rPr kumimoji="1" lang="zh-TW" altLang="en-US" sz="1800" dirty="0"/>
              <a:t>設定帳號</a:t>
            </a:r>
          </a:p>
          <a:p>
            <a:pPr lvl="1"/>
            <a:r>
              <a:rPr kumimoji="1" lang="en-US" altLang="zh-TW" sz="1800" dirty="0"/>
              <a:t>$ sudo </a:t>
            </a:r>
            <a:r>
              <a:rPr kumimoji="1" lang="en-US" altLang="zh-TW" sz="1800" dirty="0" err="1"/>
              <a:t>pdbedit</a:t>
            </a:r>
            <a:r>
              <a:rPr kumimoji="1" lang="en-US" altLang="zh-TW" sz="1800" dirty="0"/>
              <a:t> -a -u pi</a:t>
            </a:r>
          </a:p>
          <a:p>
            <a:r>
              <a:rPr kumimoji="1" lang="en-US" altLang="zh-TW" sz="1800" dirty="0"/>
              <a:t>$ sudo vi /</a:t>
            </a:r>
            <a:r>
              <a:rPr kumimoji="1" lang="en-US" altLang="zh-TW" sz="1800" dirty="0" err="1"/>
              <a:t>etc</a:t>
            </a:r>
            <a:r>
              <a:rPr kumimoji="1" lang="en-US" altLang="zh-TW" sz="1800" dirty="0"/>
              <a:t>/samba/</a:t>
            </a:r>
            <a:r>
              <a:rPr kumimoji="1" lang="en-US" altLang="zh-TW" sz="1800" dirty="0" err="1"/>
              <a:t>smb.conf</a:t>
            </a:r>
            <a:endParaRPr kumimoji="1" lang="en-US" altLang="zh-TW" sz="1800" dirty="0"/>
          </a:p>
          <a:p>
            <a:pPr lvl="1"/>
            <a:r>
              <a:rPr kumimoji="1" lang="zh-TW" altLang="en-US" sz="1800" dirty="0"/>
              <a:t>將 </a:t>
            </a:r>
            <a:r>
              <a:rPr kumimoji="1" lang="en-US" altLang="zh-TW" sz="1800" dirty="0"/>
              <a:t>[homes] </a:t>
            </a:r>
            <a:r>
              <a:rPr kumimoji="1" lang="zh-TW" altLang="en-US" sz="1800" dirty="0"/>
              <a:t>區段中的</a:t>
            </a:r>
            <a:r>
              <a:rPr kumimoji="1" lang="en-US" altLang="zh-TW" sz="1800" dirty="0"/>
              <a:t> read only=yes </a:t>
            </a:r>
            <a:r>
              <a:rPr kumimoji="1" lang="zh-TW" altLang="en-US" sz="1800" dirty="0"/>
              <a:t>改為 </a:t>
            </a:r>
            <a:r>
              <a:rPr kumimoji="1" lang="en-US" altLang="zh-TW" sz="1800" dirty="0"/>
              <a:t>no</a:t>
            </a:r>
          </a:p>
          <a:p>
            <a:r>
              <a:rPr kumimoji="1" lang="zh-TW" altLang="en-US" sz="1800" dirty="0"/>
              <a:t>重新啟動 </a:t>
            </a:r>
            <a:r>
              <a:rPr kumimoji="1" lang="en-US" altLang="zh-TW" sz="1800" dirty="0"/>
              <a:t>samba</a:t>
            </a:r>
          </a:p>
          <a:p>
            <a:pPr lvl="1"/>
            <a:r>
              <a:rPr kumimoji="1" lang="en-US" altLang="zh-TW" sz="1800" dirty="0"/>
              <a:t>$ sudo /</a:t>
            </a:r>
            <a:r>
              <a:rPr kumimoji="1" lang="en-US" altLang="zh-TW" sz="1800" dirty="0" err="1"/>
              <a:t>etc</a:t>
            </a:r>
            <a:r>
              <a:rPr kumimoji="1" lang="en-US" altLang="zh-TW" sz="1800" dirty="0"/>
              <a:t>/</a:t>
            </a:r>
            <a:r>
              <a:rPr kumimoji="1" lang="en-US" altLang="zh-TW" sz="1800" dirty="0" err="1"/>
              <a:t>init.d</a:t>
            </a:r>
            <a:r>
              <a:rPr kumimoji="1" lang="en-US" altLang="zh-TW" sz="1800" dirty="0"/>
              <a:t>/samba restart</a:t>
            </a:r>
          </a:p>
          <a:p>
            <a:r>
              <a:rPr kumimoji="1" lang="zh-TW" altLang="en-US" sz="1800" dirty="0"/>
              <a:t>連線方式</a:t>
            </a:r>
          </a:p>
          <a:p>
            <a:pPr lvl="1"/>
            <a:r>
              <a:rPr kumimoji="1" lang="en-US" altLang="zh-TW" sz="1800" dirty="0"/>
              <a:t>\\</a:t>
            </a:r>
            <a:r>
              <a:rPr kumimoji="1" lang="en-US" altLang="zh-TW" sz="1800" dirty="0" err="1"/>
              <a:t>ip_address</a:t>
            </a:r>
            <a:r>
              <a:rPr kumimoji="1" lang="en-US" altLang="zh-TW" sz="1800" dirty="0"/>
              <a:t>\pi  (for Windows)</a:t>
            </a:r>
          </a:p>
          <a:p>
            <a:pPr lvl="1"/>
            <a:r>
              <a:rPr kumimoji="1" lang="en-US" altLang="zh-TW" sz="1800" dirty="0"/>
              <a:t>smb://ip_address  (for Mac)</a:t>
            </a:r>
            <a:endParaRPr kumimoji="1" lang="zh-TW" altLang="en-US" sz="1800" dirty="0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BEA2EB3A-858B-A240-A2EB-3E30B4B4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485D835B-3BE0-7846-BF98-07D45FF9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96A4C562-099F-4244-A470-82DC9F63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15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4C7B6-FDB2-B847-A39E-CC5C3521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第</a:t>
            </a:r>
            <a:r>
              <a:rPr kumimoji="1" lang="en-US" altLang="zh-TW" dirty="0"/>
              <a:t>10</a:t>
            </a:r>
            <a:r>
              <a:rPr kumimoji="1" lang="zh-CN" altLang="en-US" dirty="0"/>
              <a:t>步：</a:t>
            </a:r>
            <a:r>
              <a:rPr kumimoji="1" lang="zh-TW" altLang="en-US" dirty="0"/>
              <a:t>安裝新版</a:t>
            </a:r>
            <a:r>
              <a:rPr kumimoji="1" lang="en-US" altLang="zh-TW" dirty="0"/>
              <a:t> vi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與設定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170E4-F61D-3F48-AEE3-CD700AC0C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$ sudo </a:t>
            </a:r>
            <a:r>
              <a:rPr kumimoji="1" lang="en-US" altLang="zh-TW" dirty="0" err="1"/>
              <a:t>apt-get</a:t>
            </a:r>
            <a:r>
              <a:rPr kumimoji="1" lang="en-US" altLang="zh-TW" dirty="0"/>
              <a:t> install vim</a:t>
            </a:r>
          </a:p>
          <a:p>
            <a:r>
              <a:rPr kumimoji="1" lang="en-US" altLang="zh-TW" dirty="0"/>
              <a:t>$ vi ~/.</a:t>
            </a:r>
            <a:r>
              <a:rPr kumimoji="1" lang="en-US" altLang="zh-TW" dirty="0" err="1"/>
              <a:t>vimrc</a:t>
            </a:r>
            <a:endParaRPr kumimoji="1" lang="en-US" altLang="zh-TW" dirty="0"/>
          </a:p>
          <a:p>
            <a:pPr lvl="1"/>
            <a:r>
              <a:rPr lang="en-US" altLang="zh-TW" dirty="0"/>
              <a:t>set </a:t>
            </a:r>
            <a:r>
              <a:rPr lang="en-US" altLang="zh-TW" dirty="0" err="1"/>
              <a:t>tabstop</a:t>
            </a:r>
            <a:r>
              <a:rPr lang="en-US" altLang="zh-TW" dirty="0"/>
              <a:t>=4</a:t>
            </a:r>
          </a:p>
          <a:p>
            <a:pPr lvl="1"/>
            <a:r>
              <a:rPr lang="en-US" altLang="zh-TW" dirty="0"/>
              <a:t>set </a:t>
            </a:r>
            <a:r>
              <a:rPr lang="en-US" altLang="zh-TW" dirty="0" err="1"/>
              <a:t>expandtab</a:t>
            </a:r>
            <a:endParaRPr lang="en-US" altLang="zh-TW" dirty="0"/>
          </a:p>
          <a:p>
            <a:pPr lvl="1"/>
            <a:r>
              <a:rPr lang="en-US" altLang="zh-TW" dirty="0"/>
              <a:t>set nu</a:t>
            </a:r>
          </a:p>
          <a:p>
            <a:pPr lvl="1"/>
            <a:r>
              <a:rPr lang="en-US" altLang="zh-TW" dirty="0"/>
              <a:t>syntax on</a:t>
            </a:r>
          </a:p>
          <a:p>
            <a:pPr lvl="1"/>
            <a:endParaRPr kumimoji="1" lang="zh-TW" altLang="en-US" dirty="0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C7D4B81E-62F0-C14F-A34B-0DFFF919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994403AF-36EE-E348-9791-76E061D3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6B901701-84EF-E148-94EE-4515F852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8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C004A-442C-904B-AAC6-02BF4C75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重開機與關機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EFDEC0-C8A2-FB48-847F-1CE2623F4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/>
              <a:t>重開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方法一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 dirty="0"/>
              <a:t>$ sudo sync</a:t>
            </a:r>
          </a:p>
          <a:p>
            <a:pPr lvl="1"/>
            <a:r>
              <a:rPr kumimoji="1" lang="en-US" altLang="zh-TW" dirty="0"/>
              <a:t>$ sudo sync</a:t>
            </a:r>
          </a:p>
          <a:p>
            <a:pPr lvl="1"/>
            <a:r>
              <a:rPr kumimoji="1" lang="en-US" altLang="zh-TW" dirty="0"/>
              <a:t>$ sudo shutdown –r now</a:t>
            </a:r>
          </a:p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重開機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方法二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 dirty="0"/>
              <a:t>$ sudo reboot</a:t>
            </a:r>
          </a:p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關機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 dirty="0"/>
              <a:t>$ sudo sync</a:t>
            </a:r>
          </a:p>
          <a:p>
            <a:pPr lvl="1"/>
            <a:r>
              <a:rPr kumimoji="1" lang="en-US" altLang="zh-TW" dirty="0"/>
              <a:t>$ sudo sync</a:t>
            </a:r>
          </a:p>
          <a:p>
            <a:pPr lvl="1"/>
            <a:r>
              <a:rPr kumimoji="1" lang="en-US" altLang="zh-TW" dirty="0"/>
              <a:t>$ sudo shutdown –h now</a:t>
            </a: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35E66AF-127C-FF45-B624-0B87D7FC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FD3D6603-84AC-3546-9D3F-60C82E1E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1E57BDBB-A038-9C48-82AC-88E55F0A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6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91641-6976-1645-A5F8-855E61EE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安裝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C2D616-2CFE-7740-AD6C-A9154137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下載映像檔（建議</a:t>
            </a:r>
            <a:r>
              <a:rPr kumimoji="1" lang="en-US" altLang="zh-Hant" dirty="0"/>
              <a:t>desktop</a:t>
            </a:r>
            <a:r>
              <a:rPr kumimoji="1" lang="zh-Hant" altLang="en-US" dirty="0"/>
              <a:t>版）</a:t>
            </a:r>
            <a:endParaRPr kumimoji="1" lang="en-US" altLang="zh-Hant" dirty="0"/>
          </a:p>
          <a:p>
            <a:pPr lvl="1"/>
            <a:r>
              <a:rPr kumimoji="1" lang="en-US" altLang="zh-TW" dirty="0">
                <a:hlinkClick r:id="rId2"/>
              </a:rPr>
              <a:t>https://www.raspberrypi.org/downloads/raspbian/</a:t>
            </a:r>
            <a:endParaRPr kumimoji="1" lang="en-US" altLang="zh-TW" dirty="0"/>
          </a:p>
          <a:p>
            <a:r>
              <a:rPr kumimoji="1" lang="zh-Hant" altLang="en-US" dirty="0"/>
              <a:t>下載燒錄軟體</a:t>
            </a:r>
            <a:r>
              <a:rPr kumimoji="1" lang="en-US" altLang="zh-Hant" dirty="0"/>
              <a:t> – Etcher</a:t>
            </a:r>
          </a:p>
          <a:p>
            <a:pPr lvl="1"/>
            <a:r>
              <a:rPr kumimoji="1" lang="en-US" altLang="zh-TW" dirty="0">
                <a:hlinkClick r:id="rId3"/>
              </a:rPr>
              <a:t>https://etcher.io</a:t>
            </a:r>
            <a:endParaRPr kumimoji="1" lang="en-US" altLang="zh-TW" dirty="0"/>
          </a:p>
          <a:p>
            <a:r>
              <a:rPr kumimoji="1" lang="zh-Hant" altLang="en-US" dirty="0"/>
              <a:t>預設帳號密碼</a:t>
            </a:r>
            <a:endParaRPr kumimoji="1" lang="en-US" altLang="zh-Hant" dirty="0"/>
          </a:p>
          <a:p>
            <a:pPr lvl="1"/>
            <a:r>
              <a:rPr kumimoji="1" lang="en-US" altLang="zh-TW" dirty="0"/>
              <a:t>pi / raspberry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0B4EE1-0618-1445-9DD4-6CA04E7D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D611A7-B4BB-A949-8855-FC03F899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400085-44E4-DF45-89B1-526B7169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2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04D25E-8A9E-6A4F-B1E7-B31FF636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連線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A8636-5959-3D49-9F70-762E295ED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6400"/>
            <a:ext cx="9601200" cy="4191000"/>
          </a:xfrm>
        </p:spPr>
        <p:txBody>
          <a:bodyPr>
            <a:normAutofit lnSpcReduction="10000"/>
          </a:bodyPr>
          <a:lstStyle/>
          <a:p>
            <a:r>
              <a:rPr kumimoji="1" lang="zh-Hant" altLang="en-US" dirty="0"/>
              <a:t>使用</a:t>
            </a:r>
            <a:r>
              <a:rPr kumimoji="1" lang="en-US" altLang="zh-Hant" dirty="0"/>
              <a:t> USB </a:t>
            </a:r>
            <a:r>
              <a:rPr kumimoji="1" lang="zh-Hant" altLang="en-US" dirty="0"/>
              <a:t>轉</a:t>
            </a:r>
            <a:r>
              <a:rPr kumimoji="1" lang="en-US" altLang="zh-Hant" dirty="0"/>
              <a:t> UART</a:t>
            </a:r>
          </a:p>
          <a:p>
            <a:pPr lvl="1"/>
            <a:r>
              <a:rPr kumimoji="1" lang="en-US" altLang="zh-Hant" dirty="0"/>
              <a:t>Win: </a:t>
            </a:r>
            <a:r>
              <a:rPr kumimoji="1" lang="zh-Hant" altLang="en-US" dirty="0"/>
              <a:t>安裝</a:t>
            </a:r>
            <a:r>
              <a:rPr kumimoji="1" lang="en-US" altLang="zh-Hant" dirty="0"/>
              <a:t> putty</a:t>
            </a:r>
          </a:p>
          <a:p>
            <a:pPr lvl="1"/>
            <a:r>
              <a:rPr kumimoji="1" lang="en-US" altLang="zh-Hant" dirty="0"/>
              <a:t>Mac: </a:t>
            </a:r>
            <a:r>
              <a:rPr kumimoji="1" lang="zh-Hant" altLang="en-US" dirty="0"/>
              <a:t>安裝</a:t>
            </a:r>
            <a:r>
              <a:rPr kumimoji="1" lang="en-US" altLang="zh-Hant" dirty="0"/>
              <a:t> </a:t>
            </a:r>
            <a:r>
              <a:rPr kumimoji="1" lang="en-US" altLang="zh-Hant" dirty="0" err="1"/>
              <a:t>CoolTerm</a:t>
            </a:r>
            <a:endParaRPr kumimoji="1" lang="en-US" altLang="zh-Hant" dirty="0"/>
          </a:p>
          <a:p>
            <a:r>
              <a:rPr kumimoji="1" lang="zh-Hant" altLang="en-US" dirty="0"/>
              <a:t>使用</a:t>
            </a:r>
            <a:r>
              <a:rPr kumimoji="1" lang="en-US" altLang="zh-Hant" dirty="0"/>
              <a:t> </a:t>
            </a:r>
            <a:r>
              <a:rPr kumimoji="1" lang="en-US" altLang="zh-Hant" dirty="0" err="1"/>
              <a:t>ssh</a:t>
            </a:r>
            <a:endParaRPr kumimoji="1" lang="en-US" altLang="zh-Hant" dirty="0"/>
          </a:p>
          <a:p>
            <a:pPr lvl="1"/>
            <a:r>
              <a:rPr kumimoji="1" lang="en-US" altLang="zh-Hant" dirty="0"/>
              <a:t>Win: </a:t>
            </a:r>
            <a:r>
              <a:rPr kumimoji="1" lang="zh-Hant" altLang="en-US" dirty="0"/>
              <a:t>安裝</a:t>
            </a:r>
            <a:r>
              <a:rPr kumimoji="1" lang="en-US" altLang="zh-Hant" dirty="0"/>
              <a:t> putty</a:t>
            </a:r>
          </a:p>
          <a:p>
            <a:pPr lvl="1"/>
            <a:r>
              <a:rPr kumimoji="1" lang="en-US" altLang="zh-Hant" dirty="0"/>
              <a:t>Mac: </a:t>
            </a:r>
            <a:r>
              <a:rPr kumimoji="1" lang="zh-Hant" altLang="en-US" dirty="0"/>
              <a:t>終端機執行</a:t>
            </a:r>
            <a:r>
              <a:rPr kumimoji="1" lang="en-US" altLang="zh-Hant" dirty="0"/>
              <a:t> </a:t>
            </a:r>
            <a:r>
              <a:rPr kumimoji="1" lang="en-US" altLang="zh-Hant" dirty="0" err="1"/>
              <a:t>ssh</a:t>
            </a:r>
            <a:endParaRPr kumimoji="1" lang="en-US" altLang="zh-Hant" dirty="0"/>
          </a:p>
          <a:p>
            <a:r>
              <a:rPr kumimoji="1" lang="zh-Hant" altLang="en-US" dirty="0"/>
              <a:t>使用</a:t>
            </a:r>
            <a:r>
              <a:rPr kumimoji="1" lang="en-US" altLang="zh-Hant" dirty="0"/>
              <a:t> </a:t>
            </a:r>
            <a:r>
              <a:rPr kumimoji="1" lang="en-US" altLang="zh-Hant" dirty="0" err="1"/>
              <a:t>vnc</a:t>
            </a:r>
            <a:endParaRPr kumimoji="1" lang="en-US" altLang="zh-Hant" dirty="0"/>
          </a:p>
          <a:p>
            <a:pPr lvl="1"/>
            <a:r>
              <a:rPr kumimoji="1" lang="en-US" altLang="zh-Hant" dirty="0"/>
              <a:t>Win / Mac: </a:t>
            </a:r>
            <a:r>
              <a:rPr kumimoji="1" lang="zh-Hant" altLang="en-US" dirty="0"/>
              <a:t>安裝</a:t>
            </a:r>
            <a:r>
              <a:rPr kumimoji="1" lang="en-US" altLang="zh-Hant" dirty="0"/>
              <a:t> VNC client</a:t>
            </a:r>
          </a:p>
          <a:p>
            <a:r>
              <a:rPr kumimoji="1" lang="zh-Hant" altLang="en-US" dirty="0"/>
              <a:t>使用</a:t>
            </a:r>
            <a:r>
              <a:rPr kumimoji="1" lang="en-US" altLang="zh-Hant" dirty="0"/>
              <a:t> remote desktop - </a:t>
            </a:r>
            <a:r>
              <a:rPr kumimoji="1" lang="en-US" altLang="zh-Hant" dirty="0" err="1"/>
              <a:t>xrdp</a:t>
            </a:r>
            <a:endParaRPr kumimoji="1" lang="en-US" altLang="zh-Hant" dirty="0"/>
          </a:p>
          <a:p>
            <a:pPr lvl="1"/>
            <a:r>
              <a:rPr kumimoji="1" lang="en-US" altLang="zh-TW" dirty="0"/>
              <a:t>Win: </a:t>
            </a:r>
            <a:r>
              <a:rPr kumimoji="1" lang="zh-Hant" altLang="en-US" dirty="0"/>
              <a:t>遠端桌面</a:t>
            </a:r>
            <a:endParaRPr kumimoji="1" lang="en-US" altLang="zh-Hant" dirty="0"/>
          </a:p>
          <a:p>
            <a:pPr lvl="1"/>
            <a:r>
              <a:rPr kumimoji="1" lang="en-US" altLang="zh-TW" dirty="0"/>
              <a:t>Mac: </a:t>
            </a:r>
            <a:r>
              <a:rPr kumimoji="1" lang="zh-Hant" altLang="en-US" dirty="0"/>
              <a:t>安裝微軟遠端桌面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3CE018-47C0-8042-B53E-2C2F1DDCF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968" y="1149349"/>
            <a:ext cx="3131705" cy="3131705"/>
          </a:xfrm>
          <a:prstGeom prst="rect">
            <a:avLst/>
          </a:prstGeom>
        </p:spPr>
      </p:pic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15A642-9DED-2C47-8C5C-83C18D66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4DF69D-B469-CD4D-BB5F-27428811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099B80-008D-454F-B040-3170609C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3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2BA284-44AA-C747-9E97-2B7F93A3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USB </a:t>
            </a:r>
            <a:r>
              <a:rPr kumimoji="1" lang="zh-Hant" altLang="en-US" dirty="0"/>
              <a:t>轉</a:t>
            </a:r>
            <a:r>
              <a:rPr kumimoji="1" lang="en-US" altLang="zh-Hant" dirty="0"/>
              <a:t> UART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1026CC-3810-6D44-BA01-94AC9A86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1900959"/>
            <a:ext cx="5372100" cy="4025900"/>
          </a:xfrm>
          <a:prstGeom prst="rect">
            <a:avLst/>
          </a:prstGeom>
        </p:spPr>
      </p:pic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70F9AA-1866-A94C-A20A-1EB09B92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664263-E82A-C44B-86EA-7BE3B428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7BF7A2-0C38-0442-8E98-C0027E48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6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8EBC2A-61F2-6F49-80AC-99E49E02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更新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CFCAE3-9ADE-FE41-854A-96B20380A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更新清單</a:t>
            </a:r>
            <a:endParaRPr lang="en-US" altLang="zh-TW" dirty="0"/>
          </a:p>
          <a:p>
            <a:pPr lvl="1"/>
            <a:r>
              <a:rPr lang="en-US" altLang="zh-TW" dirty="0"/>
              <a:t>$ sudo apt-get update</a:t>
            </a:r>
          </a:p>
          <a:p>
            <a:r>
              <a:rPr lang="en-US" altLang="zh-TW" dirty="0" err="1"/>
              <a:t>更新軟體</a:t>
            </a:r>
            <a:endParaRPr lang="en-US" altLang="zh-TW" dirty="0"/>
          </a:p>
          <a:p>
            <a:pPr lvl="1"/>
            <a:r>
              <a:rPr lang="en-US" altLang="zh-TW" dirty="0"/>
              <a:t>$ sudo apt-get </a:t>
            </a:r>
            <a:r>
              <a:rPr lang="en-US" altLang="zh-TW" dirty="0" err="1"/>
              <a:t>dist</a:t>
            </a:r>
            <a:r>
              <a:rPr lang="en-US" altLang="zh-TW" dirty="0"/>
              <a:t>-upgrade</a:t>
            </a:r>
          </a:p>
          <a:p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9F7ABF-1A22-9F40-ACF5-C95229FE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93B858-D2D2-BE47-AF4C-6849086D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678B76-6318-5E4A-A641-17299B21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9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D92C0E-A860-B34A-80C0-09B5C6C3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第</a:t>
            </a:r>
            <a:r>
              <a:rPr kumimoji="1" lang="en-US" altLang="zh-TW" dirty="0"/>
              <a:t>1</a:t>
            </a:r>
            <a:r>
              <a:rPr kumimoji="1" lang="zh-TW" altLang="en-US" dirty="0"/>
              <a:t>步：開啟</a:t>
            </a:r>
            <a:r>
              <a:rPr kumimoji="1" lang="en-US" altLang="zh-TW" dirty="0"/>
              <a:t>SSH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F374A0-597A-DC47-8798-6023B5A8F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在燒錄好的映像檔</a:t>
            </a:r>
            <a:r>
              <a:rPr kumimoji="1" lang="en-US" altLang="zh-TW" dirty="0"/>
              <a:t> boot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磁區中建立</a:t>
            </a:r>
            <a:r>
              <a:rPr kumimoji="1" lang="zh-Hant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檔名為</a:t>
            </a:r>
            <a:r>
              <a:rPr kumimoji="1" lang="en-US" altLang="zh-Hant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Hant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ssh</a:t>
            </a:r>
            <a:r>
              <a:rPr kumimoji="1" lang="en-US" altLang="zh-Hant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的空內容檔案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0AFA2B30-5EF9-6D43-8308-C0EC3C5E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7469A10-784D-8242-81A7-2346824D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E6240D6B-54D3-FC42-A7FF-8168F5A1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0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3D7C75-D55B-1A45-A5BE-E8E1175D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第２步：設定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WiFi</a:t>
            </a:r>
            <a:r>
              <a:rPr kumimoji="1" lang="en-US" altLang="zh-TW" dirty="0"/>
              <a:t>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連線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1F4E93-7A0D-034B-A706-2FB41463E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boot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磁區中編輯檔名為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 err="1"/>
              <a:t>wpa_supplicant.conf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的檔案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內容為：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540D2F87-002A-E94B-986B-36B2B265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0097D6E7-8E0F-204B-950C-BD8B5DE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E13E8FE2-37AF-314C-A05F-E299900E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099FED7-19DF-AC4D-BC74-333C8FFAB014}"/>
              </a:ext>
            </a:extLst>
          </p:cNvPr>
          <p:cNvSpPr txBox="1"/>
          <p:nvPr/>
        </p:nvSpPr>
        <p:spPr>
          <a:xfrm>
            <a:off x="2784707" y="3396377"/>
            <a:ext cx="61034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ctrl_interface</a:t>
            </a:r>
            <a:r>
              <a:rPr kumimoji="1" lang="en-US" altLang="zh-TW" dirty="0"/>
              <a:t>=DIR=/</a:t>
            </a:r>
            <a:r>
              <a:rPr kumimoji="1" lang="en-US" altLang="zh-TW" dirty="0" err="1"/>
              <a:t>var</a:t>
            </a:r>
            <a:r>
              <a:rPr kumimoji="1" lang="en-US" altLang="zh-TW" dirty="0"/>
              <a:t>/run/</a:t>
            </a:r>
            <a:r>
              <a:rPr kumimoji="1" lang="en-US" altLang="zh-TW" dirty="0" err="1"/>
              <a:t>wpa_supplicant</a:t>
            </a:r>
            <a:r>
              <a:rPr kumimoji="1" lang="en-US" altLang="zh-TW" dirty="0"/>
              <a:t> GROUP=</a:t>
            </a:r>
            <a:r>
              <a:rPr kumimoji="1" lang="en-US" altLang="zh-TW" dirty="0" err="1"/>
              <a:t>netdev</a:t>
            </a:r>
            <a:endParaRPr kumimoji="1" lang="en-US" altLang="zh-TW" dirty="0"/>
          </a:p>
          <a:p>
            <a:r>
              <a:rPr kumimoji="1" lang="en-US" altLang="zh-TW" dirty="0" err="1"/>
              <a:t>update_config</a:t>
            </a:r>
            <a:r>
              <a:rPr kumimoji="1" lang="en-US" altLang="zh-TW" dirty="0"/>
              <a:t>=1</a:t>
            </a:r>
          </a:p>
          <a:p>
            <a:r>
              <a:rPr kumimoji="1" lang="en-US" altLang="zh-TW" dirty="0"/>
              <a:t>country=TW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network={</a:t>
            </a:r>
          </a:p>
          <a:p>
            <a:r>
              <a:rPr kumimoji="1" lang="en-US" altLang="zh-TW" dirty="0"/>
              <a:t>    </a:t>
            </a:r>
            <a:r>
              <a:rPr kumimoji="1" lang="en-US" altLang="zh-TW" dirty="0" err="1"/>
              <a:t>ssid</a:t>
            </a:r>
            <a:r>
              <a:rPr kumimoji="1" lang="en-US" altLang="zh-TW" dirty="0"/>
              <a:t>="SSID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名稱</a:t>
            </a:r>
            <a:r>
              <a:rPr kumimoji="1" lang="en-US" altLang="zh-TW" dirty="0"/>
              <a:t>"</a:t>
            </a:r>
          </a:p>
          <a:p>
            <a:r>
              <a:rPr kumimoji="1" lang="en-US" altLang="zh-TW" dirty="0"/>
              <a:t>    </a:t>
            </a:r>
            <a:r>
              <a:rPr kumimoji="1" lang="en-US" altLang="zh-TW" dirty="0" err="1"/>
              <a:t>psk</a:t>
            </a:r>
            <a:r>
              <a:rPr kumimoji="1" lang="en-US" altLang="zh-TW" dirty="0"/>
              <a:t>="</a:t>
            </a:r>
            <a:r>
              <a:rPr kumimoji="1" lang="zh-TW" altLang="en-US" dirty="0"/>
              <a:t>密碼</a:t>
            </a:r>
            <a:r>
              <a:rPr kumimoji="1" lang="en-US" altLang="zh-TW" dirty="0"/>
              <a:t>"</a:t>
            </a:r>
          </a:p>
          <a:p>
            <a:r>
              <a:rPr kumimoji="1" lang="en-US" altLang="zh-TW"/>
              <a:t>}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439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2279E2-8AC5-B146-91F8-272C24FD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第３</a:t>
            </a:r>
            <a:r>
              <a:rPr kumimoji="1" lang="zh-TW" altLang="en-US" dirty="0"/>
              <a:t>步：開機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4CFBB-D4B4-0E49-A95B-EBF4CB6C2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插上</a:t>
            </a:r>
            <a:r>
              <a:rPr kumimoji="1" lang="en-US" altLang="zh-TW" dirty="0"/>
              <a:t> SD Card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並開機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1CC6BA6F-4B31-3247-982E-43EFD804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B523C91B-4BEE-1E4D-841C-F17B4C416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EFB2C771-058D-C54D-83EC-1735EA628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0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16705A-84F0-814F-A8EA-7E35E6A2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第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4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步：使用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SSH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連線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A19332-1366-EF45-8F7F-29BF3BAA5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ssh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或是</a:t>
            </a:r>
            <a:r>
              <a:rPr kumimoji="1"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putty </a:t>
            </a:r>
            <a:r>
              <a:rPr kumimoji="1"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連線樹莓派</a:t>
            </a:r>
            <a:endParaRPr kumimoji="1"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$ </a:t>
            </a:r>
            <a:r>
              <a:rPr kumimoji="1" lang="en-US" altLang="zh-TW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ssh</a:t>
            </a:r>
            <a:r>
              <a:rPr kumimoji="1" lang="en-US" altLang="zh-TW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 err="1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pi@ip_address</a:t>
            </a:r>
            <a:r>
              <a:rPr kumimoji="1" lang="en-US" altLang="zh-TW" dirty="0">
                <a:solidFill>
                  <a:srgbClr val="0070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(for mac)</a:t>
            </a:r>
          </a:p>
          <a:p>
            <a:pPr lvl="1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putty (for windows)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C50D2D64-8B07-9E43-849B-B229282A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207B51AF-30F3-C74F-8226-44D32E2C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樹莓派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B96771CD-7590-3A49-B1A0-48D2EFA8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46658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316</TotalTime>
  <Words>576</Words>
  <Application>Microsoft Macintosh PowerPoint</Application>
  <PresentationFormat>寬螢幕</PresentationFormat>
  <Paragraphs>141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Microsoft JhengHei</vt:lpstr>
      <vt:lpstr>Microsoft JhengHei</vt:lpstr>
      <vt:lpstr>新細明體</vt:lpstr>
      <vt:lpstr>华文楷体</vt:lpstr>
      <vt:lpstr>Calibri</vt:lpstr>
      <vt:lpstr>Franklin Gothic Book</vt:lpstr>
      <vt:lpstr>Wingdings</vt:lpstr>
      <vt:lpstr>裁剪</vt:lpstr>
      <vt:lpstr>樹莓派</vt:lpstr>
      <vt:lpstr>安裝</vt:lpstr>
      <vt:lpstr>連線</vt:lpstr>
      <vt:lpstr>USB 轉 UART</vt:lpstr>
      <vt:lpstr>更新</vt:lpstr>
      <vt:lpstr>第1步：開啟SSH</vt:lpstr>
      <vt:lpstr>第２步：設定 WiFi 連線</vt:lpstr>
      <vt:lpstr>第３步：開機</vt:lpstr>
      <vt:lpstr>第4步：使用SSH連線</vt:lpstr>
      <vt:lpstr>第5步：修改鍵盤配置</vt:lpstr>
      <vt:lpstr>第６步：系統設定工具</vt:lpstr>
      <vt:lpstr>第７步：關掉WiFi睡眠功能</vt:lpstr>
      <vt:lpstr>第8步：安裝遠端桌面</vt:lpstr>
      <vt:lpstr>第9步：安裝 SAMBA</vt:lpstr>
      <vt:lpstr>第10步：安裝新版 vi 與設定</vt:lpstr>
      <vt:lpstr>重開機與關機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樹莓派</dc:title>
  <dc:creator>KoKang Chu</dc:creator>
  <cp:lastModifiedBy>KoKang Chu</cp:lastModifiedBy>
  <cp:revision>38</cp:revision>
  <dcterms:created xsi:type="dcterms:W3CDTF">2018-02-21T04:51:32Z</dcterms:created>
  <dcterms:modified xsi:type="dcterms:W3CDTF">2018-09-13T08:16:34Z</dcterms:modified>
</cp:coreProperties>
</file>