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94" d="100"/>
          <a:sy n="94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B2B73-9218-5246-AF57-8CB553F6E668}" type="datetimeFigureOut">
              <a:rPr kumimoji="1" lang="zh-TW" altLang="en-US" smtClean="0"/>
              <a:t>2018/10/4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A557E-2030-F14B-AEE1-5017725052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81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E07A9-482F-F741-8A62-65C2B3EBC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語音辨識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A27883-D632-CD4D-B0D1-AD32DE6FC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朱克剛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0E8C4F-33E0-0145-A382-A9BFB929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210" y="3570959"/>
            <a:ext cx="1475088" cy="18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CCCE8-D5FF-DD4D-97D3-8368AA63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函數庫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523F18-353A-CA47-9324-55DE7A41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安裝</a:t>
            </a:r>
            <a:r>
              <a:rPr kumimoji="1" lang="en-US" altLang="zh-CN" dirty="0"/>
              <a:t> </a:t>
            </a:r>
            <a:r>
              <a:rPr kumimoji="1" lang="en-US" altLang="zh-TW" dirty="0" err="1"/>
              <a:t>SpeechRecognition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（語音辨識）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$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pip install </a:t>
            </a:r>
            <a:r>
              <a:rPr kumimoji="1" lang="en-US" altLang="zh-TW" dirty="0" err="1"/>
              <a:t>SpeechRecognition</a:t>
            </a:r>
            <a:endParaRPr kumimoji="1" lang="en-US" altLang="zh-TW" dirty="0"/>
          </a:p>
          <a:p>
            <a:r>
              <a:rPr kumimoji="1" lang="zh-CN" altLang="en-US" dirty="0"/>
              <a:t>安裝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PyAudio</a:t>
            </a:r>
            <a:r>
              <a:rPr kumimoji="1" lang="en-US" altLang="zh-CN" dirty="0"/>
              <a:t> </a:t>
            </a:r>
            <a:r>
              <a:rPr kumimoji="1" lang="zh-CN" altLang="en-US" dirty="0"/>
              <a:t>（從麥克風擷取聲音）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樹莓派專用安裝指令（裡面包含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PyAudio</a:t>
            </a:r>
            <a:r>
              <a:rPr kumimoji="1" lang="zh-CN" altLang="en-US" dirty="0"/>
              <a:t>與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PortAudio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TW" dirty="0"/>
              <a:t>$ </a:t>
            </a:r>
            <a:r>
              <a:rPr lang="en" altLang="zh-TW" dirty="0" err="1"/>
              <a:t>sudo</a:t>
            </a:r>
            <a:r>
              <a:rPr lang="en" altLang="zh-TW" dirty="0"/>
              <a:t> apt-get install python-</a:t>
            </a:r>
            <a:r>
              <a:rPr lang="en" altLang="zh-TW" dirty="0" err="1"/>
              <a:t>pyaudio</a:t>
            </a:r>
            <a:endParaRPr lang="en" altLang="zh-TW" dirty="0"/>
          </a:p>
          <a:p>
            <a:r>
              <a:rPr kumimoji="1" lang="zh-CN" altLang="en-US" dirty="0"/>
              <a:t>安裝</a:t>
            </a:r>
            <a:r>
              <a:rPr kumimoji="1" lang="en-US" altLang="zh-CN" dirty="0"/>
              <a:t> FLAC</a:t>
            </a:r>
          </a:p>
          <a:p>
            <a:pPr lvl="1"/>
            <a:r>
              <a:rPr kumimoji="1" lang="en-US" altLang="zh-TW" dirty="0"/>
              <a:t>$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</a:t>
            </a:r>
            <a:r>
              <a:rPr lang="en" altLang="zh-TW" dirty="0"/>
              <a:t>apt-get install </a:t>
            </a:r>
            <a:r>
              <a:rPr lang="en" altLang="zh-TW" dirty="0" err="1"/>
              <a:t>flac</a:t>
            </a:r>
            <a:endParaRPr lang="en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282E5A-82A8-D445-B017-471E129F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73CCD-EA58-F144-9BAC-F832482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33658B-346B-8943-B618-B6D38D57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2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4346F-51AE-AE4C-B8A9-9FEEB401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安裝失敗時</a:t>
            </a:r>
            <a:r>
              <a:rPr kumimoji="1" lang="en-US" altLang="zh-TW" dirty="0"/>
              <a:t> - </a:t>
            </a:r>
            <a:r>
              <a:rPr kumimoji="1" lang="zh-TW" altLang="en-US" dirty="0"/>
              <a:t>記憶體不足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1AD81F-727E-1C40-B0ED-17FB55AA9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</a:t>
            </a:r>
            <a:r>
              <a:rPr kumimoji="1" lang="en-US" altLang="zh-TW" dirty="0" err="1"/>
              <a:t>sudo</a:t>
            </a:r>
            <a:r>
              <a:rPr kumimoji="1" lang="en-US" altLang="zh-TW" dirty="0"/>
              <a:t> vi /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dphys-swapfile</a:t>
            </a:r>
            <a:endParaRPr kumimoji="1" lang="en-US" altLang="zh-TW" dirty="0"/>
          </a:p>
          <a:p>
            <a:pPr lvl="1"/>
            <a:r>
              <a:rPr kumimoji="1" lang="zh-CN" altLang="en-US" dirty="0"/>
              <a:t>找到</a:t>
            </a:r>
            <a:r>
              <a:rPr kumimoji="1" lang="en-US" altLang="zh-CN" dirty="0"/>
              <a:t> </a:t>
            </a:r>
            <a:r>
              <a:rPr kumimoji="1" lang="en" altLang="zh-TW" dirty="0"/>
              <a:t>CONF_SWAPSIZE=100 </a:t>
            </a:r>
            <a:r>
              <a:rPr kumimoji="1" lang="zh-CN" altLang="en-US" dirty="0"/>
              <a:t>改為</a:t>
            </a:r>
            <a:r>
              <a:rPr kumimoji="1" lang="en-US" altLang="zh-CN" dirty="0"/>
              <a:t> 500</a:t>
            </a:r>
          </a:p>
          <a:p>
            <a:r>
              <a:rPr kumimoji="1" lang="zh-CN" altLang="en-US" dirty="0"/>
              <a:t>然後重開機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A32DB-9FB6-C64C-81DF-33ECF62B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6CE78B-652A-5242-ADC5-08B5B00B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B8875B-75FB-E74B-A42D-FE15E1CE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4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B813F-D2EE-0E44-A3E3-D7FFD443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B632C4-1C44-8949-916F-808B9B8C669B}"/>
              </a:ext>
            </a:extLst>
          </p:cNvPr>
          <p:cNvSpPr/>
          <p:nvPr/>
        </p:nvSpPr>
        <p:spPr>
          <a:xfrm>
            <a:off x="3630058" y="907777"/>
            <a:ext cx="899343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#coding=utf-8</a:t>
            </a:r>
          </a:p>
          <a:p>
            <a:r>
              <a:rPr lang="en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speech_recognition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</a:t>
            </a:r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bgsound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5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</a:p>
          <a:p>
            <a:endParaRPr lang="en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sr.Recognizer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 </a:t>
            </a:r>
          </a:p>
          <a:p>
            <a:r>
              <a:rPr lang="en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</a:t>
            </a:r>
            <a:r>
              <a:rPr lang="zh-TW" altLang="en-US" dirty="0">
                <a:solidFill>
                  <a:srgbClr val="4D2CDC"/>
                </a:solidFill>
                <a:latin typeface="Menlo" panose="020B0609030804020204" pitchFamily="49" charset="0"/>
              </a:rPr>
              <a:t>從麥克風取得聲音訊號</a:t>
            </a: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with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sr.Microphone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source: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環境聲音偵測中，請等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{0}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秒。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format(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bgsound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 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r.adjust_for_ambient_noise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(source, duration=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bgsound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現在開始說些什麼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..."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zh-TW" altLang="en-US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audio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r.listen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(source)</a:t>
            </a: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try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text =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r.recognize_google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(audio, language=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zh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-TW"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"Google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的辨識結果為：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zh-TW" altLang="en-US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(text)</a:t>
            </a: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except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sr.UnknownValueError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"Google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聽不懂你說什麼。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zh-TW" altLang="en-US" dirty="0">
              <a:solidFill>
                <a:srgbClr val="BD311B"/>
              </a:solidFill>
              <a:latin typeface="Menlo" panose="020B0609030804020204" pitchFamily="49" charset="0"/>
            </a:endParaRPr>
          </a:p>
          <a:p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except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sr.RequestError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dirty="0">
                <a:solidFill>
                  <a:srgbClr val="C5721C"/>
                </a:solidFill>
                <a:latin typeface="Menlo" panose="020B0609030804020204" pitchFamily="49" charset="0"/>
              </a:rPr>
              <a:t>as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e:</a:t>
            </a:r>
          </a:p>
          <a:p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"Google</a:t>
            </a:r>
            <a:r>
              <a:rPr lang="zh-TW" altLang="en-US" dirty="0">
                <a:solidFill>
                  <a:srgbClr val="BD311B"/>
                </a:solidFill>
                <a:latin typeface="Menlo" panose="020B0609030804020204" pitchFamily="49" charset="0"/>
              </a:rPr>
              <a:t>辨識引擎無回應，錯誤訊息為：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{0}"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TW" dirty="0">
                <a:solidFill>
                  <a:srgbClr val="000000"/>
                </a:solidFill>
                <a:latin typeface="Menlo" panose="020B0609030804020204" pitchFamily="49" charset="0"/>
              </a:rPr>
              <a:t>format(e))</a:t>
            </a:r>
            <a:endParaRPr lang="en" altLang="zh-TW" dirty="0">
              <a:solidFill>
                <a:srgbClr val="BD31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487A5C-832B-5744-A2D5-302BB133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954141-BE8B-7349-838F-9A9BA37D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695FF6-56A5-8C41-8D38-FDE88FB5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5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90FC1-CBD5-AF43-A155-63F55426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alsa.conf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4811C-F28A-1542-B37E-52025326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聲音設定</a:t>
            </a:r>
            <a:r>
              <a:rPr kumimoji="1" lang="zh-TW" altLang="en-US" dirty="0"/>
              <a:t>檔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/</a:t>
            </a:r>
            <a:r>
              <a:rPr kumimoji="1" lang="en-US" altLang="zh-TW" dirty="0" err="1"/>
              <a:t>usr</a:t>
            </a:r>
            <a:r>
              <a:rPr kumimoji="1" lang="en-US" altLang="zh-TW" dirty="0"/>
              <a:t>/share/</a:t>
            </a:r>
            <a:r>
              <a:rPr kumimoji="1" lang="en-US" altLang="zh-TW" dirty="0" err="1"/>
              <a:t>alsa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alsa.conf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69837C-2135-3545-BC46-94EE3A15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1324F3-94CB-1D44-B333-03C07A80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語音辨識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72FFE-9628-2641-A5D7-67799BC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5830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44</TotalTime>
  <Words>130</Words>
  <Application>Microsoft Macintosh PowerPoint</Application>
  <PresentationFormat>寬螢幕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微軟正黑體</vt:lpstr>
      <vt:lpstr>新細明體</vt:lpstr>
      <vt:lpstr>华文楷体</vt:lpstr>
      <vt:lpstr>Calibri</vt:lpstr>
      <vt:lpstr>Franklin Gothic Book</vt:lpstr>
      <vt:lpstr>Menlo</vt:lpstr>
      <vt:lpstr>裁剪</vt:lpstr>
      <vt:lpstr>語音辨識</vt:lpstr>
      <vt:lpstr>安裝函數庫</vt:lpstr>
      <vt:lpstr>安裝失敗時 - 記憶體不足</vt:lpstr>
      <vt:lpstr>程式碼</vt:lpstr>
      <vt:lpstr>alsa.conf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語音辨識</dc:title>
  <dc:creator>KoKang Chu</dc:creator>
  <cp:lastModifiedBy>KoKang Chu</cp:lastModifiedBy>
  <cp:revision>10</cp:revision>
  <dcterms:created xsi:type="dcterms:W3CDTF">2018-07-04T01:05:46Z</dcterms:created>
  <dcterms:modified xsi:type="dcterms:W3CDTF">2018-10-04T12:24:04Z</dcterms:modified>
</cp:coreProperties>
</file>