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72" r:id="rId3"/>
    <p:sldId id="271" r:id="rId4"/>
    <p:sldId id="270" r:id="rId5"/>
    <p:sldId id="275" r:id="rId6"/>
    <p:sldId id="276" r:id="rId7"/>
    <p:sldId id="278" r:id="rId8"/>
    <p:sldId id="277" r:id="rId9"/>
    <p:sldId id="281" r:id="rId10"/>
    <p:sldId id="279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65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936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3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5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37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paho.mqtt.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EE190-25FC-7A42-90D4-4BDA09864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5400" dirty="0"/>
              <a:t>MQTT</a:t>
            </a:r>
            <a:endParaRPr kumimoji="1"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10CF35-5AF2-9E4E-9F05-F01AE7576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683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96DD5-5372-DE4B-A137-8A82A634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設定</a:t>
            </a:r>
            <a:r>
              <a:rPr kumimoji="1" lang="en-US" altLang="zh-TW" dirty="0"/>
              <a:t> broker </a:t>
            </a:r>
            <a:r>
              <a:rPr kumimoji="1" lang="zh-TW" altLang="en-US" dirty="0"/>
              <a:t>帳號密碼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C9CBB-9F39-6D42-977A-E9ABEB0E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</a:t>
            </a:r>
            <a:r>
              <a:rPr kumimoji="1" lang="en-US" altLang="zh-TW" dirty="0" err="1"/>
              <a:t>mosquitto_passwd</a:t>
            </a:r>
            <a:r>
              <a:rPr kumimoji="1" lang="en-US" altLang="zh-TW" dirty="0"/>
              <a:t> -c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mosquitto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passwd</a:t>
            </a:r>
            <a:r>
              <a:rPr kumimoji="1" lang="en-US" altLang="zh-TW" dirty="0"/>
              <a:t> </a:t>
            </a:r>
            <a:r>
              <a:rPr kumimoji="1" lang="zh-CN" altLang="en-US" dirty="0"/>
              <a:t>帳號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帳號只能有一組，再執行一次後會把之前的帳號蓋掉</a:t>
            </a:r>
            <a:endParaRPr kumimoji="1" lang="en-US" altLang="zh-TW" dirty="0"/>
          </a:p>
          <a:p>
            <a:r>
              <a:rPr kumimoji="1" lang="zh-TW" altLang="en-US" dirty="0"/>
              <a:t>編輯</a:t>
            </a:r>
            <a:r>
              <a:rPr kumimoji="1" lang="en-US" altLang="zh-TW" dirty="0"/>
              <a:t>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mosquitto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mosquitto.conf</a:t>
            </a:r>
            <a:r>
              <a:rPr kumimoji="1" lang="zh-TW" altLang="en-US" dirty="0"/>
              <a:t>，加上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 </a:t>
            </a:r>
            <a:r>
              <a:rPr kumimoji="1" lang="zh-TW" altLang="en-US" dirty="0"/>
              <a:t>載入帳密檔</a:t>
            </a:r>
          </a:p>
          <a:p>
            <a:pPr lvl="1"/>
            <a:r>
              <a:rPr kumimoji="1" lang="en" altLang="zh-TW" dirty="0" err="1"/>
              <a:t>password_file</a:t>
            </a:r>
            <a:r>
              <a:rPr kumimoji="1" lang="en" altLang="zh-TW" dirty="0"/>
              <a:t>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</a:t>
            </a:r>
            <a:r>
              <a:rPr kumimoji="1" lang="en" altLang="zh-TW" dirty="0" err="1"/>
              <a:t>mosquitto</a:t>
            </a:r>
            <a:r>
              <a:rPr kumimoji="1" lang="en" altLang="zh-TW" dirty="0"/>
              <a:t>/</a:t>
            </a:r>
            <a:r>
              <a:rPr kumimoji="1" lang="en" altLang="zh-TW" dirty="0" err="1"/>
              <a:t>passwd</a:t>
            </a:r>
            <a:endParaRPr kumimoji="1" lang="en" altLang="zh-TW" dirty="0"/>
          </a:p>
          <a:p>
            <a:pPr lvl="1"/>
            <a:r>
              <a:rPr kumimoji="1" lang="en" altLang="zh-TW" dirty="0"/>
              <a:t># </a:t>
            </a:r>
            <a:r>
              <a:rPr kumimoji="1" lang="zh-TW" altLang="en-US" dirty="0"/>
              <a:t>禁止匿名登入</a:t>
            </a:r>
          </a:p>
          <a:p>
            <a:pPr lvl="1"/>
            <a:r>
              <a:rPr kumimoji="1" lang="en" altLang="zh-TW" dirty="0" err="1"/>
              <a:t>allow_anonymous</a:t>
            </a:r>
            <a:r>
              <a:rPr kumimoji="1" lang="en" altLang="zh-TW" dirty="0"/>
              <a:t> false</a:t>
            </a:r>
          </a:p>
          <a:p>
            <a:r>
              <a:rPr kumimoji="1" lang="en" altLang="zh-TW" dirty="0"/>
              <a:t> </a:t>
            </a:r>
            <a:r>
              <a:rPr kumimoji="1" lang="zh-CN" altLang="en-US" dirty="0"/>
              <a:t>重新啟動</a:t>
            </a:r>
            <a:r>
              <a:rPr kumimoji="1" lang="en-US" altLang="zh-CN" dirty="0"/>
              <a:t> MQTT</a:t>
            </a:r>
          </a:p>
          <a:p>
            <a:pPr lvl="1"/>
            <a:r>
              <a:rPr kumimoji="1" lang="en-US" altLang="zh-TW" dirty="0"/>
              <a:t>$ service </a:t>
            </a:r>
            <a:r>
              <a:rPr kumimoji="1" lang="en-US" altLang="zh-TW" dirty="0" err="1"/>
              <a:t>mosquitto</a:t>
            </a:r>
            <a:r>
              <a:rPr kumimoji="1" lang="en-US" altLang="zh-TW" dirty="0"/>
              <a:t> restart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87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3C7AA-CBB6-2C43-8F3B-FAC3F0A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連線時設定帳密參數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E31DA-44BB-1B4F-8D89-1419DCC7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訂閱者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mosquitto_sub</a:t>
            </a:r>
            <a:r>
              <a:rPr kumimoji="1" lang="en-US" altLang="zh-TW" dirty="0"/>
              <a:t> -t home/test -u </a:t>
            </a:r>
            <a:r>
              <a:rPr kumimoji="1" lang="zh-CN" altLang="en-US" dirty="0"/>
              <a:t>帳號</a:t>
            </a:r>
            <a:r>
              <a:rPr kumimoji="1" lang="en-US" altLang="zh-TW" dirty="0"/>
              <a:t> -P </a:t>
            </a:r>
            <a:r>
              <a:rPr kumimoji="1" lang="zh-CN" altLang="en-US" dirty="0"/>
              <a:t>密碼</a:t>
            </a:r>
            <a:endParaRPr kumimoji="1" lang="en-US" altLang="zh-CN" dirty="0"/>
          </a:p>
          <a:p>
            <a:r>
              <a:rPr kumimoji="1" lang="zh-CN" altLang="en-US" dirty="0"/>
              <a:t>發送者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mosquitto_pub</a:t>
            </a:r>
            <a:r>
              <a:rPr kumimoji="1" lang="en-US" altLang="zh-TW" dirty="0"/>
              <a:t> -t home/test -u </a:t>
            </a:r>
            <a:r>
              <a:rPr kumimoji="1" lang="zh-CN" altLang="en-US" dirty="0"/>
              <a:t>帳號</a:t>
            </a:r>
            <a:r>
              <a:rPr kumimoji="1" lang="en-US" altLang="zh-TW" dirty="0"/>
              <a:t> -P </a:t>
            </a:r>
            <a:r>
              <a:rPr kumimoji="1" lang="zh-CN" altLang="en-US" dirty="0"/>
              <a:t>密碼</a:t>
            </a:r>
            <a:r>
              <a:rPr kumimoji="1" lang="en-US" altLang="zh-TW" dirty="0"/>
              <a:t> -m "Hello, world!"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48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6A2AA-663B-2C42-AACC-6B428D69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程式呼叫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04A7E-1A5D-9943-8CB1-A5FBFE26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加上</a:t>
            </a:r>
            <a:endParaRPr kumimoji="1" lang="en-US" altLang="zh-TW" dirty="0"/>
          </a:p>
          <a:p>
            <a:pPr lvl="1"/>
            <a:r>
              <a:rPr lang="en" altLang="zh-TW" dirty="0" err="1"/>
              <a:t>auth</a:t>
            </a:r>
            <a:r>
              <a:rPr lang="en" altLang="zh-TW" dirty="0"/>
              <a:t>={'username': '</a:t>
            </a:r>
            <a:r>
              <a:rPr lang="zh-CN" altLang="en-US" dirty="0"/>
              <a:t>帳號</a:t>
            </a:r>
            <a:r>
              <a:rPr lang="en-US" altLang="zh-CN" dirty="0"/>
              <a:t>'</a:t>
            </a:r>
            <a:r>
              <a:rPr lang="en" altLang="zh-TW" dirty="0"/>
              <a:t>,     'password': '</a:t>
            </a:r>
            <a:r>
              <a:rPr lang="zh-CN" altLang="en-US" dirty="0"/>
              <a:t>密碼</a:t>
            </a:r>
            <a:r>
              <a:rPr lang="en-US" altLang="zh-CN" dirty="0"/>
              <a:t>'</a:t>
            </a:r>
            <a:r>
              <a:rPr lang="en" altLang="zh-TW" dirty="0"/>
              <a:t>}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publish.single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"home/test"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hello!!"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hostname=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server_ip_address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chemeClr val="tx1"/>
                </a:solidFill>
                <a:latin typeface="Menlo" panose="020B0609030804020204" pitchFamily="49" charset="0"/>
              </a:rPr>
              <a:t>,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 </a:t>
            </a:r>
            <a:b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	</a:t>
            </a:r>
            <a:r>
              <a:rPr lang="en" altLang="zh-TW" dirty="0" err="1">
                <a:solidFill>
                  <a:schemeClr val="tx1"/>
                </a:solidFill>
                <a:latin typeface="Menlo" panose="020B0609030804020204" pitchFamily="49" charset="0"/>
              </a:rPr>
              <a:t>auth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={"username": 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帳號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", "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password": 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密碼</a:t>
            </a:r>
            <a:r>
              <a:rPr lang="en-US" altLang="zh-TW">
                <a:solidFill>
                  <a:srgbClr val="BD311B"/>
                </a:solidFill>
                <a:latin typeface="Menlo" panose="020B0609030804020204" pitchFamily="49" charset="0"/>
              </a:rPr>
              <a:t>"}</a:t>
            </a:r>
            <a:b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</a:br>
            <a:r>
              <a:rPr lang="en" altLang="zh-TW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pPr lvl="1"/>
            <a:endParaRPr lang="en" altLang="zh-TW" dirty="0"/>
          </a:p>
          <a:p>
            <a:pPr marL="530352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846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E36F5-4949-974A-8764-FB78333B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</a:t>
            </a:r>
            <a:r>
              <a:rPr kumimoji="1" lang="en-US" altLang="zh-TW" dirty="0"/>
              <a:t>MQTT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6DB01-1EB5-D34E-8CA3-24E3758C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MQTT is a machine-to-machine (M2M)/"Internet of Things" connectivity protocol.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0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5C0F24-6C45-E443-A475-2CF40C5E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2" y="1405128"/>
            <a:ext cx="10484386" cy="407197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64EF2A4-29A8-B44E-BE19-C7B1466BCF70}"/>
              </a:ext>
            </a:extLst>
          </p:cNvPr>
          <p:cNvCxnSpPr/>
          <p:nvPr/>
        </p:nvCxnSpPr>
        <p:spPr>
          <a:xfrm>
            <a:off x="5387247" y="571222"/>
            <a:ext cx="0" cy="5739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451BD1-07E0-B846-B424-83164698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第一件要做的事情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A926DD-B298-824F-8FFC-DF9A4B70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576" y="2748709"/>
            <a:ext cx="3101248" cy="142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800" dirty="0">
                <a:solidFill>
                  <a:srgbClr val="FF0000"/>
                </a:solidFill>
              </a:rPr>
              <a:t>連上網路</a:t>
            </a:r>
          </a:p>
        </p:txBody>
      </p:sp>
    </p:spTree>
    <p:extLst>
      <p:ext uri="{BB962C8B-B14F-4D97-AF65-F5344CB8AC3E}">
        <p14:creationId xmlns:p14="http://schemas.microsoft.com/office/powerpoint/2010/main" val="14390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E2F6E-5ADE-CB4C-ADA7-153386A0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安裝</a:t>
            </a:r>
            <a:r>
              <a:rPr kumimoji="1" lang="en-US" altLang="zh-CN" dirty="0"/>
              <a:t>MQTT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E61B2-D1BD-3843-BCAC-59B4040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 </a:t>
            </a:r>
            <a:r>
              <a:rPr kumimoji="1" lang="en" altLang="zh-TW" dirty="0" err="1"/>
              <a:t>Mosquitto</a:t>
            </a:r>
            <a:endParaRPr kumimoji="1" lang="en" altLang="zh-TW" dirty="0"/>
          </a:p>
          <a:p>
            <a:pPr lvl="1"/>
            <a:r>
              <a:rPr kumimoji="1" lang="en" altLang="zh-TW" dirty="0"/>
              <a:t>$ </a:t>
            </a:r>
            <a:r>
              <a:rPr kumimoji="1" lang="en" altLang="zh-TW" dirty="0" err="1"/>
              <a:t>sudo</a:t>
            </a:r>
            <a:r>
              <a:rPr kumimoji="1" lang="en" altLang="zh-TW" dirty="0"/>
              <a:t> apt-get install </a:t>
            </a:r>
            <a:r>
              <a:rPr kumimoji="1" lang="en" altLang="zh-TW" dirty="0" err="1"/>
              <a:t>mosquitto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mosquitto</a:t>
            </a:r>
            <a:r>
              <a:rPr kumimoji="1" lang="en" altLang="zh-TW" dirty="0"/>
              <a:t>-clients</a:t>
            </a:r>
          </a:p>
          <a:p>
            <a:r>
              <a:rPr kumimoji="1" lang="zh-CN" altLang="en-US" dirty="0"/>
              <a:t>安裝完看看是否執行</a:t>
            </a:r>
            <a:endParaRPr kumimoji="1" lang="en-US" altLang="zh-CN" dirty="0"/>
          </a:p>
          <a:p>
            <a:pPr lvl="1"/>
            <a:r>
              <a:rPr kumimoji="1" lang="en" altLang="zh-TW" dirty="0"/>
              <a:t>$ service </a:t>
            </a:r>
            <a:r>
              <a:rPr kumimoji="1" lang="en" altLang="zh-TW" dirty="0" err="1"/>
              <a:t>mosquitto</a:t>
            </a:r>
            <a:r>
              <a:rPr kumimoji="1" lang="en" altLang="zh-TW" dirty="0"/>
              <a:t> status</a:t>
            </a:r>
          </a:p>
          <a:p>
            <a:r>
              <a:rPr kumimoji="1" lang="zh-CN" altLang="en-US" dirty="0"/>
              <a:t>測試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Subscriber</a:t>
            </a:r>
          </a:p>
          <a:p>
            <a:pPr lvl="2"/>
            <a:r>
              <a:rPr kumimoji="1" lang="en" altLang="zh-TW" dirty="0"/>
              <a:t>$ </a:t>
            </a:r>
            <a:r>
              <a:rPr kumimoji="1" lang="en" altLang="zh-TW" dirty="0" err="1"/>
              <a:t>mosquitto_sub</a:t>
            </a:r>
            <a:r>
              <a:rPr kumimoji="1" lang="en" altLang="zh-TW" dirty="0"/>
              <a:t> -t home/test</a:t>
            </a:r>
          </a:p>
          <a:p>
            <a:pPr lvl="1"/>
            <a:r>
              <a:rPr kumimoji="1" lang="en" altLang="zh-TW" dirty="0"/>
              <a:t>Publisher</a:t>
            </a:r>
          </a:p>
          <a:p>
            <a:pPr lvl="2"/>
            <a:r>
              <a:rPr kumimoji="1" lang="en" altLang="zh-TW" dirty="0"/>
              <a:t>$ </a:t>
            </a:r>
            <a:r>
              <a:rPr kumimoji="1" lang="en" altLang="zh-TW" dirty="0" err="1"/>
              <a:t>mosquitto_pub</a:t>
            </a:r>
            <a:r>
              <a:rPr kumimoji="1" lang="en" altLang="zh-TW" dirty="0"/>
              <a:t> -t home/test -m "Hello, world!"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F6F3C-FFFA-3441-B4C3-0D64DF71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8E28F-D433-7B48-B34A-BF23CEA6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6A1A6-AC72-3F40-9AAC-73EE43E4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D0F0F-262F-8A43-A38A-37F609BC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 eclipse </a:t>
            </a:r>
            <a:r>
              <a:rPr kumimoji="1" lang="en-US" altLang="zh-TW" dirty="0" err="1"/>
              <a:t>paho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1464B-8687-7A40-840C-5301ADEE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這是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mqtt</a:t>
            </a:r>
            <a:r>
              <a:rPr kumimoji="1" lang="en-US" altLang="zh-TW" dirty="0"/>
              <a:t> for python library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sudo</a:t>
            </a:r>
            <a:r>
              <a:rPr lang="en" altLang="zh-TW" dirty="0"/>
              <a:t> pip install </a:t>
            </a:r>
            <a:r>
              <a:rPr lang="en" altLang="zh-TW" dirty="0" err="1"/>
              <a:t>paho-mqtt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en" altLang="zh-TW" dirty="0">
                <a:hlinkClick r:id="rId2"/>
              </a:rPr>
              <a:t>https://github.com/eclipse/paho.mqtt.python</a:t>
            </a:r>
            <a:r>
              <a:rPr kumimoji="1" lang="en" altLang="zh-TW" dirty="0"/>
              <a:t> 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84422-14A4-9F41-B415-4C9462B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5C5A5-C316-1B49-B65D-07B6F82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EF2AC-94E4-9B4D-BF58-CF5EFC8D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8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051E4-AC28-3243-8B90-E3994CD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訂閱者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D91295-C604-3F4F-B5BB-01C294B59C71}"/>
              </a:ext>
            </a:extLst>
          </p:cNvPr>
          <p:cNvSpPr/>
          <p:nvPr/>
        </p:nvSpPr>
        <p:spPr>
          <a:xfrm>
            <a:off x="1371600" y="2647834"/>
            <a:ext cx="10469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paho.mqtt.subscribe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subscribe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print_msg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(client,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userdata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message):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"%s : %s"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message.topic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message.payload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b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subscribe.callback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print_msg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"home/test"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hostname=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server_ip_address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590D6-77F1-9C4C-8203-22570DA1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發送者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CED443-97B6-5E4C-A197-1182C306909E}"/>
              </a:ext>
            </a:extLst>
          </p:cNvPr>
          <p:cNvSpPr/>
          <p:nvPr/>
        </p:nvSpPr>
        <p:spPr>
          <a:xfrm>
            <a:off x="1371600" y="2579324"/>
            <a:ext cx="982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paho.mqtt.publish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publish</a:t>
            </a: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publish.single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"home/test"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hello!!"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hostname=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server_ip_address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EC97DC8-AB6F-9B4A-A252-3E359CBB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連線帳密設定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E7CF8E-98B5-5640-AA2A-FD8EFE3B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31310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{3E8B546E-A2AD-AE47-9095-340057C21D7A}tf10001072</Template>
  <TotalTime>767</TotalTime>
  <Words>305</Words>
  <Application>Microsoft Macintosh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华文楷体</vt:lpstr>
      <vt:lpstr>Franklin Gothic Book</vt:lpstr>
      <vt:lpstr>Menlo</vt:lpstr>
      <vt:lpstr>裁剪</vt:lpstr>
      <vt:lpstr>MQTT</vt:lpstr>
      <vt:lpstr>何謂MQTT</vt:lpstr>
      <vt:lpstr>PowerPoint 簡報</vt:lpstr>
      <vt:lpstr>第一件要做的事情</vt:lpstr>
      <vt:lpstr>安裝MQTT</vt:lpstr>
      <vt:lpstr>安裝 eclipse paho</vt:lpstr>
      <vt:lpstr>訂閱者</vt:lpstr>
      <vt:lpstr>發送者</vt:lpstr>
      <vt:lpstr>連線帳密設定</vt:lpstr>
      <vt:lpstr>設定 broker 帳號密碼</vt:lpstr>
      <vt:lpstr>連線時設定帳密參數</vt:lpstr>
      <vt:lpstr>程式呼叫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/ micropython</dc:title>
  <dc:creator>KoKang Chu</dc:creator>
  <cp:lastModifiedBy>KoKang Chu</cp:lastModifiedBy>
  <cp:revision>84</cp:revision>
  <dcterms:created xsi:type="dcterms:W3CDTF">2018-07-18T00:16:18Z</dcterms:created>
  <dcterms:modified xsi:type="dcterms:W3CDTF">2018-10-16T02:40:09Z</dcterms:modified>
</cp:coreProperties>
</file>