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2" r:id="rId3"/>
    <p:sldId id="294" r:id="rId4"/>
    <p:sldId id="296" r:id="rId5"/>
    <p:sldId id="297" r:id="rId6"/>
    <p:sldId id="295" r:id="rId7"/>
    <p:sldId id="293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5D979-E23D-DB41-8BAC-E523128FF885}" type="datetimeFigureOut">
              <a:rPr kumimoji="1" lang="zh-TW" altLang="en-US" smtClean="0"/>
              <a:t>2018/9/17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95B4-E731-2649-A1B8-1400B62E4F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3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90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 dirty="0"/>
              <a:t>多執行緒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CC12D0-82A0-2542-B85C-53D30D4188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A04B0-A1DC-464F-8934-799D7273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目的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2E607-8912-224C-AF35-1E8CADFD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同一時間執行兩行以上程式碼，例如：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等待使用者從鍵盤輸入資料時，同時從網路上下載資料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按鈕按下讓</a:t>
            </a:r>
            <a:r>
              <a:rPr kumimoji="1" lang="en-US" altLang="zh-Hant" dirty="0"/>
              <a:t>LED</a:t>
            </a:r>
            <a:r>
              <a:rPr kumimoji="1" lang="zh-Hant" altLang="en-US" dirty="0"/>
              <a:t>閃爍的同時，另一個按鈕按下去後讓蜂鳴器發出聲音</a:t>
            </a:r>
            <a:endParaRPr kumimoji="1" lang="en-US" altLang="zh-Hant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82D87-0141-0944-BAEA-EF36BA44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08C1EB-C933-074C-A314-4C802291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7F5EDA-6F66-2641-8C0F-ED33C633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8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EC24B-92B8-3B49-9972-28E94827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基本語法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B51135-F0C9-C54C-B363-B3960911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5E002-CEB5-A640-9CC1-17CE80D8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54D47-9CEA-1243-ABA2-497738DF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D7A6CF-7229-EC45-B5D9-AB7B8651F62A}"/>
              </a:ext>
            </a:extLst>
          </p:cNvPr>
          <p:cNvSpPr/>
          <p:nvPr/>
        </p:nvSpPr>
        <p:spPr>
          <a:xfrm>
            <a:off x="1390650" y="21717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threading</a:t>
            </a:r>
          </a:p>
          <a:p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t1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    pass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t2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pass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threading.Thread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(target=t1).start()</a:t>
            </a: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threading.Thread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(target=t2).start()</a:t>
            </a:r>
            <a:endParaRPr lang="en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D1C06-6C3A-B043-9418-E4C236EB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E95DFA-2986-4748-A69C-FB223AED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3CAD39-5763-304C-A797-671E2875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529AC6-2DD1-9244-97E7-E4976233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049B48-EE98-3549-8C45-75C00C8C09A9}"/>
              </a:ext>
            </a:extLst>
          </p:cNvPr>
          <p:cNvSpPr/>
          <p:nvPr/>
        </p:nvSpPr>
        <p:spPr>
          <a:xfrm>
            <a:off x="1371600" y="169392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threading, random, time</a:t>
            </a:r>
          </a:p>
          <a:p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t1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range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5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"A"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time.sleep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random.random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t2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range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5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"B"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time.sleep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random.random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threading.Thread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(target=t1).start()</a:t>
            </a: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threading.Thread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(target=t2).start()</a:t>
            </a:r>
            <a:endParaRPr lang="en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970C6F-6D8D-0F4E-9249-2B985D3B8C72}"/>
              </a:ext>
            </a:extLst>
          </p:cNvPr>
          <p:cNvSpPr txBox="1"/>
          <p:nvPr/>
        </p:nvSpPr>
        <p:spPr>
          <a:xfrm>
            <a:off x="8364740" y="1840374"/>
            <a:ext cx="1107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執行結果</a:t>
            </a:r>
            <a:endParaRPr lang="en" altLang="zh-TW" dirty="0"/>
          </a:p>
          <a:p>
            <a:r>
              <a:rPr lang="en" altLang="zh-TW" dirty="0"/>
              <a:t>A</a:t>
            </a:r>
          </a:p>
          <a:p>
            <a:r>
              <a:rPr lang="en" altLang="zh-TW" dirty="0"/>
              <a:t>B</a:t>
            </a:r>
          </a:p>
          <a:p>
            <a:r>
              <a:rPr lang="en" altLang="zh-TW" dirty="0"/>
              <a:t>A</a:t>
            </a:r>
          </a:p>
          <a:p>
            <a:r>
              <a:rPr lang="en" altLang="zh-TW" dirty="0"/>
              <a:t>A</a:t>
            </a:r>
          </a:p>
          <a:p>
            <a:r>
              <a:rPr lang="en" altLang="zh-TW" dirty="0"/>
              <a:t>B</a:t>
            </a:r>
          </a:p>
          <a:p>
            <a:r>
              <a:rPr lang="en" altLang="zh-TW" dirty="0"/>
              <a:t>B</a:t>
            </a:r>
          </a:p>
          <a:p>
            <a:r>
              <a:rPr lang="en" altLang="zh-TW" dirty="0"/>
              <a:t>B</a:t>
            </a:r>
          </a:p>
          <a:p>
            <a:r>
              <a:rPr lang="en" altLang="zh-TW" dirty="0"/>
              <a:t>A</a:t>
            </a:r>
          </a:p>
          <a:p>
            <a:r>
              <a:rPr lang="en" altLang="zh-TW" dirty="0"/>
              <a:t>A</a:t>
            </a:r>
          </a:p>
          <a:p>
            <a:r>
              <a:rPr lang="en" altLang="zh-TW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761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B4F2C-D390-1F40-9B26-CEB81BEF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帶參數呼叫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43868F-6FB4-6B49-A8A8-6311AA73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78C6EB-F7EF-8E49-97AE-FCCAAC5D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580C18-57CE-5D49-AFAF-78345D08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DE6E8D-32DA-AE44-88E1-E9B11C76ACFD}"/>
              </a:ext>
            </a:extLst>
          </p:cNvPr>
          <p:cNvSpPr/>
          <p:nvPr/>
        </p:nvSpPr>
        <p:spPr>
          <a:xfrm>
            <a:off x="1371600" y="1767536"/>
            <a:ext cx="7367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threading, random, time</a:t>
            </a:r>
            <a:b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t1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(s):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range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5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(s)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time.sleep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random.random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threading.Thread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(target=t1, </a:t>
            </a:r>
            <a:r>
              <a:rPr lang="en" altLang="zh-TW" dirty="0" err="1">
                <a:solidFill>
                  <a:srgbClr val="0070C0"/>
                </a:solidFill>
                <a:latin typeface="Menlo" panose="020B0609030804020204" pitchFamily="49" charset="0"/>
              </a:rPr>
              <a:t>args</a:t>
            </a:r>
            <a:r>
              <a:rPr lang="en" altLang="zh-TW" dirty="0">
                <a:solidFill>
                  <a:srgbClr val="0070C0"/>
                </a:solidFill>
                <a:latin typeface="Menlo" panose="020B0609030804020204" pitchFamily="49" charset="0"/>
              </a:rPr>
              <a:t>=['A']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).start()</a:t>
            </a: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threading.Thread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(target=t1, </a:t>
            </a:r>
            <a:r>
              <a:rPr lang="en" altLang="zh-TW" dirty="0" err="1">
                <a:solidFill>
                  <a:srgbClr val="0070C0"/>
                </a:solidFill>
                <a:latin typeface="Menlo" panose="020B0609030804020204" pitchFamily="49" charset="0"/>
              </a:rPr>
              <a:t>args</a:t>
            </a:r>
            <a:r>
              <a:rPr lang="en" altLang="zh-TW" dirty="0">
                <a:solidFill>
                  <a:srgbClr val="0070C0"/>
                </a:solidFill>
                <a:latin typeface="Menlo" panose="020B0609030804020204" pitchFamily="49" charset="0"/>
              </a:rPr>
              <a:t>=['B']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).start()</a:t>
            </a:r>
            <a:endParaRPr lang="en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B49EE-F941-0748-A540-7DF34B5A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使用物件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AC6196-5E44-604C-A839-6F4075C23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108CEC-9BFB-E14F-99B5-CDBBE13E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4CE3B-A8A2-8A4E-AB29-2D74AB8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44A8B5-8FE3-144C-ADEC-3564899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FDF97-651E-FC48-88C1-BA577B13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基本語法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70385-20F9-2E4C-9CF6-85D4602F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E47AC7-3836-8B49-9BC7-DA1B299E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92F9A-C5EC-424C-8C1F-18D651BB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E71D29-49D0-4644-A4C1-071383F12132}"/>
              </a:ext>
            </a:extLst>
          </p:cNvPr>
          <p:cNvSpPr/>
          <p:nvPr/>
        </p:nvSpPr>
        <p:spPr>
          <a:xfrm>
            <a:off x="1371599" y="1428750"/>
            <a:ext cx="90407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threading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threading.Thread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threading.Thread.__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__(self)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run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self.name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\n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().start()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().start()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threading.currentThread</a:t>
            </a:r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().name)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===================================================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/>
              <a:t>Thread-1</a:t>
            </a:r>
          </a:p>
          <a:p>
            <a:r>
              <a:rPr lang="en-US" altLang="zh-TW" dirty="0"/>
              <a:t>Thread-2</a:t>
            </a:r>
          </a:p>
          <a:p>
            <a:r>
              <a:rPr lang="en-US" altLang="zh-TW" dirty="0" err="1"/>
              <a:t>MainThread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937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929378-6EE2-3D45-BFEA-0CD5519EC318}"/>
              </a:ext>
            </a:extLst>
          </p:cNvPr>
          <p:cNvSpPr/>
          <p:nvPr/>
        </p:nvSpPr>
        <p:spPr>
          <a:xfrm>
            <a:off x="1390650" y="164455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threading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threading.Thread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(self,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threading.Thread.__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__(self)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self.str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run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self.str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"A"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).start()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"B"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).start()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E052E9-5F03-854D-8D72-5A40FA713218}"/>
              </a:ext>
            </a:extLst>
          </p:cNvPr>
          <p:cNvSpPr/>
          <p:nvPr/>
        </p:nvSpPr>
        <p:spPr>
          <a:xfrm>
            <a:off x="9174394" y="1644555"/>
            <a:ext cx="87716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ant" altLang="en-US" dirty="0"/>
              <a:t>結果：</a:t>
            </a:r>
            <a:endParaRPr lang="en-US" altLang="zh-TW" dirty="0"/>
          </a:p>
          <a:p>
            <a:r>
              <a:rPr lang="zh-TW" altLang="en-US" dirty="0"/>
              <a:t>A</a:t>
            </a:r>
            <a:endParaRPr lang="en-US" altLang="zh-TW" dirty="0"/>
          </a:p>
          <a:p>
            <a:r>
              <a:rPr lang="zh-TW" altLang="en-US" dirty="0"/>
              <a:t>B</a:t>
            </a:r>
            <a:endParaRPr lang="en-US" altLang="zh-TW" dirty="0"/>
          </a:p>
          <a:p>
            <a:r>
              <a:rPr lang="zh-TW" altLang="en-US" dirty="0"/>
              <a:t>B</a:t>
            </a:r>
            <a:endParaRPr lang="en-US" altLang="zh-TW" dirty="0"/>
          </a:p>
          <a:p>
            <a:r>
              <a:rPr lang="zh-TW" altLang="en-US" dirty="0"/>
              <a:t>B</a:t>
            </a:r>
            <a:endParaRPr lang="en-US" altLang="zh-TW" dirty="0"/>
          </a:p>
          <a:p>
            <a:r>
              <a:rPr lang="zh-TW" altLang="en-US" dirty="0"/>
              <a:t>A</a:t>
            </a:r>
            <a:endParaRPr lang="en-US" altLang="zh-TW" dirty="0"/>
          </a:p>
          <a:p>
            <a:r>
              <a:rPr lang="zh-TW" altLang="en-US" dirty="0"/>
              <a:t>B</a:t>
            </a:r>
            <a:endParaRPr lang="en-US" altLang="zh-TW" dirty="0"/>
          </a:p>
          <a:p>
            <a:r>
              <a:rPr lang="zh-TW" altLang="en-US" dirty="0"/>
              <a:t>B</a:t>
            </a:r>
            <a:endParaRPr lang="en-US" altLang="zh-TW" dirty="0"/>
          </a:p>
          <a:p>
            <a:r>
              <a:rPr lang="zh-TW" altLang="en-US" dirty="0"/>
              <a:t>A</a:t>
            </a:r>
            <a:endParaRPr lang="en-US" altLang="zh-TW" dirty="0"/>
          </a:p>
          <a:p>
            <a:r>
              <a:rPr lang="zh-TW" altLang="en-US" dirty="0"/>
              <a:t>A</a:t>
            </a:r>
            <a:endParaRPr lang="en-US" altLang="zh-TW" dirty="0"/>
          </a:p>
          <a:p>
            <a:r>
              <a:rPr lang="zh-TW" altLang="en-US" dirty="0"/>
              <a:t>A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5E63DE5E-9897-944F-95AD-ADE591F45C1B}"/>
              </a:ext>
            </a:extLst>
          </p:cNvPr>
          <p:cNvSpPr/>
          <p:nvPr/>
        </p:nvSpPr>
        <p:spPr>
          <a:xfrm>
            <a:off x="7764552" y="2920359"/>
            <a:ext cx="565969" cy="5562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7612094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1692</TotalTime>
  <Words>247</Words>
  <Application>Microsoft Macintosh PowerPoint</Application>
  <PresentationFormat>寬螢幕</PresentationFormat>
  <Paragraphs>122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华文楷体</vt:lpstr>
      <vt:lpstr>Calibri</vt:lpstr>
      <vt:lpstr>Franklin Gothic Book</vt:lpstr>
      <vt:lpstr>Menlo</vt:lpstr>
      <vt:lpstr>TF10001025</vt:lpstr>
      <vt:lpstr>多執行緒</vt:lpstr>
      <vt:lpstr>目的</vt:lpstr>
      <vt:lpstr>基本語法</vt:lpstr>
      <vt:lpstr>範例</vt:lpstr>
      <vt:lpstr>帶參數呼叫</vt:lpstr>
      <vt:lpstr>使用物件</vt:lpstr>
      <vt:lpstr>基本語法</vt:lpstr>
      <vt:lpstr>範例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KoKang Chu</dc:creator>
  <cp:lastModifiedBy>KoKang Chu</cp:lastModifiedBy>
  <cp:revision>108</cp:revision>
  <cp:lastPrinted>2017-07-27T05:11:40Z</cp:lastPrinted>
  <dcterms:created xsi:type="dcterms:W3CDTF">2017-04-05T01:42:47Z</dcterms:created>
  <dcterms:modified xsi:type="dcterms:W3CDTF">2018-09-17T07:28:22Z</dcterms:modified>
</cp:coreProperties>
</file>