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BFA4F-A753-3B4B-B5B5-75E8C1222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7C6836-D855-7A4E-AE7F-E52EBFD05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4186C-E389-B24B-B423-AB173062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692E-80EC-A64A-A3F5-45FAB8C041DD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D76CD-16F4-D644-8485-44470C2D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AA70C-9E94-C945-940A-A0A55C8D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58E1-A519-1B41-8A7E-59F4FA8A4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407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9F41A-4234-E347-8AD9-B7BF3564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86DD3A-9632-854A-9F2F-F22C0B002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6810F0-02EA-CE45-B493-FC9F773D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692E-80EC-A64A-A3F5-45FAB8C041DD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EC3CC-43A5-BA43-8FBD-FFCCD43D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FDC48-1585-E749-8D58-CE55DAE0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58E1-A519-1B41-8A7E-59F4FA8A4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15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354FDE-433C-5142-930E-08B3673EE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EB3B3B-06E8-B44A-8F0C-DE03F4F42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29826-BF94-E34E-9899-42B603B1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692E-80EC-A64A-A3F5-45FAB8C041DD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79902-41DF-C245-8B4D-8E271975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04ABC-C599-F848-810A-9DA35852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58E1-A519-1B41-8A7E-59F4FA8A4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41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270D7-A02E-2342-9CD2-F47AE5B2B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C4646-8927-DC4F-B9D2-A531FACE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BEAB8-DA73-6744-B491-FF8E45AA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692E-80EC-A64A-A3F5-45FAB8C041DD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EDBC-68D1-8F48-8D5F-449F070B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CC74A2-CBCA-D44C-BD66-CD4CF159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58E1-A519-1B41-8A7E-59F4FA8A4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71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299AD-BDAB-5243-B952-29088040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E2F4D5-37C3-CF46-9ADD-5B338DBE6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5F877-8901-0C4B-AE81-4AFDC953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692E-80EC-A64A-A3F5-45FAB8C041DD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0EFFA-D0AF-2E44-895E-4782EB9A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C844B-A020-814C-BE84-43C9156E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58E1-A519-1B41-8A7E-59F4FA8A4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590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DC8CB-A97B-874F-B462-31469744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E73FE-635A-424A-9DE5-0F5847AAF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D4DBB5-DF47-8743-9869-DE221534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7941B5-13A4-9147-8087-8559E15C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692E-80EC-A64A-A3F5-45FAB8C041DD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72D67F-AEC7-A843-A7D5-8D9F0E95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794CE1-0E7D-1E45-8905-44DEAC77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58E1-A519-1B41-8A7E-59F4FA8A4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420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BFB0B-5E27-CA40-8F6D-67339BD0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F73779-C776-AD4D-8790-8AEE71266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AEF48A-E54A-6648-84ED-F64E4EE26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5EDDBD-0D02-2546-A379-1EFBC66B9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6B72F0-86CB-2C41-9861-2A577EDBE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3D5339-E40C-C64F-AD61-776F2F33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692E-80EC-A64A-A3F5-45FAB8C041DD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6D1544-E5BD-E54E-9B2B-662A4A11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BBBA65-D537-3643-998D-F05CF36B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58E1-A519-1B41-8A7E-59F4FA8A4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79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2A681-565E-7946-97BF-F3C12CBA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3F5FE4-D166-0943-B97B-B77D82EB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692E-80EC-A64A-A3F5-45FAB8C041DD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344471-CAFD-EF4A-A744-B78B41AD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D3790A-7CF8-4E40-8909-5E4EFE91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58E1-A519-1B41-8A7E-59F4FA8A4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354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4987C4-7C06-2F41-AEAD-12A8E73B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692E-80EC-A64A-A3F5-45FAB8C041DD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2C0BC6-7EE3-614C-BFD1-4BA2CF60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B3ED24-0EFD-2F47-AE10-2A873E17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58E1-A519-1B41-8A7E-59F4FA8A4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89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AAB98-A4C8-054A-8EC4-85A8D95F5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10D86-9BDA-C84A-9167-CE5A3DC4B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92063C-C33B-D54E-B7E4-C5DDE564E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678943-1F92-6C4D-8ACC-9E965D08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692E-80EC-A64A-A3F5-45FAB8C041DD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87DABB-74BD-4442-88D4-CEE3B258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7AB505-D57B-314F-A53D-EEBB5DEF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58E1-A519-1B41-8A7E-59F4FA8A4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921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1C7E5-73FE-C648-9430-D728513C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5680D4-DD8D-344E-B28C-E7C50D608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ADDD69-2FF5-9B4F-A7FF-C57BB3455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24A41A-A5C8-A444-A536-0843555CD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692E-80EC-A64A-A3F5-45FAB8C041DD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C8C5C1-3E5D-D54E-A455-83C81681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207EB8-1E7E-884F-8C4D-2E498237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58E1-A519-1B41-8A7E-59F4FA8A4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111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2215F-E587-914E-9379-E53950C7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0F0DDB-EB8A-6143-B6C0-326B60B6D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558264-F1F6-9D4A-8BCD-E9A341E2F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9692E-80EC-A64A-A3F5-45FAB8C041DD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6949E1-9C26-AC49-967C-9A068722D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7BFB7-1A23-1143-A1DF-C3613F709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558E1-A519-1B41-8A7E-59F4FA8A4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163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44631F9D-45EE-4743-878A-25339D95F3E1}"/>
              </a:ext>
            </a:extLst>
          </p:cNvPr>
          <p:cNvGrpSpPr/>
          <p:nvPr/>
        </p:nvGrpSpPr>
        <p:grpSpPr>
          <a:xfrm>
            <a:off x="3281908" y="1311344"/>
            <a:ext cx="4761539" cy="4734480"/>
            <a:chOff x="3281908" y="1311344"/>
            <a:chExt cx="4761539" cy="473448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83DC44F-E377-F54F-BADB-4F48E50C27BE}"/>
                </a:ext>
              </a:extLst>
            </p:cNvPr>
            <p:cNvGrpSpPr/>
            <p:nvPr/>
          </p:nvGrpSpPr>
          <p:grpSpPr>
            <a:xfrm>
              <a:off x="3570324" y="1573609"/>
              <a:ext cx="4159545" cy="4222906"/>
              <a:chOff x="3570324" y="1573609"/>
              <a:chExt cx="4159545" cy="4222906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A3EC0828-4EBD-8C42-8F8A-CEF62192B1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3570324" y="1636970"/>
                <a:ext cx="4159545" cy="4159545"/>
              </a:xfrm>
              <a:prstGeom prst="rect">
                <a:avLst/>
              </a:prstGeom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682B6C9-D7CF-B14A-88D3-B61A78024FA5}"/>
                  </a:ext>
                </a:extLst>
              </p:cNvPr>
              <p:cNvSpPr txBox="1"/>
              <p:nvPr/>
            </p:nvSpPr>
            <p:spPr>
              <a:xfrm>
                <a:off x="3742653" y="5316282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</a:rPr>
                  <a:t>5</a:t>
                </a:r>
                <a:endParaRPr kumimoji="1"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EF45400-9B19-6741-A690-BF47827E8EBF}"/>
                  </a:ext>
                </a:extLst>
              </p:cNvPr>
              <p:cNvSpPr txBox="1"/>
              <p:nvPr/>
            </p:nvSpPr>
            <p:spPr>
              <a:xfrm>
                <a:off x="4139604" y="4990213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</a:rPr>
                  <a:t>4</a:t>
                </a:r>
                <a:endParaRPr kumimoji="1"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CDFEF96-3F99-4249-BB7C-E666A4DFE387}"/>
                  </a:ext>
                </a:extLst>
              </p:cNvPr>
              <p:cNvSpPr txBox="1"/>
              <p:nvPr/>
            </p:nvSpPr>
            <p:spPr>
              <a:xfrm>
                <a:off x="4330988" y="4777560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</a:rPr>
                  <a:t>3</a:t>
                </a:r>
                <a:endParaRPr kumimoji="1"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5FC3CFE-3655-4C40-B189-EF4986D73239}"/>
                  </a:ext>
                </a:extLst>
              </p:cNvPr>
              <p:cNvSpPr txBox="1"/>
              <p:nvPr/>
            </p:nvSpPr>
            <p:spPr>
              <a:xfrm>
                <a:off x="4522376" y="4564913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</a:rPr>
                  <a:t>2</a:t>
                </a:r>
                <a:endParaRPr kumimoji="1"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70F4B99-111F-D546-8BEA-944555ABB4EF}"/>
                  </a:ext>
                </a:extLst>
              </p:cNvPr>
              <p:cNvSpPr txBox="1"/>
              <p:nvPr/>
            </p:nvSpPr>
            <p:spPr>
              <a:xfrm>
                <a:off x="4724397" y="4341632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</a:rPr>
                  <a:t>1</a:t>
                </a:r>
                <a:endParaRPr kumimoji="1"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01496DA-760C-A84B-9A1F-12E837D5D6A4}"/>
                  </a:ext>
                </a:extLst>
              </p:cNvPr>
              <p:cNvSpPr txBox="1"/>
              <p:nvPr/>
            </p:nvSpPr>
            <p:spPr>
              <a:xfrm>
                <a:off x="5489935" y="3586711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</a:rPr>
                  <a:t>0</a:t>
                </a:r>
                <a:endParaRPr kumimoji="1"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100B37D-19A8-8A4A-9BE9-B01EE7A0D4DB}"/>
                  </a:ext>
                </a:extLst>
              </p:cNvPr>
              <p:cNvSpPr txBox="1"/>
              <p:nvPr/>
            </p:nvSpPr>
            <p:spPr>
              <a:xfrm>
                <a:off x="6514199" y="2176125"/>
                <a:ext cx="3690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</a:rPr>
                  <a:t>-1</a:t>
                </a:r>
                <a:endParaRPr kumimoji="1"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D195281-42D7-CD4A-BF89-94158859C511}"/>
                  </a:ext>
                </a:extLst>
              </p:cNvPr>
              <p:cNvSpPr txBox="1"/>
              <p:nvPr/>
            </p:nvSpPr>
            <p:spPr>
              <a:xfrm>
                <a:off x="6762297" y="1977648"/>
                <a:ext cx="3690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</a:rPr>
                  <a:t>-2</a:t>
                </a:r>
                <a:endParaRPr kumimoji="1"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9C59D72-E0CC-A449-AF2F-BBCFC7ED3DC9}"/>
                  </a:ext>
                </a:extLst>
              </p:cNvPr>
              <p:cNvSpPr txBox="1"/>
              <p:nvPr/>
            </p:nvSpPr>
            <p:spPr>
              <a:xfrm>
                <a:off x="6932419" y="1775628"/>
                <a:ext cx="3690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</a:rPr>
                  <a:t>-3</a:t>
                </a:r>
                <a:endParaRPr kumimoji="1"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C3B8EEB-EF75-2C47-AFD8-35519B6FAAB7}"/>
                  </a:ext>
                </a:extLst>
              </p:cNvPr>
              <p:cNvSpPr txBox="1"/>
              <p:nvPr/>
            </p:nvSpPr>
            <p:spPr>
              <a:xfrm>
                <a:off x="7155700" y="1573609"/>
                <a:ext cx="3690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</a:rPr>
                  <a:t>-4</a:t>
                </a:r>
                <a:endParaRPr kumimoji="1"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F43A537-AECC-CD4A-8DBB-BF4D61648162}"/>
                </a:ext>
              </a:extLst>
            </p:cNvPr>
            <p:cNvSpPr txBox="1"/>
            <p:nvPr/>
          </p:nvSpPr>
          <p:spPr>
            <a:xfrm>
              <a:off x="3349254" y="1382231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0</a:t>
              </a:r>
              <a:endParaRPr kumimoji="1" lang="zh-CN" altLang="en-US" sz="14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44145B0-11C2-244F-9A0D-CE9B67217BE5}"/>
                </a:ext>
              </a:extLst>
            </p:cNvPr>
            <p:cNvSpPr txBox="1"/>
            <p:nvPr/>
          </p:nvSpPr>
          <p:spPr>
            <a:xfrm>
              <a:off x="7669627" y="1375140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20</a:t>
              </a:r>
              <a:endParaRPr kumimoji="1" lang="zh-CN" altLang="en-US" sz="14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F98E618-894C-8346-AA3E-1DDBE12843B5}"/>
                </a:ext>
              </a:extLst>
            </p:cNvPr>
            <p:cNvSpPr txBox="1"/>
            <p:nvPr/>
          </p:nvSpPr>
          <p:spPr>
            <a:xfrm>
              <a:off x="3281908" y="5738047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20</a:t>
              </a:r>
              <a:endParaRPr kumimoji="1" lang="zh-CN" altLang="en-US" sz="14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3F265A7-C94B-154D-928A-DC3238B584D4}"/>
                </a:ext>
              </a:extLst>
            </p:cNvPr>
            <p:cNvSpPr txBox="1"/>
            <p:nvPr/>
          </p:nvSpPr>
          <p:spPr>
            <a:xfrm>
              <a:off x="3285450" y="3476850"/>
              <a:ext cx="346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/>
                <a:t>x</a:t>
              </a:r>
              <a:r>
                <a:rPr kumimoji="1" lang="en-US" altLang="zh-CN" sz="1600" baseline="-25000" dirty="0"/>
                <a:t>1</a:t>
              </a:r>
              <a:endParaRPr kumimoji="1" lang="zh-CN" altLang="en-US" sz="1600" baseline="-250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D1603E1-1938-C243-ADF0-ECEE2AE9C891}"/>
                </a:ext>
              </a:extLst>
            </p:cNvPr>
            <p:cNvSpPr txBox="1"/>
            <p:nvPr/>
          </p:nvSpPr>
          <p:spPr>
            <a:xfrm>
              <a:off x="5564361" y="1311344"/>
              <a:ext cx="346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/>
                <a:t>x</a:t>
              </a:r>
              <a:r>
                <a:rPr kumimoji="1" lang="en-US" altLang="zh-CN" sz="1600" baseline="-25000" dirty="0"/>
                <a:t>2</a:t>
              </a:r>
              <a:endParaRPr kumimoji="1" lang="zh-CN" alt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831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19</Words>
  <Application>Microsoft Macintosh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 hongyu</dc:creator>
  <cp:lastModifiedBy>fang hongyu</cp:lastModifiedBy>
  <cp:revision>3</cp:revision>
  <dcterms:created xsi:type="dcterms:W3CDTF">2020-11-11T01:51:03Z</dcterms:created>
  <dcterms:modified xsi:type="dcterms:W3CDTF">2020-11-11T03:14:59Z</dcterms:modified>
</cp:coreProperties>
</file>