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570273-A5A7-4D05-A39D-52FB1C096507}">
  <a:tblStyle styleId="{A5570273-A5A7-4D05-A39D-52FB1C096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77834bdb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77834bdb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77834bd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77834bd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77834bd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77834bd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77834bd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77834bd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77834bd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77834bd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77834bd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77834bd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77834bd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77834bd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77834bdb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77834bdb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7834bd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7834bd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reate.arduino.cc/projecthub/sachendra003/arduino-humidity-sensor-288146" TargetMode="External"/><Relationship Id="rId4" Type="http://schemas.openxmlformats.org/officeDocument/2006/relationships/hyperlink" Target="https://quartzcomponents.com/products/mq-135-air-quality-gas-sensor-module#:~:text=The%20MQ%2D135%20Gas%20sensor,the%20digital%20pin%20goes%20hig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</a:t>
            </a:r>
            <a:r>
              <a:rPr lang="en"/>
              <a:t>Monitoring</a:t>
            </a:r>
            <a:r>
              <a:rPr lang="en"/>
              <a:t> System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Zara Moinuddin &amp; Sofia Yang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4430"/>
            <a:ext cx="2874641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725" y="1666875"/>
            <a:ext cx="2700928" cy="332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References:</a:t>
            </a:r>
            <a:endParaRPr sz="43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Temperature and Humidity sensor: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https://create.arduino.cc/projecthub/sachendra003/arduino-humidity-sensor-288146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Air Quality detection sensor: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https://quartzcomponents.com/products/mq-135-air-quality-gas-sensor-module#:~:text=The%20MQ%2D135%20Gas%20sensor,the%20digital%20pin%20goes%20high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Problem Statement</a:t>
            </a:r>
            <a:endParaRPr sz="41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 a monitoring and notification system for logging air quality statistics and pollution and alert when logged metrics fall to unsafe levels.</a:t>
            </a:r>
            <a:endParaRPr strike="sng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Research &amp; Investigation</a:t>
            </a:r>
            <a:endParaRPr sz="40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Temperature &amp; Humidity sensor: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Digital Output relative </a:t>
            </a:r>
            <a:r>
              <a:rPr lang="en" sz="1600">
                <a:solidFill>
                  <a:srgbClr val="000000"/>
                </a:solidFill>
              </a:rPr>
              <a:t>humidity and temperature sensor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capacitive humidity sensor and a thermistor to measure the surrounding air, and sends a digital signal on the data pin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− 3-5V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Current − 2.5mA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Humidity − 0-100%, 2-5% accuracy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 − 40 to 80°C, ±0.5°C accuracy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Research &amp; Investigation (cont)</a:t>
            </a:r>
            <a:endParaRPr sz="40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Air Quality Detection Sensor: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Detects  harmful gases like Ammonium, Sulfur, Benzene, and Carbon Dioxide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Included digital and analog output pins. When gas levels go over a threshold (set by </a:t>
            </a:r>
            <a:r>
              <a:rPr lang="en" sz="1700">
                <a:solidFill>
                  <a:srgbClr val="000000"/>
                </a:solidFill>
              </a:rPr>
              <a:t>potentiometer or code</a:t>
            </a:r>
            <a:r>
              <a:rPr lang="en" sz="1700">
                <a:solidFill>
                  <a:srgbClr val="000000"/>
                </a:solidFill>
              </a:rPr>
              <a:t>) limit the </a:t>
            </a:r>
            <a:r>
              <a:rPr lang="en" sz="1700">
                <a:solidFill>
                  <a:srgbClr val="000000"/>
                </a:solidFill>
              </a:rPr>
              <a:t>digital</a:t>
            </a:r>
            <a:r>
              <a:rPr lang="en" sz="1700">
                <a:solidFill>
                  <a:srgbClr val="000000"/>
                </a:solidFill>
              </a:rPr>
              <a:t> pin goes high.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Analog pin measures in PPM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Operates from 2.5V - 5V and consumes about 150 mA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Requires some preheating before it can give accurate results (30 sec - 4 min)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Potential Solutions</a:t>
            </a:r>
            <a:endParaRPr sz="41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0950" y="1805075"/>
            <a:ext cx="82221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 Collection Arduino Sketch</a:t>
            </a:r>
            <a:endParaRPr sz="15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Collect data from sensor values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Upload to IOT platform.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Visualize Metrics &amp; Notification System</a:t>
            </a:r>
            <a:endParaRPr sz="15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Use MATLAB ThingsSpeak for visualization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Set trigger for alerts based on sensor values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Create webapp to display visualizations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Extra: Regression Model</a:t>
            </a:r>
            <a:endParaRPr sz="15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Create Air Quality Index forecast ML model based on data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Use Microsoft Azure to deploy/train/run model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2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425" y="1764625"/>
            <a:ext cx="3429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593800" y="4743300"/>
            <a:ext cx="3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Flowchart of Arduino Sketch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List of Tasks</a:t>
            </a:r>
            <a:endParaRPr sz="41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Breadboard the wire connections between the Arduino and sensors.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Write Arduino sketch to read sensor data and upload sensor values to ThingsSpeak IOT platform.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Setup ThingsSpeak platform for data visualization and notification system.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Create webapp with created charts/graphs of sensor value trends.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List of Parts</a:t>
            </a:r>
            <a:endParaRPr sz="41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00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1506175" y="16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{A5570273-A5A7-4D05-A39D-52FB1C096507}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Material/Equipment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Breadboard ✓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+5V Power supply for breadboard ✓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Jumper wires ✓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sure what quantity needed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Resistors ✓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see what ohm level resistors required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Capacitors ✗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Temperature and humidity sensor module ✗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(From spreadsheet of available sensors)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 Quality Detection Sensor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(i.e MQ135) ✗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on spreadsheet of available sensors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Deliverables and Timeline</a:t>
            </a:r>
            <a:endParaRPr sz="4100"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2605250" y="176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{A5570273-A5A7-4D05-A39D-52FB1C096507}</a:tableStyleId>
              </a:tblPr>
              <a:tblGrid>
                <a:gridCol w="1526900"/>
                <a:gridCol w="4889700"/>
              </a:tblGrid>
              <a:tr h="37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Completion Goals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proposal and required components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Stretch goal: Start Arduino sketch for reading sensor values.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If sensors arrive: Start breadboarding process.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If sensors do not arrive: Complete rough Arduino sketch.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Continue/Start breadboarding process.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Stretch goal: Test/debug Arduino sketch.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Setup and test ThingSpeak and notification system;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web application.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11/21 (No Lab)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testing system/work on ML components.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 final result.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/>
          <p:nvPr/>
        </p:nvSpPr>
        <p:spPr>
          <a:xfrm>
            <a:off x="122225" y="1866050"/>
            <a:ext cx="2345100" cy="32244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17" name="Google Shape;117;p20"/>
          <p:cNvSpPr txBox="1"/>
          <p:nvPr/>
        </p:nvSpPr>
        <p:spPr>
          <a:xfrm>
            <a:off x="228125" y="1889600"/>
            <a:ext cx="1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Deliverables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28100" y="2280425"/>
            <a:ext cx="182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1. Data visualization webapp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28125" y="2937675"/>
            <a:ext cx="182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 Metrics notification system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28125" y="3725175"/>
            <a:ext cx="182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Stretch Goal: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ML air quality prediction model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Conclusion</a:t>
            </a:r>
            <a:endParaRPr sz="41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0950" y="1852800"/>
            <a:ext cx="82221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Goal: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Develop a monitoring and notification system for environmental air quality + pollution metrics.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Applications: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 insights collected for data analysis/ developing future solutions and public policy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Extra Goal: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Build a machine learning model to forecast air quality based on humidity/temperature/level of air pollution.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400" y="202026"/>
            <a:ext cx="1717050" cy="1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