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TC Milo" charset="1" panose="00000000000000000000"/>
      <p:regular r:id="rId16"/>
    </p:embeddedFont>
    <p:embeddedFont>
      <p:font typeface="Chunk Five" charset="1" panose="00000500000000000000"/>
      <p:regular r:id="rId17"/>
    </p:embeddedFont>
    <p:embeddedFont>
      <p:font typeface="Antic" charset="1" panose="00000000000000000000"/>
      <p:regular r:id="rId18"/>
    </p:embeddedFont>
    <p:embeddedFont>
      <p:font typeface="League Spartan" charset="1" panose="00000800000000000000"/>
      <p:regular r:id="rId19"/>
    </p:embeddedFont>
    <p:embeddedFont>
      <p:font typeface="Glacial Indifference"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6.png" Type="http://schemas.openxmlformats.org/officeDocument/2006/relationships/image"/><Relationship Id="rId14" Target="../media/image17.svg" Type="http://schemas.openxmlformats.org/officeDocument/2006/relationships/image"/><Relationship Id="rId15" Target="../media/image12.png" Type="http://schemas.openxmlformats.org/officeDocument/2006/relationships/image"/><Relationship Id="rId16"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20.png" Type="http://schemas.openxmlformats.org/officeDocument/2006/relationships/image"/><Relationship Id="rId15" Target="../media/image2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24.png" Type="http://schemas.openxmlformats.org/officeDocument/2006/relationships/image"/><Relationship Id="rId14" Target="../media/image25.png" Type="http://schemas.openxmlformats.org/officeDocument/2006/relationships/image"/><Relationship Id="rId15" Target="../media/image26.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14" Target="../media/image31.png" Type="http://schemas.openxmlformats.org/officeDocument/2006/relationships/image"/><Relationship Id="rId15" Target="../media/image32.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33.png" Type="http://schemas.openxmlformats.org/officeDocument/2006/relationships/image"/><Relationship Id="rId13" Target="../media/image34.svg" Type="http://schemas.openxmlformats.org/officeDocument/2006/relationships/image"/><Relationship Id="rId14" Target="../media/image16.png" Type="http://schemas.openxmlformats.org/officeDocument/2006/relationships/image"/><Relationship Id="rId15" Target="../media/image1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11" Target="../media/image36.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37.png" Type="http://schemas.openxmlformats.org/officeDocument/2006/relationships/image"/><Relationship Id="rId15" Target="../media/image3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11" Target="../media/image36.svg" Type="http://schemas.openxmlformats.org/officeDocument/2006/relationships/image"/><Relationship Id="rId12" Target="../media/image33.png" Type="http://schemas.openxmlformats.org/officeDocument/2006/relationships/image"/><Relationship Id="rId13" Target="../media/image34.svg" Type="http://schemas.openxmlformats.org/officeDocument/2006/relationships/image"/><Relationship Id="rId14" Target="../media/image31.png" Type="http://schemas.openxmlformats.org/officeDocument/2006/relationships/image"/><Relationship Id="rId15" Target="../media/image32.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39.png" Type="http://schemas.openxmlformats.org/officeDocument/2006/relationships/image"/><Relationship Id="rId13" Target="../media/image35.png" Type="http://schemas.openxmlformats.org/officeDocument/2006/relationships/image"/><Relationship Id="rId14" Target="../media/image3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2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7DB"/>
        </a:solidFill>
      </p:bgPr>
    </p:bg>
    <p:spTree>
      <p:nvGrpSpPr>
        <p:cNvPr id="1" name=""/>
        <p:cNvGrpSpPr/>
        <p:nvPr/>
      </p:nvGrpSpPr>
      <p:grpSpPr>
        <a:xfrm>
          <a:off x="0" y="0"/>
          <a:ext cx="0" cy="0"/>
          <a:chOff x="0" y="0"/>
          <a:chExt cx="0" cy="0"/>
        </a:xfrm>
      </p:grpSpPr>
      <p:grpSp>
        <p:nvGrpSpPr>
          <p:cNvPr name="Group 2" id="2"/>
          <p:cNvGrpSpPr/>
          <p:nvPr/>
        </p:nvGrpSpPr>
        <p:grpSpPr>
          <a:xfrm rot="0">
            <a:off x="-594088" y="0"/>
            <a:ext cx="19073252" cy="10287000"/>
            <a:chOff x="0" y="0"/>
            <a:chExt cx="25431003"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715003"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0" y="2748142"/>
            <a:ext cx="18288000" cy="4790716"/>
            <a:chOff x="0" y="0"/>
            <a:chExt cx="4816593" cy="1261752"/>
          </a:xfrm>
        </p:grpSpPr>
        <p:sp>
          <p:nvSpPr>
            <p:cNvPr name="Freeform 6" id="6"/>
            <p:cNvSpPr/>
            <p:nvPr/>
          </p:nvSpPr>
          <p:spPr>
            <a:xfrm flipH="false" flipV="false" rot="0">
              <a:off x="0" y="0"/>
              <a:ext cx="4816592" cy="1261752"/>
            </a:xfrm>
            <a:custGeom>
              <a:avLst/>
              <a:gdLst/>
              <a:ahLst/>
              <a:cxnLst/>
              <a:rect r="r" b="b" t="t" l="l"/>
              <a:pathLst>
                <a:path h="1261752" w="4816592">
                  <a:moveTo>
                    <a:pt x="0" y="0"/>
                  </a:moveTo>
                  <a:lnTo>
                    <a:pt x="4816592" y="0"/>
                  </a:lnTo>
                  <a:lnTo>
                    <a:pt x="4816592" y="1261752"/>
                  </a:lnTo>
                  <a:lnTo>
                    <a:pt x="0" y="1261752"/>
                  </a:lnTo>
                  <a:close/>
                </a:path>
              </a:pathLst>
            </a:custGeom>
            <a:solidFill>
              <a:srgbClr val="6A8B66"/>
            </a:solidFill>
          </p:spPr>
        </p:sp>
        <p:sp>
          <p:nvSpPr>
            <p:cNvPr name="TextBox 7" id="7"/>
            <p:cNvSpPr txBox="true"/>
            <p:nvPr/>
          </p:nvSpPr>
          <p:spPr>
            <a:xfrm>
              <a:off x="0" y="-47625"/>
              <a:ext cx="4816593" cy="1309377"/>
            </a:xfrm>
            <a:prstGeom prst="rect">
              <a:avLst/>
            </a:prstGeom>
          </p:spPr>
          <p:txBody>
            <a:bodyPr anchor="ctr" rtlCol="false" tIns="50800" lIns="50800" bIns="50800" rIns="50800"/>
            <a:lstStyle/>
            <a:p>
              <a:pPr algn="ctr">
                <a:lnSpc>
                  <a:spcPts val="3220"/>
                </a:lnSpc>
              </a:pPr>
            </a:p>
          </p:txBody>
        </p:sp>
      </p:grpSp>
      <p:sp>
        <p:nvSpPr>
          <p:cNvPr name="Freeform 8" id="8"/>
          <p:cNvSpPr/>
          <p:nvPr/>
        </p:nvSpPr>
        <p:spPr>
          <a:xfrm flipH="false" flipV="false" rot="0">
            <a:off x="0" y="2748142"/>
            <a:ext cx="4790716" cy="4790716"/>
          </a:xfrm>
          <a:custGeom>
            <a:avLst/>
            <a:gdLst/>
            <a:ahLst/>
            <a:cxnLst/>
            <a:rect r="r" b="b" t="t" l="l"/>
            <a:pathLst>
              <a:path h="4790716" w="4790716">
                <a:moveTo>
                  <a:pt x="0" y="0"/>
                </a:moveTo>
                <a:lnTo>
                  <a:pt x="4790716" y="0"/>
                </a:lnTo>
                <a:lnTo>
                  <a:pt x="4790716" y="4790716"/>
                </a:lnTo>
                <a:lnTo>
                  <a:pt x="0" y="4790716"/>
                </a:lnTo>
                <a:lnTo>
                  <a:pt x="0" y="0"/>
                </a:lnTo>
                <a:close/>
              </a:path>
            </a:pathLst>
          </a:custGeom>
          <a:blipFill>
            <a:blip r:embed="rId4"/>
            <a:stretch>
              <a:fillRect l="0" t="0" r="0" b="0"/>
            </a:stretch>
          </a:blipFill>
        </p:spPr>
      </p:sp>
      <p:sp>
        <p:nvSpPr>
          <p:cNvPr name="Freeform 9" id="9"/>
          <p:cNvSpPr/>
          <p:nvPr/>
        </p:nvSpPr>
        <p:spPr>
          <a:xfrm flipH="false" flipV="false" rot="0">
            <a:off x="13495016" y="2748142"/>
            <a:ext cx="4790716" cy="4790716"/>
          </a:xfrm>
          <a:custGeom>
            <a:avLst/>
            <a:gdLst/>
            <a:ahLst/>
            <a:cxnLst/>
            <a:rect r="r" b="b" t="t" l="l"/>
            <a:pathLst>
              <a:path h="4790716" w="4790716">
                <a:moveTo>
                  <a:pt x="0" y="0"/>
                </a:moveTo>
                <a:lnTo>
                  <a:pt x="4790716" y="0"/>
                </a:lnTo>
                <a:lnTo>
                  <a:pt x="4790716" y="4790716"/>
                </a:lnTo>
                <a:lnTo>
                  <a:pt x="0" y="4790716"/>
                </a:lnTo>
                <a:lnTo>
                  <a:pt x="0" y="0"/>
                </a:lnTo>
                <a:close/>
              </a:path>
            </a:pathLst>
          </a:custGeom>
          <a:blipFill>
            <a:blip r:embed="rId4"/>
            <a:stretch>
              <a:fillRect l="0" t="0" r="0" b="0"/>
            </a:stretch>
          </a:blipFill>
        </p:spPr>
      </p:sp>
      <p:grpSp>
        <p:nvGrpSpPr>
          <p:cNvPr name="Group 10" id="10"/>
          <p:cNvGrpSpPr/>
          <p:nvPr/>
        </p:nvGrpSpPr>
        <p:grpSpPr>
          <a:xfrm rot="0">
            <a:off x="4549412" y="1860300"/>
            <a:ext cx="9968466" cy="7551415"/>
            <a:chOff x="0" y="0"/>
            <a:chExt cx="2625440" cy="1988850"/>
          </a:xfrm>
        </p:grpSpPr>
        <p:sp>
          <p:nvSpPr>
            <p:cNvPr name="Freeform 11" id="11"/>
            <p:cNvSpPr/>
            <p:nvPr/>
          </p:nvSpPr>
          <p:spPr>
            <a:xfrm flipH="false" flipV="false" rot="0">
              <a:off x="0" y="0"/>
              <a:ext cx="2625440" cy="1988850"/>
            </a:xfrm>
            <a:custGeom>
              <a:avLst/>
              <a:gdLst/>
              <a:ahLst/>
              <a:cxnLst/>
              <a:rect r="r" b="b" t="t" l="l"/>
              <a:pathLst>
                <a:path h="1988850" w="2625440">
                  <a:moveTo>
                    <a:pt x="39609" y="0"/>
                  </a:moveTo>
                  <a:lnTo>
                    <a:pt x="2585831" y="0"/>
                  </a:lnTo>
                  <a:cubicBezTo>
                    <a:pt x="2607706" y="0"/>
                    <a:pt x="2625440" y="17733"/>
                    <a:pt x="2625440" y="39609"/>
                  </a:cubicBezTo>
                  <a:lnTo>
                    <a:pt x="2625440" y="1949241"/>
                  </a:lnTo>
                  <a:cubicBezTo>
                    <a:pt x="2625440" y="1971117"/>
                    <a:pt x="2607706" y="1988850"/>
                    <a:pt x="2585831" y="1988850"/>
                  </a:cubicBezTo>
                  <a:lnTo>
                    <a:pt x="39609" y="1988850"/>
                  </a:lnTo>
                  <a:cubicBezTo>
                    <a:pt x="17733" y="1988850"/>
                    <a:pt x="0" y="1971117"/>
                    <a:pt x="0" y="1949241"/>
                  </a:cubicBezTo>
                  <a:lnTo>
                    <a:pt x="0" y="39609"/>
                  </a:lnTo>
                  <a:cubicBezTo>
                    <a:pt x="0" y="17733"/>
                    <a:pt x="17733" y="0"/>
                    <a:pt x="39609" y="0"/>
                  </a:cubicBezTo>
                  <a:close/>
                </a:path>
              </a:pathLst>
            </a:custGeom>
            <a:solidFill>
              <a:srgbClr val="313733"/>
            </a:solidFill>
          </p:spPr>
        </p:sp>
        <p:sp>
          <p:nvSpPr>
            <p:cNvPr name="TextBox 12" id="12"/>
            <p:cNvSpPr txBox="true"/>
            <p:nvPr/>
          </p:nvSpPr>
          <p:spPr>
            <a:xfrm>
              <a:off x="0" y="-47625"/>
              <a:ext cx="2625440" cy="2036475"/>
            </a:xfrm>
            <a:prstGeom prst="rect">
              <a:avLst/>
            </a:prstGeom>
          </p:spPr>
          <p:txBody>
            <a:bodyPr anchor="ctr" rtlCol="false" tIns="50800" lIns="50800" bIns="50800" rIns="50800"/>
            <a:lstStyle/>
            <a:p>
              <a:pPr algn="ctr">
                <a:lnSpc>
                  <a:spcPts val="3220"/>
                </a:lnSpc>
              </a:pPr>
            </a:p>
          </p:txBody>
        </p:sp>
      </p:grpSp>
      <p:sp>
        <p:nvSpPr>
          <p:cNvPr name="Freeform 13" id="13"/>
          <p:cNvSpPr/>
          <p:nvPr/>
        </p:nvSpPr>
        <p:spPr>
          <a:xfrm flipH="false" flipV="false" rot="0">
            <a:off x="4168290" y="1483761"/>
            <a:ext cx="9951420" cy="7581172"/>
          </a:xfrm>
          <a:custGeom>
            <a:avLst/>
            <a:gdLst/>
            <a:ahLst/>
            <a:cxnLst/>
            <a:rect r="r" b="b" t="t" l="l"/>
            <a:pathLst>
              <a:path h="7581172" w="9951420">
                <a:moveTo>
                  <a:pt x="0" y="0"/>
                </a:moveTo>
                <a:lnTo>
                  <a:pt x="9951420" y="0"/>
                </a:lnTo>
                <a:lnTo>
                  <a:pt x="9951420" y="7581172"/>
                </a:lnTo>
                <a:lnTo>
                  <a:pt x="0" y="75811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4270577" y="6808075"/>
            <a:ext cx="1961415" cy="2256858"/>
          </a:xfrm>
          <a:custGeom>
            <a:avLst/>
            <a:gdLst/>
            <a:ahLst/>
            <a:cxnLst/>
            <a:rect r="r" b="b" t="t" l="l"/>
            <a:pathLst>
              <a:path h="2256858" w="1961415">
                <a:moveTo>
                  <a:pt x="0" y="0"/>
                </a:moveTo>
                <a:lnTo>
                  <a:pt x="1961415" y="0"/>
                </a:lnTo>
                <a:lnTo>
                  <a:pt x="1961415" y="2256858"/>
                </a:lnTo>
                <a:lnTo>
                  <a:pt x="0" y="225685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812727" y="137233"/>
            <a:ext cx="4359454" cy="642029"/>
          </a:xfrm>
          <a:custGeom>
            <a:avLst/>
            <a:gdLst/>
            <a:ahLst/>
            <a:cxnLst/>
            <a:rect r="r" b="b" t="t" l="l"/>
            <a:pathLst>
              <a:path h="642029" w="4359454">
                <a:moveTo>
                  <a:pt x="0" y="0"/>
                </a:moveTo>
                <a:lnTo>
                  <a:pt x="4359454" y="0"/>
                </a:lnTo>
                <a:lnTo>
                  <a:pt x="4359454" y="642029"/>
                </a:lnTo>
                <a:lnTo>
                  <a:pt x="0" y="64202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0">
            <a:off x="15366126" y="169708"/>
            <a:ext cx="2921874" cy="609554"/>
          </a:xfrm>
          <a:custGeom>
            <a:avLst/>
            <a:gdLst/>
            <a:ahLst/>
            <a:cxnLst/>
            <a:rect r="r" b="b" t="t" l="l"/>
            <a:pathLst>
              <a:path h="609554" w="2921874">
                <a:moveTo>
                  <a:pt x="0" y="0"/>
                </a:moveTo>
                <a:lnTo>
                  <a:pt x="2921874" y="0"/>
                </a:lnTo>
                <a:lnTo>
                  <a:pt x="2921874" y="609554"/>
                </a:lnTo>
                <a:lnTo>
                  <a:pt x="0" y="60955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7" id="17"/>
          <p:cNvSpPr/>
          <p:nvPr/>
        </p:nvSpPr>
        <p:spPr>
          <a:xfrm flipH="false" flipV="false" rot="0">
            <a:off x="0" y="8097783"/>
            <a:ext cx="2069805" cy="2189217"/>
          </a:xfrm>
          <a:custGeom>
            <a:avLst/>
            <a:gdLst/>
            <a:ahLst/>
            <a:cxnLst/>
            <a:rect r="r" b="b" t="t" l="l"/>
            <a:pathLst>
              <a:path h="2189217" w="2069805">
                <a:moveTo>
                  <a:pt x="0" y="0"/>
                </a:moveTo>
                <a:lnTo>
                  <a:pt x="2069805" y="0"/>
                </a:lnTo>
                <a:lnTo>
                  <a:pt x="2069805" y="2189217"/>
                </a:lnTo>
                <a:lnTo>
                  <a:pt x="0" y="218921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8" id="18"/>
          <p:cNvSpPr/>
          <p:nvPr/>
        </p:nvSpPr>
        <p:spPr>
          <a:xfrm flipH="false" flipV="false" rot="0">
            <a:off x="6347676" y="2652246"/>
            <a:ext cx="1549424" cy="2622102"/>
          </a:xfrm>
          <a:custGeom>
            <a:avLst/>
            <a:gdLst/>
            <a:ahLst/>
            <a:cxnLst/>
            <a:rect r="r" b="b" t="t" l="l"/>
            <a:pathLst>
              <a:path h="2622102" w="1549424">
                <a:moveTo>
                  <a:pt x="0" y="0"/>
                </a:moveTo>
                <a:lnTo>
                  <a:pt x="1549424" y="0"/>
                </a:lnTo>
                <a:lnTo>
                  <a:pt x="1549424" y="2622101"/>
                </a:lnTo>
                <a:lnTo>
                  <a:pt x="0" y="2622101"/>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9" id="19"/>
          <p:cNvSpPr txBox="true"/>
          <p:nvPr/>
        </p:nvSpPr>
        <p:spPr>
          <a:xfrm rot="0">
            <a:off x="4790716" y="3253254"/>
            <a:ext cx="8985982" cy="1852146"/>
          </a:xfrm>
          <a:prstGeom prst="rect">
            <a:avLst/>
          </a:prstGeom>
        </p:spPr>
        <p:txBody>
          <a:bodyPr anchor="t" rtlCol="false" tIns="0" lIns="0" bIns="0" rIns="0">
            <a:spAutoFit/>
          </a:bodyPr>
          <a:lstStyle/>
          <a:p>
            <a:pPr algn="ctr">
              <a:lnSpc>
                <a:spcPts val="14980"/>
              </a:lnSpc>
            </a:pPr>
            <a:r>
              <a:rPr lang="en-US" sz="10700">
                <a:solidFill>
                  <a:srgbClr val="000000"/>
                </a:solidFill>
                <a:latin typeface="TC Milo"/>
                <a:ea typeface="TC Milo"/>
                <a:cs typeface="TC Milo"/>
                <a:sym typeface="TC Milo"/>
              </a:rPr>
              <a:t>TUGAS</a:t>
            </a:r>
          </a:p>
        </p:txBody>
      </p:sp>
      <p:sp>
        <p:nvSpPr>
          <p:cNvPr name="TextBox 20" id="20"/>
          <p:cNvSpPr txBox="true"/>
          <p:nvPr/>
        </p:nvSpPr>
        <p:spPr>
          <a:xfrm rot="0">
            <a:off x="4790716" y="4876800"/>
            <a:ext cx="8985982" cy="1852146"/>
          </a:xfrm>
          <a:prstGeom prst="rect">
            <a:avLst/>
          </a:prstGeom>
        </p:spPr>
        <p:txBody>
          <a:bodyPr anchor="t" rtlCol="false" tIns="0" lIns="0" bIns="0" rIns="0">
            <a:spAutoFit/>
          </a:bodyPr>
          <a:lstStyle/>
          <a:p>
            <a:pPr algn="ctr">
              <a:lnSpc>
                <a:spcPts val="14980"/>
              </a:lnSpc>
            </a:pPr>
            <a:r>
              <a:rPr lang="en-US" sz="10700">
                <a:solidFill>
                  <a:srgbClr val="000000"/>
                </a:solidFill>
                <a:latin typeface="TC Milo"/>
                <a:ea typeface="TC Milo"/>
                <a:cs typeface="TC Milo"/>
                <a:sym typeface="TC Milo"/>
              </a:rPr>
              <a:t>SEKOLAH</a:t>
            </a:r>
          </a:p>
        </p:txBody>
      </p:sp>
      <p:sp>
        <p:nvSpPr>
          <p:cNvPr name="TextBox 21" id="21"/>
          <p:cNvSpPr txBox="true"/>
          <p:nvPr/>
        </p:nvSpPr>
        <p:spPr>
          <a:xfrm rot="0">
            <a:off x="6837691" y="6855058"/>
            <a:ext cx="4892032" cy="456974"/>
          </a:xfrm>
          <a:prstGeom prst="rect">
            <a:avLst/>
          </a:prstGeom>
        </p:spPr>
        <p:txBody>
          <a:bodyPr anchor="t" rtlCol="false" tIns="0" lIns="0" bIns="0" rIns="0">
            <a:spAutoFit/>
          </a:bodyPr>
          <a:lstStyle/>
          <a:p>
            <a:pPr algn="ctr">
              <a:lnSpc>
                <a:spcPts val="3679"/>
              </a:lnSpc>
            </a:pPr>
            <a:r>
              <a:rPr lang="en-US" sz="2628">
                <a:solidFill>
                  <a:srgbClr val="000000"/>
                </a:solidFill>
                <a:latin typeface="TC Milo"/>
                <a:ea typeface="TC Milo"/>
                <a:cs typeface="TC Milo"/>
                <a:sym typeface="TC Milo"/>
              </a:rPr>
              <a:t>AVERY DAVIS</a:t>
            </a:r>
          </a:p>
        </p:txBody>
      </p:sp>
      <p:sp>
        <p:nvSpPr>
          <p:cNvPr name="Freeform 22" id="22"/>
          <p:cNvSpPr/>
          <p:nvPr/>
        </p:nvSpPr>
        <p:spPr>
          <a:xfrm flipH="true" flipV="false" rot="0">
            <a:off x="14023985" y="7311124"/>
            <a:ext cx="4264015" cy="2975876"/>
          </a:xfrm>
          <a:custGeom>
            <a:avLst/>
            <a:gdLst/>
            <a:ahLst/>
            <a:cxnLst/>
            <a:rect r="r" b="b" t="t" l="l"/>
            <a:pathLst>
              <a:path h="2975876" w="4264015">
                <a:moveTo>
                  <a:pt x="4264015" y="0"/>
                </a:moveTo>
                <a:lnTo>
                  <a:pt x="0" y="0"/>
                </a:lnTo>
                <a:lnTo>
                  <a:pt x="0" y="2975876"/>
                </a:lnTo>
                <a:lnTo>
                  <a:pt x="4264015" y="2975876"/>
                </a:lnTo>
                <a:lnTo>
                  <a:pt x="4264015"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23" id="23"/>
          <p:cNvSpPr txBox="true"/>
          <p:nvPr/>
        </p:nvSpPr>
        <p:spPr>
          <a:xfrm rot="0">
            <a:off x="7897100" y="7319878"/>
            <a:ext cx="2710096" cy="390335"/>
          </a:xfrm>
          <a:prstGeom prst="rect">
            <a:avLst/>
          </a:prstGeom>
        </p:spPr>
        <p:txBody>
          <a:bodyPr anchor="t" rtlCol="false" tIns="0" lIns="0" bIns="0" rIns="0">
            <a:spAutoFit/>
          </a:bodyPr>
          <a:lstStyle/>
          <a:p>
            <a:pPr algn="ctr">
              <a:lnSpc>
                <a:spcPts val="3156"/>
              </a:lnSpc>
            </a:pPr>
            <a:r>
              <a:rPr lang="en-US" sz="2254" spc="-45">
                <a:solidFill>
                  <a:srgbClr val="000000"/>
                </a:solidFill>
                <a:latin typeface="TC Milo"/>
                <a:ea typeface="TC Milo"/>
                <a:cs typeface="TC Milo"/>
                <a:sym typeface="TC Milo"/>
              </a:rPr>
              <a:t>02 April, 2027</a:t>
            </a:r>
          </a:p>
        </p:txBody>
      </p:sp>
      <p:sp>
        <p:nvSpPr>
          <p:cNvPr name="TextBox 24" id="24"/>
          <p:cNvSpPr txBox="true"/>
          <p:nvPr/>
        </p:nvSpPr>
        <p:spPr>
          <a:xfrm rot="0">
            <a:off x="7683915" y="7738788"/>
            <a:ext cx="3199584" cy="264739"/>
          </a:xfrm>
          <a:prstGeom prst="rect">
            <a:avLst/>
          </a:prstGeom>
        </p:spPr>
        <p:txBody>
          <a:bodyPr anchor="t" rtlCol="false" tIns="0" lIns="0" bIns="0" rIns="0">
            <a:spAutoFit/>
          </a:bodyPr>
          <a:lstStyle/>
          <a:p>
            <a:pPr algn="ctr">
              <a:lnSpc>
                <a:spcPts val="2199"/>
              </a:lnSpc>
            </a:pPr>
            <a:r>
              <a:rPr lang="en-US" sz="1571" spc="113">
                <a:solidFill>
                  <a:srgbClr val="000000"/>
                </a:solidFill>
                <a:latin typeface="TC Milo"/>
                <a:ea typeface="TC Milo"/>
                <a:cs typeface="TC Milo"/>
                <a:sym typeface="TC Milo"/>
              </a:rPr>
              <a:t>www.reallygreatsite.com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7DB"/>
        </a:solidFill>
      </p:bgPr>
    </p:bg>
    <p:spTree>
      <p:nvGrpSpPr>
        <p:cNvPr id="1" name=""/>
        <p:cNvGrpSpPr/>
        <p:nvPr/>
      </p:nvGrpSpPr>
      <p:grpSpPr>
        <a:xfrm>
          <a:off x="0" y="0"/>
          <a:ext cx="0" cy="0"/>
          <a:chOff x="0" y="0"/>
          <a:chExt cx="0" cy="0"/>
        </a:xfrm>
      </p:grpSpPr>
      <p:grpSp>
        <p:nvGrpSpPr>
          <p:cNvPr name="Group 2" id="2"/>
          <p:cNvGrpSpPr/>
          <p:nvPr/>
        </p:nvGrpSpPr>
        <p:grpSpPr>
          <a:xfrm rot="0">
            <a:off x="-594088" y="0"/>
            <a:ext cx="19073252" cy="10287000"/>
            <a:chOff x="0" y="0"/>
            <a:chExt cx="25431003"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715003"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0" y="2748142"/>
            <a:ext cx="18288000" cy="4790716"/>
            <a:chOff x="0" y="0"/>
            <a:chExt cx="4816593" cy="1261752"/>
          </a:xfrm>
        </p:grpSpPr>
        <p:sp>
          <p:nvSpPr>
            <p:cNvPr name="Freeform 6" id="6"/>
            <p:cNvSpPr/>
            <p:nvPr/>
          </p:nvSpPr>
          <p:spPr>
            <a:xfrm flipH="false" flipV="false" rot="0">
              <a:off x="0" y="0"/>
              <a:ext cx="4816592" cy="1261752"/>
            </a:xfrm>
            <a:custGeom>
              <a:avLst/>
              <a:gdLst/>
              <a:ahLst/>
              <a:cxnLst/>
              <a:rect r="r" b="b" t="t" l="l"/>
              <a:pathLst>
                <a:path h="1261752" w="4816592">
                  <a:moveTo>
                    <a:pt x="0" y="0"/>
                  </a:moveTo>
                  <a:lnTo>
                    <a:pt x="4816592" y="0"/>
                  </a:lnTo>
                  <a:lnTo>
                    <a:pt x="4816592" y="1261752"/>
                  </a:lnTo>
                  <a:lnTo>
                    <a:pt x="0" y="1261752"/>
                  </a:lnTo>
                  <a:close/>
                </a:path>
              </a:pathLst>
            </a:custGeom>
            <a:solidFill>
              <a:srgbClr val="6A8B66"/>
            </a:solidFill>
          </p:spPr>
        </p:sp>
        <p:sp>
          <p:nvSpPr>
            <p:cNvPr name="TextBox 7" id="7"/>
            <p:cNvSpPr txBox="true"/>
            <p:nvPr/>
          </p:nvSpPr>
          <p:spPr>
            <a:xfrm>
              <a:off x="0" y="-47625"/>
              <a:ext cx="4816593" cy="1309377"/>
            </a:xfrm>
            <a:prstGeom prst="rect">
              <a:avLst/>
            </a:prstGeom>
          </p:spPr>
          <p:txBody>
            <a:bodyPr anchor="ctr" rtlCol="false" tIns="50800" lIns="50800" bIns="50800" rIns="50800"/>
            <a:lstStyle/>
            <a:p>
              <a:pPr algn="ctr">
                <a:lnSpc>
                  <a:spcPts val="3220"/>
                </a:lnSpc>
              </a:pPr>
            </a:p>
          </p:txBody>
        </p:sp>
      </p:grpSp>
      <p:sp>
        <p:nvSpPr>
          <p:cNvPr name="Freeform 8" id="8"/>
          <p:cNvSpPr/>
          <p:nvPr/>
        </p:nvSpPr>
        <p:spPr>
          <a:xfrm flipH="false" flipV="false" rot="0">
            <a:off x="0" y="2748142"/>
            <a:ext cx="4790716" cy="4790716"/>
          </a:xfrm>
          <a:custGeom>
            <a:avLst/>
            <a:gdLst/>
            <a:ahLst/>
            <a:cxnLst/>
            <a:rect r="r" b="b" t="t" l="l"/>
            <a:pathLst>
              <a:path h="4790716" w="4790716">
                <a:moveTo>
                  <a:pt x="0" y="0"/>
                </a:moveTo>
                <a:lnTo>
                  <a:pt x="4790716" y="0"/>
                </a:lnTo>
                <a:lnTo>
                  <a:pt x="4790716" y="4790716"/>
                </a:lnTo>
                <a:lnTo>
                  <a:pt x="0" y="4790716"/>
                </a:lnTo>
                <a:lnTo>
                  <a:pt x="0" y="0"/>
                </a:lnTo>
                <a:close/>
              </a:path>
            </a:pathLst>
          </a:custGeom>
          <a:blipFill>
            <a:blip r:embed="rId4"/>
            <a:stretch>
              <a:fillRect l="0" t="0" r="0" b="0"/>
            </a:stretch>
          </a:blipFill>
        </p:spPr>
      </p:sp>
      <p:sp>
        <p:nvSpPr>
          <p:cNvPr name="Freeform 9" id="9"/>
          <p:cNvSpPr/>
          <p:nvPr/>
        </p:nvSpPr>
        <p:spPr>
          <a:xfrm flipH="false" flipV="false" rot="0">
            <a:off x="13495016" y="2748142"/>
            <a:ext cx="4790716" cy="4790716"/>
          </a:xfrm>
          <a:custGeom>
            <a:avLst/>
            <a:gdLst/>
            <a:ahLst/>
            <a:cxnLst/>
            <a:rect r="r" b="b" t="t" l="l"/>
            <a:pathLst>
              <a:path h="4790716" w="4790716">
                <a:moveTo>
                  <a:pt x="0" y="0"/>
                </a:moveTo>
                <a:lnTo>
                  <a:pt x="4790716" y="0"/>
                </a:lnTo>
                <a:lnTo>
                  <a:pt x="4790716" y="4790716"/>
                </a:lnTo>
                <a:lnTo>
                  <a:pt x="0" y="4790716"/>
                </a:lnTo>
                <a:lnTo>
                  <a:pt x="0" y="0"/>
                </a:lnTo>
                <a:close/>
              </a:path>
            </a:pathLst>
          </a:custGeom>
          <a:blipFill>
            <a:blip r:embed="rId4"/>
            <a:stretch>
              <a:fillRect l="0" t="0" r="0" b="0"/>
            </a:stretch>
          </a:blipFill>
        </p:spPr>
      </p:sp>
      <p:grpSp>
        <p:nvGrpSpPr>
          <p:cNvPr name="Group 10" id="10"/>
          <p:cNvGrpSpPr/>
          <p:nvPr/>
        </p:nvGrpSpPr>
        <p:grpSpPr>
          <a:xfrm rot="0">
            <a:off x="4549412" y="1860300"/>
            <a:ext cx="9968466" cy="7551415"/>
            <a:chOff x="0" y="0"/>
            <a:chExt cx="2625440" cy="1988850"/>
          </a:xfrm>
        </p:grpSpPr>
        <p:sp>
          <p:nvSpPr>
            <p:cNvPr name="Freeform 11" id="11"/>
            <p:cNvSpPr/>
            <p:nvPr/>
          </p:nvSpPr>
          <p:spPr>
            <a:xfrm flipH="false" flipV="false" rot="0">
              <a:off x="0" y="0"/>
              <a:ext cx="2625440" cy="1988850"/>
            </a:xfrm>
            <a:custGeom>
              <a:avLst/>
              <a:gdLst/>
              <a:ahLst/>
              <a:cxnLst/>
              <a:rect r="r" b="b" t="t" l="l"/>
              <a:pathLst>
                <a:path h="1988850" w="2625440">
                  <a:moveTo>
                    <a:pt x="39609" y="0"/>
                  </a:moveTo>
                  <a:lnTo>
                    <a:pt x="2585831" y="0"/>
                  </a:lnTo>
                  <a:cubicBezTo>
                    <a:pt x="2607706" y="0"/>
                    <a:pt x="2625440" y="17733"/>
                    <a:pt x="2625440" y="39609"/>
                  </a:cubicBezTo>
                  <a:lnTo>
                    <a:pt x="2625440" y="1949241"/>
                  </a:lnTo>
                  <a:cubicBezTo>
                    <a:pt x="2625440" y="1971117"/>
                    <a:pt x="2607706" y="1988850"/>
                    <a:pt x="2585831" y="1988850"/>
                  </a:cubicBezTo>
                  <a:lnTo>
                    <a:pt x="39609" y="1988850"/>
                  </a:lnTo>
                  <a:cubicBezTo>
                    <a:pt x="17733" y="1988850"/>
                    <a:pt x="0" y="1971117"/>
                    <a:pt x="0" y="1949241"/>
                  </a:cubicBezTo>
                  <a:lnTo>
                    <a:pt x="0" y="39609"/>
                  </a:lnTo>
                  <a:cubicBezTo>
                    <a:pt x="0" y="17733"/>
                    <a:pt x="17733" y="0"/>
                    <a:pt x="39609" y="0"/>
                  </a:cubicBezTo>
                  <a:close/>
                </a:path>
              </a:pathLst>
            </a:custGeom>
            <a:solidFill>
              <a:srgbClr val="313733"/>
            </a:solidFill>
          </p:spPr>
        </p:sp>
        <p:sp>
          <p:nvSpPr>
            <p:cNvPr name="TextBox 12" id="12"/>
            <p:cNvSpPr txBox="true"/>
            <p:nvPr/>
          </p:nvSpPr>
          <p:spPr>
            <a:xfrm>
              <a:off x="0" y="-47625"/>
              <a:ext cx="2625440" cy="2036475"/>
            </a:xfrm>
            <a:prstGeom prst="rect">
              <a:avLst/>
            </a:prstGeom>
          </p:spPr>
          <p:txBody>
            <a:bodyPr anchor="ctr" rtlCol="false" tIns="50800" lIns="50800" bIns="50800" rIns="50800"/>
            <a:lstStyle/>
            <a:p>
              <a:pPr algn="ctr">
                <a:lnSpc>
                  <a:spcPts val="3220"/>
                </a:lnSpc>
              </a:pPr>
            </a:p>
          </p:txBody>
        </p:sp>
      </p:grpSp>
      <p:sp>
        <p:nvSpPr>
          <p:cNvPr name="Freeform 13" id="13"/>
          <p:cNvSpPr/>
          <p:nvPr/>
        </p:nvSpPr>
        <p:spPr>
          <a:xfrm flipH="false" flipV="false" rot="0">
            <a:off x="4168290" y="1483761"/>
            <a:ext cx="9951420" cy="7581172"/>
          </a:xfrm>
          <a:custGeom>
            <a:avLst/>
            <a:gdLst/>
            <a:ahLst/>
            <a:cxnLst/>
            <a:rect r="r" b="b" t="t" l="l"/>
            <a:pathLst>
              <a:path h="7581172" w="9951420">
                <a:moveTo>
                  <a:pt x="0" y="0"/>
                </a:moveTo>
                <a:lnTo>
                  <a:pt x="9951420" y="0"/>
                </a:lnTo>
                <a:lnTo>
                  <a:pt x="9951420" y="7581172"/>
                </a:lnTo>
                <a:lnTo>
                  <a:pt x="0" y="75811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4270577" y="6808075"/>
            <a:ext cx="1961415" cy="2256858"/>
          </a:xfrm>
          <a:custGeom>
            <a:avLst/>
            <a:gdLst/>
            <a:ahLst/>
            <a:cxnLst/>
            <a:rect r="r" b="b" t="t" l="l"/>
            <a:pathLst>
              <a:path h="2256858" w="1961415">
                <a:moveTo>
                  <a:pt x="0" y="0"/>
                </a:moveTo>
                <a:lnTo>
                  <a:pt x="1961415" y="0"/>
                </a:lnTo>
                <a:lnTo>
                  <a:pt x="1961415" y="2256858"/>
                </a:lnTo>
                <a:lnTo>
                  <a:pt x="0" y="225685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812727" y="137233"/>
            <a:ext cx="4359454" cy="642029"/>
          </a:xfrm>
          <a:custGeom>
            <a:avLst/>
            <a:gdLst/>
            <a:ahLst/>
            <a:cxnLst/>
            <a:rect r="r" b="b" t="t" l="l"/>
            <a:pathLst>
              <a:path h="642029" w="4359454">
                <a:moveTo>
                  <a:pt x="0" y="0"/>
                </a:moveTo>
                <a:lnTo>
                  <a:pt x="4359454" y="0"/>
                </a:lnTo>
                <a:lnTo>
                  <a:pt x="4359454" y="642029"/>
                </a:lnTo>
                <a:lnTo>
                  <a:pt x="0" y="64202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0">
            <a:off x="15366126" y="169708"/>
            <a:ext cx="2921874" cy="609554"/>
          </a:xfrm>
          <a:custGeom>
            <a:avLst/>
            <a:gdLst/>
            <a:ahLst/>
            <a:cxnLst/>
            <a:rect r="r" b="b" t="t" l="l"/>
            <a:pathLst>
              <a:path h="609554" w="2921874">
                <a:moveTo>
                  <a:pt x="0" y="0"/>
                </a:moveTo>
                <a:lnTo>
                  <a:pt x="2921874" y="0"/>
                </a:lnTo>
                <a:lnTo>
                  <a:pt x="2921874" y="609554"/>
                </a:lnTo>
                <a:lnTo>
                  <a:pt x="0" y="60955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7" id="17"/>
          <p:cNvSpPr txBox="true"/>
          <p:nvPr/>
        </p:nvSpPr>
        <p:spPr>
          <a:xfrm rot="0">
            <a:off x="4549412" y="3291354"/>
            <a:ext cx="8985982" cy="1852146"/>
          </a:xfrm>
          <a:prstGeom prst="rect">
            <a:avLst/>
          </a:prstGeom>
        </p:spPr>
        <p:txBody>
          <a:bodyPr anchor="t" rtlCol="false" tIns="0" lIns="0" bIns="0" rIns="0">
            <a:spAutoFit/>
          </a:bodyPr>
          <a:lstStyle/>
          <a:p>
            <a:pPr algn="ctr">
              <a:lnSpc>
                <a:spcPts val="14980"/>
              </a:lnSpc>
            </a:pPr>
            <a:r>
              <a:rPr lang="en-US" sz="10700">
                <a:solidFill>
                  <a:srgbClr val="000000"/>
                </a:solidFill>
                <a:latin typeface="TC Milo"/>
                <a:ea typeface="TC Milo"/>
                <a:cs typeface="TC Milo"/>
                <a:sym typeface="TC Milo"/>
              </a:rPr>
              <a:t>Terima Kasih</a:t>
            </a:r>
          </a:p>
        </p:txBody>
      </p:sp>
      <p:sp>
        <p:nvSpPr>
          <p:cNvPr name="Freeform 18" id="18"/>
          <p:cNvSpPr/>
          <p:nvPr/>
        </p:nvSpPr>
        <p:spPr>
          <a:xfrm flipH="true" flipV="false" rot="0">
            <a:off x="14215149" y="7400061"/>
            <a:ext cx="4264015" cy="2975876"/>
          </a:xfrm>
          <a:custGeom>
            <a:avLst/>
            <a:gdLst/>
            <a:ahLst/>
            <a:cxnLst/>
            <a:rect r="r" b="b" t="t" l="l"/>
            <a:pathLst>
              <a:path h="2975876" w="4264015">
                <a:moveTo>
                  <a:pt x="4264015" y="0"/>
                </a:moveTo>
                <a:lnTo>
                  <a:pt x="0" y="0"/>
                </a:lnTo>
                <a:lnTo>
                  <a:pt x="0" y="2975875"/>
                </a:lnTo>
                <a:lnTo>
                  <a:pt x="4264015" y="2975875"/>
                </a:lnTo>
                <a:lnTo>
                  <a:pt x="4264015"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9" id="19"/>
          <p:cNvSpPr/>
          <p:nvPr/>
        </p:nvSpPr>
        <p:spPr>
          <a:xfrm flipH="false" flipV="false" rot="0">
            <a:off x="0" y="8097783"/>
            <a:ext cx="2069805" cy="2189217"/>
          </a:xfrm>
          <a:custGeom>
            <a:avLst/>
            <a:gdLst/>
            <a:ahLst/>
            <a:cxnLst/>
            <a:rect r="r" b="b" t="t" l="l"/>
            <a:pathLst>
              <a:path h="2189217" w="2069805">
                <a:moveTo>
                  <a:pt x="0" y="0"/>
                </a:moveTo>
                <a:lnTo>
                  <a:pt x="2069805" y="0"/>
                </a:lnTo>
                <a:lnTo>
                  <a:pt x="2069805" y="2189217"/>
                </a:lnTo>
                <a:lnTo>
                  <a:pt x="0" y="218921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20" id="20"/>
          <p:cNvSpPr txBox="true"/>
          <p:nvPr/>
        </p:nvSpPr>
        <p:spPr>
          <a:xfrm rot="0">
            <a:off x="7324672" y="5207672"/>
            <a:ext cx="3893743" cy="490781"/>
          </a:xfrm>
          <a:prstGeom prst="rect">
            <a:avLst/>
          </a:prstGeom>
        </p:spPr>
        <p:txBody>
          <a:bodyPr anchor="t" rtlCol="false" tIns="0" lIns="0" bIns="0" rIns="0">
            <a:spAutoFit/>
          </a:bodyPr>
          <a:lstStyle/>
          <a:p>
            <a:pPr algn="ctr">
              <a:lnSpc>
                <a:spcPts val="3919"/>
              </a:lnSpc>
            </a:pPr>
            <a:r>
              <a:rPr lang="en-US" sz="2799" spc="-55">
                <a:solidFill>
                  <a:srgbClr val="000000"/>
                </a:solidFill>
                <a:latin typeface="TC Milo"/>
                <a:ea typeface="TC Milo"/>
                <a:cs typeface="TC Milo"/>
                <a:sym typeface="TC Milo"/>
              </a:rPr>
              <a:t>+123-456-7890</a:t>
            </a:r>
          </a:p>
        </p:txBody>
      </p:sp>
      <p:sp>
        <p:nvSpPr>
          <p:cNvPr name="TextBox 21" id="21"/>
          <p:cNvSpPr txBox="true"/>
          <p:nvPr/>
        </p:nvSpPr>
        <p:spPr>
          <a:xfrm rot="0">
            <a:off x="6231992" y="5646027"/>
            <a:ext cx="6079103" cy="490781"/>
          </a:xfrm>
          <a:prstGeom prst="rect">
            <a:avLst/>
          </a:prstGeom>
        </p:spPr>
        <p:txBody>
          <a:bodyPr anchor="t" rtlCol="false" tIns="0" lIns="0" bIns="0" rIns="0">
            <a:spAutoFit/>
          </a:bodyPr>
          <a:lstStyle/>
          <a:p>
            <a:pPr algn="ctr">
              <a:lnSpc>
                <a:spcPts val="3919"/>
              </a:lnSpc>
            </a:pPr>
            <a:r>
              <a:rPr lang="en-US" sz="2799" spc="-55">
                <a:solidFill>
                  <a:srgbClr val="000000"/>
                </a:solidFill>
                <a:latin typeface="TC Milo"/>
                <a:ea typeface="TC Milo"/>
                <a:cs typeface="TC Milo"/>
                <a:sym typeface="TC Milo"/>
              </a:rPr>
              <a:t>123 Anywhere St., Any City, ST 12345</a:t>
            </a:r>
          </a:p>
        </p:txBody>
      </p:sp>
      <p:sp>
        <p:nvSpPr>
          <p:cNvPr name="TextBox 22" id="22"/>
          <p:cNvSpPr txBox="true"/>
          <p:nvPr/>
        </p:nvSpPr>
        <p:spPr>
          <a:xfrm rot="0">
            <a:off x="6863250" y="6082799"/>
            <a:ext cx="4816587" cy="490781"/>
          </a:xfrm>
          <a:prstGeom prst="rect">
            <a:avLst/>
          </a:prstGeom>
        </p:spPr>
        <p:txBody>
          <a:bodyPr anchor="t" rtlCol="false" tIns="0" lIns="0" bIns="0" rIns="0">
            <a:spAutoFit/>
          </a:bodyPr>
          <a:lstStyle/>
          <a:p>
            <a:pPr algn="ctr">
              <a:lnSpc>
                <a:spcPts val="3919"/>
              </a:lnSpc>
            </a:pPr>
            <a:r>
              <a:rPr lang="en-US" sz="2799" spc="-55">
                <a:solidFill>
                  <a:srgbClr val="000000"/>
                </a:solidFill>
                <a:latin typeface="TC Milo"/>
                <a:ea typeface="TC Milo"/>
                <a:cs typeface="TC Milo"/>
                <a:sym typeface="TC Milo"/>
              </a:rPr>
              <a:t>@reallygreatsite</a:t>
            </a:r>
          </a:p>
        </p:txBody>
      </p:sp>
      <p:sp>
        <p:nvSpPr>
          <p:cNvPr name="TextBox 23" id="23"/>
          <p:cNvSpPr txBox="true"/>
          <p:nvPr/>
        </p:nvSpPr>
        <p:spPr>
          <a:xfrm rot="0">
            <a:off x="6863250" y="6612074"/>
            <a:ext cx="4816587" cy="490781"/>
          </a:xfrm>
          <a:prstGeom prst="rect">
            <a:avLst/>
          </a:prstGeom>
        </p:spPr>
        <p:txBody>
          <a:bodyPr anchor="t" rtlCol="false" tIns="0" lIns="0" bIns="0" rIns="0">
            <a:spAutoFit/>
          </a:bodyPr>
          <a:lstStyle/>
          <a:p>
            <a:pPr algn="ctr">
              <a:lnSpc>
                <a:spcPts val="3919"/>
              </a:lnSpc>
            </a:pPr>
            <a:r>
              <a:rPr lang="en-US" sz="2799" spc="-55">
                <a:solidFill>
                  <a:srgbClr val="000000"/>
                </a:solidFill>
                <a:latin typeface="TC Milo"/>
                <a:ea typeface="TC Milo"/>
                <a:cs typeface="TC Milo"/>
                <a:sym typeface="TC Milo"/>
              </a:rPr>
              <a:t>www.reallygreatsite.com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7DB"/>
        </a:solidFill>
      </p:bgPr>
    </p:bg>
    <p:spTree>
      <p:nvGrpSpPr>
        <p:cNvPr id="1" name=""/>
        <p:cNvGrpSpPr/>
        <p:nvPr/>
      </p:nvGrpSpPr>
      <p:grpSpPr>
        <a:xfrm>
          <a:off x="0" y="0"/>
          <a:ext cx="0" cy="0"/>
          <a:chOff x="0" y="0"/>
          <a:chExt cx="0" cy="0"/>
        </a:xfrm>
      </p:grpSpPr>
      <p:grpSp>
        <p:nvGrpSpPr>
          <p:cNvPr name="Group 2" id="2"/>
          <p:cNvGrpSpPr/>
          <p:nvPr/>
        </p:nvGrpSpPr>
        <p:grpSpPr>
          <a:xfrm rot="0">
            <a:off x="-594088" y="0"/>
            <a:ext cx="19073252" cy="10287000"/>
            <a:chOff x="0" y="0"/>
            <a:chExt cx="25431003"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715003"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0" y="3634542"/>
            <a:ext cx="18288000" cy="6652458"/>
            <a:chOff x="0" y="0"/>
            <a:chExt cx="4816593" cy="1752088"/>
          </a:xfrm>
        </p:grpSpPr>
        <p:sp>
          <p:nvSpPr>
            <p:cNvPr name="Freeform 6" id="6"/>
            <p:cNvSpPr/>
            <p:nvPr/>
          </p:nvSpPr>
          <p:spPr>
            <a:xfrm flipH="false" flipV="false" rot="0">
              <a:off x="0" y="0"/>
              <a:ext cx="4816592" cy="1752088"/>
            </a:xfrm>
            <a:custGeom>
              <a:avLst/>
              <a:gdLst/>
              <a:ahLst/>
              <a:cxnLst/>
              <a:rect r="r" b="b" t="t" l="l"/>
              <a:pathLst>
                <a:path h="1752088" w="4816592">
                  <a:moveTo>
                    <a:pt x="0" y="0"/>
                  </a:moveTo>
                  <a:lnTo>
                    <a:pt x="4816592" y="0"/>
                  </a:lnTo>
                  <a:lnTo>
                    <a:pt x="4816592" y="1752088"/>
                  </a:lnTo>
                  <a:lnTo>
                    <a:pt x="0" y="1752088"/>
                  </a:lnTo>
                  <a:close/>
                </a:path>
              </a:pathLst>
            </a:custGeom>
            <a:solidFill>
              <a:srgbClr val="6A8B66"/>
            </a:solidFill>
          </p:spPr>
        </p:sp>
        <p:sp>
          <p:nvSpPr>
            <p:cNvPr name="TextBox 7" id="7"/>
            <p:cNvSpPr txBox="true"/>
            <p:nvPr/>
          </p:nvSpPr>
          <p:spPr>
            <a:xfrm>
              <a:off x="0" y="-47625"/>
              <a:ext cx="4816593" cy="1799713"/>
            </a:xfrm>
            <a:prstGeom prst="rect">
              <a:avLst/>
            </a:prstGeom>
          </p:spPr>
          <p:txBody>
            <a:bodyPr anchor="ctr" rtlCol="false" tIns="50800" lIns="50800" bIns="50800" rIns="50800"/>
            <a:lstStyle/>
            <a:p>
              <a:pPr algn="ctr">
                <a:lnSpc>
                  <a:spcPts val="3220"/>
                </a:lnSpc>
              </a:pPr>
            </a:p>
          </p:txBody>
        </p:sp>
      </p:grpSp>
      <p:sp>
        <p:nvSpPr>
          <p:cNvPr name="Freeform 8" id="8"/>
          <p:cNvSpPr/>
          <p:nvPr/>
        </p:nvSpPr>
        <p:spPr>
          <a:xfrm flipH="false" flipV="false" rot="0">
            <a:off x="1471549" y="4436638"/>
            <a:ext cx="868621" cy="999459"/>
          </a:xfrm>
          <a:custGeom>
            <a:avLst/>
            <a:gdLst/>
            <a:ahLst/>
            <a:cxnLst/>
            <a:rect r="r" b="b" t="t" l="l"/>
            <a:pathLst>
              <a:path h="999459" w="868621">
                <a:moveTo>
                  <a:pt x="0" y="0"/>
                </a:moveTo>
                <a:lnTo>
                  <a:pt x="868621" y="0"/>
                </a:lnTo>
                <a:lnTo>
                  <a:pt x="868621" y="999459"/>
                </a:lnTo>
                <a:lnTo>
                  <a:pt x="0" y="9994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812727" y="137233"/>
            <a:ext cx="4359454" cy="642029"/>
          </a:xfrm>
          <a:custGeom>
            <a:avLst/>
            <a:gdLst/>
            <a:ahLst/>
            <a:cxnLst/>
            <a:rect r="r" b="b" t="t" l="l"/>
            <a:pathLst>
              <a:path h="642029" w="4359454">
                <a:moveTo>
                  <a:pt x="0" y="0"/>
                </a:moveTo>
                <a:lnTo>
                  <a:pt x="4359454" y="0"/>
                </a:lnTo>
                <a:lnTo>
                  <a:pt x="4359454" y="642029"/>
                </a:lnTo>
                <a:lnTo>
                  <a:pt x="0" y="6420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5366126" y="169708"/>
            <a:ext cx="2921874" cy="609554"/>
          </a:xfrm>
          <a:custGeom>
            <a:avLst/>
            <a:gdLst/>
            <a:ahLst/>
            <a:cxnLst/>
            <a:rect r="r" b="b" t="t" l="l"/>
            <a:pathLst>
              <a:path h="609554" w="2921874">
                <a:moveTo>
                  <a:pt x="0" y="0"/>
                </a:moveTo>
                <a:lnTo>
                  <a:pt x="2921874" y="0"/>
                </a:lnTo>
                <a:lnTo>
                  <a:pt x="2921874" y="609554"/>
                </a:lnTo>
                <a:lnTo>
                  <a:pt x="0" y="6095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5455631" y="1715827"/>
            <a:ext cx="6973813" cy="1331364"/>
          </a:xfrm>
          <a:custGeom>
            <a:avLst/>
            <a:gdLst/>
            <a:ahLst/>
            <a:cxnLst/>
            <a:rect r="r" b="b" t="t" l="l"/>
            <a:pathLst>
              <a:path h="1331364" w="6973813">
                <a:moveTo>
                  <a:pt x="0" y="0"/>
                </a:moveTo>
                <a:lnTo>
                  <a:pt x="6973814" y="0"/>
                </a:lnTo>
                <a:lnTo>
                  <a:pt x="6973814" y="1331364"/>
                </a:lnTo>
                <a:lnTo>
                  <a:pt x="0" y="13313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2" id="12"/>
          <p:cNvGrpSpPr/>
          <p:nvPr/>
        </p:nvGrpSpPr>
        <p:grpSpPr>
          <a:xfrm rot="0">
            <a:off x="2934579" y="4453648"/>
            <a:ext cx="6061723" cy="982449"/>
            <a:chOff x="0" y="0"/>
            <a:chExt cx="1103707" cy="178882"/>
          </a:xfrm>
        </p:grpSpPr>
        <p:sp>
          <p:nvSpPr>
            <p:cNvPr name="Freeform 13" id="13"/>
            <p:cNvSpPr/>
            <p:nvPr/>
          </p:nvSpPr>
          <p:spPr>
            <a:xfrm flipH="false" flipV="false" rot="0">
              <a:off x="0" y="0"/>
              <a:ext cx="1103707" cy="178882"/>
            </a:xfrm>
            <a:custGeom>
              <a:avLst/>
              <a:gdLst/>
              <a:ahLst/>
              <a:cxnLst/>
              <a:rect r="r" b="b" t="t" l="l"/>
              <a:pathLst>
                <a:path h="178882" w="1103707">
                  <a:moveTo>
                    <a:pt x="65136" y="0"/>
                  </a:moveTo>
                  <a:lnTo>
                    <a:pt x="1038571" y="0"/>
                  </a:lnTo>
                  <a:cubicBezTo>
                    <a:pt x="1074545" y="0"/>
                    <a:pt x="1103707" y="29162"/>
                    <a:pt x="1103707" y="65136"/>
                  </a:cubicBezTo>
                  <a:lnTo>
                    <a:pt x="1103707" y="113746"/>
                  </a:lnTo>
                  <a:cubicBezTo>
                    <a:pt x="1103707" y="131021"/>
                    <a:pt x="1096845" y="147589"/>
                    <a:pt x="1084629" y="159805"/>
                  </a:cubicBezTo>
                  <a:cubicBezTo>
                    <a:pt x="1072414" y="172020"/>
                    <a:pt x="1055846" y="178882"/>
                    <a:pt x="1038571" y="178882"/>
                  </a:cubicBezTo>
                  <a:lnTo>
                    <a:pt x="65136" y="178882"/>
                  </a:lnTo>
                  <a:cubicBezTo>
                    <a:pt x="47861" y="178882"/>
                    <a:pt x="31293" y="172020"/>
                    <a:pt x="19078" y="159805"/>
                  </a:cubicBezTo>
                  <a:cubicBezTo>
                    <a:pt x="6863" y="147589"/>
                    <a:pt x="0" y="131021"/>
                    <a:pt x="0" y="113746"/>
                  </a:cubicBezTo>
                  <a:lnTo>
                    <a:pt x="0" y="65136"/>
                  </a:lnTo>
                  <a:cubicBezTo>
                    <a:pt x="0" y="47861"/>
                    <a:pt x="6863" y="31293"/>
                    <a:pt x="19078" y="19078"/>
                  </a:cubicBezTo>
                  <a:cubicBezTo>
                    <a:pt x="31293" y="6863"/>
                    <a:pt x="47861" y="0"/>
                    <a:pt x="65136" y="0"/>
                  </a:cubicBezTo>
                  <a:close/>
                </a:path>
              </a:pathLst>
            </a:custGeom>
            <a:solidFill>
              <a:srgbClr val="FFF7DB"/>
            </a:solidFill>
          </p:spPr>
        </p:sp>
        <p:sp>
          <p:nvSpPr>
            <p:cNvPr name="TextBox 14" id="14"/>
            <p:cNvSpPr txBox="true"/>
            <p:nvPr/>
          </p:nvSpPr>
          <p:spPr>
            <a:xfrm>
              <a:off x="0" y="-47625"/>
              <a:ext cx="1103707" cy="226507"/>
            </a:xfrm>
            <a:prstGeom prst="rect">
              <a:avLst/>
            </a:prstGeom>
          </p:spPr>
          <p:txBody>
            <a:bodyPr anchor="ctr" rtlCol="false" tIns="50800" lIns="50800" bIns="50800" rIns="50800"/>
            <a:lstStyle/>
            <a:p>
              <a:pPr algn="ctr">
                <a:lnSpc>
                  <a:spcPts val="3220"/>
                </a:lnSpc>
              </a:pPr>
            </a:p>
          </p:txBody>
        </p:sp>
      </p:grpSp>
      <p:grpSp>
        <p:nvGrpSpPr>
          <p:cNvPr name="Group 15" id="15"/>
          <p:cNvGrpSpPr/>
          <p:nvPr/>
        </p:nvGrpSpPr>
        <p:grpSpPr>
          <a:xfrm rot="0">
            <a:off x="2465050" y="4537111"/>
            <a:ext cx="898987" cy="89898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13733"/>
            </a:solidFill>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3220"/>
                </a:lnSpc>
              </a:pPr>
            </a:p>
          </p:txBody>
        </p:sp>
      </p:grpSp>
      <p:grpSp>
        <p:nvGrpSpPr>
          <p:cNvPr name="Group 18" id="18"/>
          <p:cNvGrpSpPr/>
          <p:nvPr/>
        </p:nvGrpSpPr>
        <p:grpSpPr>
          <a:xfrm rot="0">
            <a:off x="2934579" y="5769912"/>
            <a:ext cx="6061723" cy="982449"/>
            <a:chOff x="0" y="0"/>
            <a:chExt cx="1103707" cy="178882"/>
          </a:xfrm>
        </p:grpSpPr>
        <p:sp>
          <p:nvSpPr>
            <p:cNvPr name="Freeform 19" id="19"/>
            <p:cNvSpPr/>
            <p:nvPr/>
          </p:nvSpPr>
          <p:spPr>
            <a:xfrm flipH="false" flipV="false" rot="0">
              <a:off x="0" y="0"/>
              <a:ext cx="1103707" cy="178882"/>
            </a:xfrm>
            <a:custGeom>
              <a:avLst/>
              <a:gdLst/>
              <a:ahLst/>
              <a:cxnLst/>
              <a:rect r="r" b="b" t="t" l="l"/>
              <a:pathLst>
                <a:path h="178882" w="1103707">
                  <a:moveTo>
                    <a:pt x="65136" y="0"/>
                  </a:moveTo>
                  <a:lnTo>
                    <a:pt x="1038571" y="0"/>
                  </a:lnTo>
                  <a:cubicBezTo>
                    <a:pt x="1074545" y="0"/>
                    <a:pt x="1103707" y="29162"/>
                    <a:pt x="1103707" y="65136"/>
                  </a:cubicBezTo>
                  <a:lnTo>
                    <a:pt x="1103707" y="113746"/>
                  </a:lnTo>
                  <a:cubicBezTo>
                    <a:pt x="1103707" y="131021"/>
                    <a:pt x="1096845" y="147589"/>
                    <a:pt x="1084629" y="159805"/>
                  </a:cubicBezTo>
                  <a:cubicBezTo>
                    <a:pt x="1072414" y="172020"/>
                    <a:pt x="1055846" y="178882"/>
                    <a:pt x="1038571" y="178882"/>
                  </a:cubicBezTo>
                  <a:lnTo>
                    <a:pt x="65136" y="178882"/>
                  </a:lnTo>
                  <a:cubicBezTo>
                    <a:pt x="47861" y="178882"/>
                    <a:pt x="31293" y="172020"/>
                    <a:pt x="19078" y="159805"/>
                  </a:cubicBezTo>
                  <a:cubicBezTo>
                    <a:pt x="6863" y="147589"/>
                    <a:pt x="0" y="131021"/>
                    <a:pt x="0" y="113746"/>
                  </a:cubicBezTo>
                  <a:lnTo>
                    <a:pt x="0" y="65136"/>
                  </a:lnTo>
                  <a:cubicBezTo>
                    <a:pt x="0" y="47861"/>
                    <a:pt x="6863" y="31293"/>
                    <a:pt x="19078" y="19078"/>
                  </a:cubicBezTo>
                  <a:cubicBezTo>
                    <a:pt x="31293" y="6863"/>
                    <a:pt x="47861" y="0"/>
                    <a:pt x="65136" y="0"/>
                  </a:cubicBezTo>
                  <a:close/>
                </a:path>
              </a:pathLst>
            </a:custGeom>
            <a:solidFill>
              <a:srgbClr val="FFF7DB"/>
            </a:solidFill>
          </p:spPr>
        </p:sp>
        <p:sp>
          <p:nvSpPr>
            <p:cNvPr name="TextBox 20" id="20"/>
            <p:cNvSpPr txBox="true"/>
            <p:nvPr/>
          </p:nvSpPr>
          <p:spPr>
            <a:xfrm>
              <a:off x="0" y="-47625"/>
              <a:ext cx="1103707" cy="226507"/>
            </a:xfrm>
            <a:prstGeom prst="rect">
              <a:avLst/>
            </a:prstGeom>
          </p:spPr>
          <p:txBody>
            <a:bodyPr anchor="ctr" rtlCol="false" tIns="50800" lIns="50800" bIns="50800" rIns="50800"/>
            <a:lstStyle/>
            <a:p>
              <a:pPr algn="ctr">
                <a:lnSpc>
                  <a:spcPts val="3220"/>
                </a:lnSpc>
              </a:pPr>
            </a:p>
          </p:txBody>
        </p:sp>
      </p:grpSp>
      <p:grpSp>
        <p:nvGrpSpPr>
          <p:cNvPr name="Group 21" id="21"/>
          <p:cNvGrpSpPr/>
          <p:nvPr/>
        </p:nvGrpSpPr>
        <p:grpSpPr>
          <a:xfrm rot="0">
            <a:off x="2465050" y="5853374"/>
            <a:ext cx="898987" cy="89898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13733"/>
            </a:solidFill>
          </p:spPr>
        </p:sp>
        <p:sp>
          <p:nvSpPr>
            <p:cNvPr name="TextBox 23" id="23"/>
            <p:cNvSpPr txBox="true"/>
            <p:nvPr/>
          </p:nvSpPr>
          <p:spPr>
            <a:xfrm>
              <a:off x="76200" y="28575"/>
              <a:ext cx="660400" cy="708025"/>
            </a:xfrm>
            <a:prstGeom prst="rect">
              <a:avLst/>
            </a:prstGeom>
          </p:spPr>
          <p:txBody>
            <a:bodyPr anchor="ctr" rtlCol="false" tIns="50800" lIns="50800" bIns="50800" rIns="50800"/>
            <a:lstStyle/>
            <a:p>
              <a:pPr algn="ctr">
                <a:lnSpc>
                  <a:spcPts val="3220"/>
                </a:lnSpc>
              </a:pPr>
            </a:p>
          </p:txBody>
        </p:sp>
      </p:grpSp>
      <p:grpSp>
        <p:nvGrpSpPr>
          <p:cNvPr name="Group 24" id="24"/>
          <p:cNvGrpSpPr/>
          <p:nvPr/>
        </p:nvGrpSpPr>
        <p:grpSpPr>
          <a:xfrm rot="0">
            <a:off x="2934579" y="7086175"/>
            <a:ext cx="6061723" cy="982449"/>
            <a:chOff x="0" y="0"/>
            <a:chExt cx="1103707" cy="178882"/>
          </a:xfrm>
        </p:grpSpPr>
        <p:sp>
          <p:nvSpPr>
            <p:cNvPr name="Freeform 25" id="25"/>
            <p:cNvSpPr/>
            <p:nvPr/>
          </p:nvSpPr>
          <p:spPr>
            <a:xfrm flipH="false" flipV="false" rot="0">
              <a:off x="0" y="0"/>
              <a:ext cx="1103707" cy="178882"/>
            </a:xfrm>
            <a:custGeom>
              <a:avLst/>
              <a:gdLst/>
              <a:ahLst/>
              <a:cxnLst/>
              <a:rect r="r" b="b" t="t" l="l"/>
              <a:pathLst>
                <a:path h="178882" w="1103707">
                  <a:moveTo>
                    <a:pt x="65136" y="0"/>
                  </a:moveTo>
                  <a:lnTo>
                    <a:pt x="1038571" y="0"/>
                  </a:lnTo>
                  <a:cubicBezTo>
                    <a:pt x="1074545" y="0"/>
                    <a:pt x="1103707" y="29162"/>
                    <a:pt x="1103707" y="65136"/>
                  </a:cubicBezTo>
                  <a:lnTo>
                    <a:pt x="1103707" y="113746"/>
                  </a:lnTo>
                  <a:cubicBezTo>
                    <a:pt x="1103707" y="131021"/>
                    <a:pt x="1096845" y="147589"/>
                    <a:pt x="1084629" y="159805"/>
                  </a:cubicBezTo>
                  <a:cubicBezTo>
                    <a:pt x="1072414" y="172020"/>
                    <a:pt x="1055846" y="178882"/>
                    <a:pt x="1038571" y="178882"/>
                  </a:cubicBezTo>
                  <a:lnTo>
                    <a:pt x="65136" y="178882"/>
                  </a:lnTo>
                  <a:cubicBezTo>
                    <a:pt x="47861" y="178882"/>
                    <a:pt x="31293" y="172020"/>
                    <a:pt x="19078" y="159805"/>
                  </a:cubicBezTo>
                  <a:cubicBezTo>
                    <a:pt x="6863" y="147589"/>
                    <a:pt x="0" y="131021"/>
                    <a:pt x="0" y="113746"/>
                  </a:cubicBezTo>
                  <a:lnTo>
                    <a:pt x="0" y="65136"/>
                  </a:lnTo>
                  <a:cubicBezTo>
                    <a:pt x="0" y="47861"/>
                    <a:pt x="6863" y="31293"/>
                    <a:pt x="19078" y="19078"/>
                  </a:cubicBezTo>
                  <a:cubicBezTo>
                    <a:pt x="31293" y="6863"/>
                    <a:pt x="47861" y="0"/>
                    <a:pt x="65136" y="0"/>
                  </a:cubicBezTo>
                  <a:close/>
                </a:path>
              </a:pathLst>
            </a:custGeom>
            <a:solidFill>
              <a:srgbClr val="FFF7DB"/>
            </a:solidFill>
          </p:spPr>
        </p:sp>
        <p:sp>
          <p:nvSpPr>
            <p:cNvPr name="TextBox 26" id="26"/>
            <p:cNvSpPr txBox="true"/>
            <p:nvPr/>
          </p:nvSpPr>
          <p:spPr>
            <a:xfrm>
              <a:off x="0" y="-47625"/>
              <a:ext cx="1103707" cy="226507"/>
            </a:xfrm>
            <a:prstGeom prst="rect">
              <a:avLst/>
            </a:prstGeom>
          </p:spPr>
          <p:txBody>
            <a:bodyPr anchor="ctr" rtlCol="false" tIns="50800" lIns="50800" bIns="50800" rIns="50800"/>
            <a:lstStyle/>
            <a:p>
              <a:pPr algn="ctr">
                <a:lnSpc>
                  <a:spcPts val="3220"/>
                </a:lnSpc>
              </a:pPr>
            </a:p>
          </p:txBody>
        </p:sp>
      </p:grpSp>
      <p:grpSp>
        <p:nvGrpSpPr>
          <p:cNvPr name="Group 27" id="27"/>
          <p:cNvGrpSpPr/>
          <p:nvPr/>
        </p:nvGrpSpPr>
        <p:grpSpPr>
          <a:xfrm rot="0">
            <a:off x="2465050" y="7169638"/>
            <a:ext cx="898987" cy="89898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13733"/>
            </a:solidFill>
          </p:spPr>
        </p:sp>
        <p:sp>
          <p:nvSpPr>
            <p:cNvPr name="TextBox 29" id="29"/>
            <p:cNvSpPr txBox="true"/>
            <p:nvPr/>
          </p:nvSpPr>
          <p:spPr>
            <a:xfrm>
              <a:off x="76200" y="28575"/>
              <a:ext cx="660400" cy="708025"/>
            </a:xfrm>
            <a:prstGeom prst="rect">
              <a:avLst/>
            </a:prstGeom>
          </p:spPr>
          <p:txBody>
            <a:bodyPr anchor="ctr" rtlCol="false" tIns="50800" lIns="50800" bIns="50800" rIns="50800"/>
            <a:lstStyle/>
            <a:p>
              <a:pPr algn="ctr">
                <a:lnSpc>
                  <a:spcPts val="3220"/>
                </a:lnSpc>
              </a:pPr>
            </a:p>
          </p:txBody>
        </p:sp>
      </p:grpSp>
      <p:grpSp>
        <p:nvGrpSpPr>
          <p:cNvPr name="Group 30" id="30"/>
          <p:cNvGrpSpPr/>
          <p:nvPr/>
        </p:nvGrpSpPr>
        <p:grpSpPr>
          <a:xfrm rot="0">
            <a:off x="9998263" y="4453648"/>
            <a:ext cx="6061723" cy="982449"/>
            <a:chOff x="0" y="0"/>
            <a:chExt cx="1103707" cy="178882"/>
          </a:xfrm>
        </p:grpSpPr>
        <p:sp>
          <p:nvSpPr>
            <p:cNvPr name="Freeform 31" id="31"/>
            <p:cNvSpPr/>
            <p:nvPr/>
          </p:nvSpPr>
          <p:spPr>
            <a:xfrm flipH="false" flipV="false" rot="0">
              <a:off x="0" y="0"/>
              <a:ext cx="1103707" cy="178882"/>
            </a:xfrm>
            <a:custGeom>
              <a:avLst/>
              <a:gdLst/>
              <a:ahLst/>
              <a:cxnLst/>
              <a:rect r="r" b="b" t="t" l="l"/>
              <a:pathLst>
                <a:path h="178882" w="1103707">
                  <a:moveTo>
                    <a:pt x="65136" y="0"/>
                  </a:moveTo>
                  <a:lnTo>
                    <a:pt x="1038571" y="0"/>
                  </a:lnTo>
                  <a:cubicBezTo>
                    <a:pt x="1074545" y="0"/>
                    <a:pt x="1103707" y="29162"/>
                    <a:pt x="1103707" y="65136"/>
                  </a:cubicBezTo>
                  <a:lnTo>
                    <a:pt x="1103707" y="113746"/>
                  </a:lnTo>
                  <a:cubicBezTo>
                    <a:pt x="1103707" y="131021"/>
                    <a:pt x="1096845" y="147589"/>
                    <a:pt x="1084629" y="159805"/>
                  </a:cubicBezTo>
                  <a:cubicBezTo>
                    <a:pt x="1072414" y="172020"/>
                    <a:pt x="1055846" y="178882"/>
                    <a:pt x="1038571" y="178882"/>
                  </a:cubicBezTo>
                  <a:lnTo>
                    <a:pt x="65136" y="178882"/>
                  </a:lnTo>
                  <a:cubicBezTo>
                    <a:pt x="47861" y="178882"/>
                    <a:pt x="31293" y="172020"/>
                    <a:pt x="19078" y="159805"/>
                  </a:cubicBezTo>
                  <a:cubicBezTo>
                    <a:pt x="6863" y="147589"/>
                    <a:pt x="0" y="131021"/>
                    <a:pt x="0" y="113746"/>
                  </a:cubicBezTo>
                  <a:lnTo>
                    <a:pt x="0" y="65136"/>
                  </a:lnTo>
                  <a:cubicBezTo>
                    <a:pt x="0" y="47861"/>
                    <a:pt x="6863" y="31293"/>
                    <a:pt x="19078" y="19078"/>
                  </a:cubicBezTo>
                  <a:cubicBezTo>
                    <a:pt x="31293" y="6863"/>
                    <a:pt x="47861" y="0"/>
                    <a:pt x="65136" y="0"/>
                  </a:cubicBezTo>
                  <a:close/>
                </a:path>
              </a:pathLst>
            </a:custGeom>
            <a:solidFill>
              <a:srgbClr val="FFF7DB"/>
            </a:solidFill>
          </p:spPr>
        </p:sp>
        <p:sp>
          <p:nvSpPr>
            <p:cNvPr name="TextBox 32" id="32"/>
            <p:cNvSpPr txBox="true"/>
            <p:nvPr/>
          </p:nvSpPr>
          <p:spPr>
            <a:xfrm>
              <a:off x="0" y="-57150"/>
              <a:ext cx="1103707" cy="236032"/>
            </a:xfrm>
            <a:prstGeom prst="rect">
              <a:avLst/>
            </a:prstGeom>
          </p:spPr>
          <p:txBody>
            <a:bodyPr anchor="ctr" rtlCol="false" tIns="50800" lIns="50800" bIns="50800" rIns="50800"/>
            <a:lstStyle/>
            <a:p>
              <a:pPr algn="ctr">
                <a:lnSpc>
                  <a:spcPts val="3220"/>
                </a:lnSpc>
              </a:pPr>
            </a:p>
          </p:txBody>
        </p:sp>
      </p:grpSp>
      <p:grpSp>
        <p:nvGrpSpPr>
          <p:cNvPr name="Group 33" id="33"/>
          <p:cNvGrpSpPr/>
          <p:nvPr/>
        </p:nvGrpSpPr>
        <p:grpSpPr>
          <a:xfrm rot="0">
            <a:off x="9528733" y="4537111"/>
            <a:ext cx="898987" cy="898987"/>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13733"/>
            </a:solidFill>
          </p:spPr>
        </p:sp>
        <p:sp>
          <p:nvSpPr>
            <p:cNvPr name="TextBox 35" id="35"/>
            <p:cNvSpPr txBox="true"/>
            <p:nvPr/>
          </p:nvSpPr>
          <p:spPr>
            <a:xfrm>
              <a:off x="76200" y="28575"/>
              <a:ext cx="660400" cy="708025"/>
            </a:xfrm>
            <a:prstGeom prst="rect">
              <a:avLst/>
            </a:prstGeom>
          </p:spPr>
          <p:txBody>
            <a:bodyPr anchor="ctr" rtlCol="false" tIns="50800" lIns="50800" bIns="50800" rIns="50800"/>
            <a:lstStyle/>
            <a:p>
              <a:pPr algn="ctr">
                <a:lnSpc>
                  <a:spcPts val="3220"/>
                </a:lnSpc>
              </a:pPr>
            </a:p>
          </p:txBody>
        </p:sp>
      </p:grpSp>
      <p:grpSp>
        <p:nvGrpSpPr>
          <p:cNvPr name="Group 36" id="36"/>
          <p:cNvGrpSpPr/>
          <p:nvPr/>
        </p:nvGrpSpPr>
        <p:grpSpPr>
          <a:xfrm rot="0">
            <a:off x="9998263" y="5769912"/>
            <a:ext cx="6061723" cy="982449"/>
            <a:chOff x="0" y="0"/>
            <a:chExt cx="1103707" cy="178882"/>
          </a:xfrm>
        </p:grpSpPr>
        <p:sp>
          <p:nvSpPr>
            <p:cNvPr name="Freeform 37" id="37"/>
            <p:cNvSpPr/>
            <p:nvPr/>
          </p:nvSpPr>
          <p:spPr>
            <a:xfrm flipH="false" flipV="false" rot="0">
              <a:off x="0" y="0"/>
              <a:ext cx="1103707" cy="178882"/>
            </a:xfrm>
            <a:custGeom>
              <a:avLst/>
              <a:gdLst/>
              <a:ahLst/>
              <a:cxnLst/>
              <a:rect r="r" b="b" t="t" l="l"/>
              <a:pathLst>
                <a:path h="178882" w="1103707">
                  <a:moveTo>
                    <a:pt x="65136" y="0"/>
                  </a:moveTo>
                  <a:lnTo>
                    <a:pt x="1038571" y="0"/>
                  </a:lnTo>
                  <a:cubicBezTo>
                    <a:pt x="1074545" y="0"/>
                    <a:pt x="1103707" y="29162"/>
                    <a:pt x="1103707" y="65136"/>
                  </a:cubicBezTo>
                  <a:lnTo>
                    <a:pt x="1103707" y="113746"/>
                  </a:lnTo>
                  <a:cubicBezTo>
                    <a:pt x="1103707" y="131021"/>
                    <a:pt x="1096845" y="147589"/>
                    <a:pt x="1084629" y="159805"/>
                  </a:cubicBezTo>
                  <a:cubicBezTo>
                    <a:pt x="1072414" y="172020"/>
                    <a:pt x="1055846" y="178882"/>
                    <a:pt x="1038571" y="178882"/>
                  </a:cubicBezTo>
                  <a:lnTo>
                    <a:pt x="65136" y="178882"/>
                  </a:lnTo>
                  <a:cubicBezTo>
                    <a:pt x="47861" y="178882"/>
                    <a:pt x="31293" y="172020"/>
                    <a:pt x="19078" y="159805"/>
                  </a:cubicBezTo>
                  <a:cubicBezTo>
                    <a:pt x="6863" y="147589"/>
                    <a:pt x="0" y="131021"/>
                    <a:pt x="0" y="113746"/>
                  </a:cubicBezTo>
                  <a:lnTo>
                    <a:pt x="0" y="65136"/>
                  </a:lnTo>
                  <a:cubicBezTo>
                    <a:pt x="0" y="47861"/>
                    <a:pt x="6863" y="31293"/>
                    <a:pt x="19078" y="19078"/>
                  </a:cubicBezTo>
                  <a:cubicBezTo>
                    <a:pt x="31293" y="6863"/>
                    <a:pt x="47861" y="0"/>
                    <a:pt x="65136" y="0"/>
                  </a:cubicBezTo>
                  <a:close/>
                </a:path>
              </a:pathLst>
            </a:custGeom>
            <a:solidFill>
              <a:srgbClr val="FFF7DB"/>
            </a:solidFill>
          </p:spPr>
        </p:sp>
        <p:sp>
          <p:nvSpPr>
            <p:cNvPr name="TextBox 38" id="38"/>
            <p:cNvSpPr txBox="true"/>
            <p:nvPr/>
          </p:nvSpPr>
          <p:spPr>
            <a:xfrm>
              <a:off x="0" y="-47625"/>
              <a:ext cx="1103707" cy="226507"/>
            </a:xfrm>
            <a:prstGeom prst="rect">
              <a:avLst/>
            </a:prstGeom>
          </p:spPr>
          <p:txBody>
            <a:bodyPr anchor="ctr" rtlCol="false" tIns="50800" lIns="50800" bIns="50800" rIns="50800"/>
            <a:lstStyle/>
            <a:p>
              <a:pPr algn="ctr">
                <a:lnSpc>
                  <a:spcPts val="3220"/>
                </a:lnSpc>
              </a:pPr>
            </a:p>
          </p:txBody>
        </p:sp>
      </p:grpSp>
      <p:grpSp>
        <p:nvGrpSpPr>
          <p:cNvPr name="Group 39" id="39"/>
          <p:cNvGrpSpPr/>
          <p:nvPr/>
        </p:nvGrpSpPr>
        <p:grpSpPr>
          <a:xfrm rot="0">
            <a:off x="9528733" y="5853374"/>
            <a:ext cx="898987" cy="898987"/>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13733"/>
            </a:solidFill>
          </p:spPr>
        </p:sp>
        <p:sp>
          <p:nvSpPr>
            <p:cNvPr name="TextBox 41" id="41"/>
            <p:cNvSpPr txBox="true"/>
            <p:nvPr/>
          </p:nvSpPr>
          <p:spPr>
            <a:xfrm>
              <a:off x="76200" y="28575"/>
              <a:ext cx="660400" cy="708025"/>
            </a:xfrm>
            <a:prstGeom prst="rect">
              <a:avLst/>
            </a:prstGeom>
          </p:spPr>
          <p:txBody>
            <a:bodyPr anchor="ctr" rtlCol="false" tIns="50800" lIns="50800" bIns="50800" rIns="50800"/>
            <a:lstStyle/>
            <a:p>
              <a:pPr algn="ctr">
                <a:lnSpc>
                  <a:spcPts val="3220"/>
                </a:lnSpc>
              </a:pPr>
            </a:p>
          </p:txBody>
        </p:sp>
      </p:grpSp>
      <p:grpSp>
        <p:nvGrpSpPr>
          <p:cNvPr name="Group 42" id="42"/>
          <p:cNvGrpSpPr/>
          <p:nvPr/>
        </p:nvGrpSpPr>
        <p:grpSpPr>
          <a:xfrm rot="0">
            <a:off x="9998263" y="7086175"/>
            <a:ext cx="6061723" cy="982449"/>
            <a:chOff x="0" y="0"/>
            <a:chExt cx="1103707" cy="178882"/>
          </a:xfrm>
        </p:grpSpPr>
        <p:sp>
          <p:nvSpPr>
            <p:cNvPr name="Freeform 43" id="43"/>
            <p:cNvSpPr/>
            <p:nvPr/>
          </p:nvSpPr>
          <p:spPr>
            <a:xfrm flipH="false" flipV="false" rot="0">
              <a:off x="0" y="0"/>
              <a:ext cx="1103707" cy="178882"/>
            </a:xfrm>
            <a:custGeom>
              <a:avLst/>
              <a:gdLst/>
              <a:ahLst/>
              <a:cxnLst/>
              <a:rect r="r" b="b" t="t" l="l"/>
              <a:pathLst>
                <a:path h="178882" w="1103707">
                  <a:moveTo>
                    <a:pt x="65136" y="0"/>
                  </a:moveTo>
                  <a:lnTo>
                    <a:pt x="1038571" y="0"/>
                  </a:lnTo>
                  <a:cubicBezTo>
                    <a:pt x="1074545" y="0"/>
                    <a:pt x="1103707" y="29162"/>
                    <a:pt x="1103707" y="65136"/>
                  </a:cubicBezTo>
                  <a:lnTo>
                    <a:pt x="1103707" y="113746"/>
                  </a:lnTo>
                  <a:cubicBezTo>
                    <a:pt x="1103707" y="131021"/>
                    <a:pt x="1096845" y="147589"/>
                    <a:pt x="1084629" y="159805"/>
                  </a:cubicBezTo>
                  <a:cubicBezTo>
                    <a:pt x="1072414" y="172020"/>
                    <a:pt x="1055846" y="178882"/>
                    <a:pt x="1038571" y="178882"/>
                  </a:cubicBezTo>
                  <a:lnTo>
                    <a:pt x="65136" y="178882"/>
                  </a:lnTo>
                  <a:cubicBezTo>
                    <a:pt x="47861" y="178882"/>
                    <a:pt x="31293" y="172020"/>
                    <a:pt x="19078" y="159805"/>
                  </a:cubicBezTo>
                  <a:cubicBezTo>
                    <a:pt x="6863" y="147589"/>
                    <a:pt x="0" y="131021"/>
                    <a:pt x="0" y="113746"/>
                  </a:cubicBezTo>
                  <a:lnTo>
                    <a:pt x="0" y="65136"/>
                  </a:lnTo>
                  <a:cubicBezTo>
                    <a:pt x="0" y="47861"/>
                    <a:pt x="6863" y="31293"/>
                    <a:pt x="19078" y="19078"/>
                  </a:cubicBezTo>
                  <a:cubicBezTo>
                    <a:pt x="31293" y="6863"/>
                    <a:pt x="47861" y="0"/>
                    <a:pt x="65136" y="0"/>
                  </a:cubicBezTo>
                  <a:close/>
                </a:path>
              </a:pathLst>
            </a:custGeom>
            <a:solidFill>
              <a:srgbClr val="FFF7DB"/>
            </a:solidFill>
          </p:spPr>
        </p:sp>
        <p:sp>
          <p:nvSpPr>
            <p:cNvPr name="TextBox 44" id="44"/>
            <p:cNvSpPr txBox="true"/>
            <p:nvPr/>
          </p:nvSpPr>
          <p:spPr>
            <a:xfrm>
              <a:off x="0" y="-47625"/>
              <a:ext cx="1103707" cy="226507"/>
            </a:xfrm>
            <a:prstGeom prst="rect">
              <a:avLst/>
            </a:prstGeom>
          </p:spPr>
          <p:txBody>
            <a:bodyPr anchor="ctr" rtlCol="false" tIns="50800" lIns="50800" bIns="50800" rIns="50800"/>
            <a:lstStyle/>
            <a:p>
              <a:pPr algn="ctr">
                <a:lnSpc>
                  <a:spcPts val="3220"/>
                </a:lnSpc>
              </a:pPr>
            </a:p>
          </p:txBody>
        </p:sp>
      </p:grpSp>
      <p:grpSp>
        <p:nvGrpSpPr>
          <p:cNvPr name="Group 45" id="45"/>
          <p:cNvGrpSpPr/>
          <p:nvPr/>
        </p:nvGrpSpPr>
        <p:grpSpPr>
          <a:xfrm rot="0">
            <a:off x="9528733" y="7169638"/>
            <a:ext cx="898987" cy="898987"/>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13733"/>
            </a:solidFill>
          </p:spPr>
        </p:sp>
        <p:sp>
          <p:nvSpPr>
            <p:cNvPr name="TextBox 47" id="47"/>
            <p:cNvSpPr txBox="true"/>
            <p:nvPr/>
          </p:nvSpPr>
          <p:spPr>
            <a:xfrm>
              <a:off x="76200" y="28575"/>
              <a:ext cx="660400" cy="708025"/>
            </a:xfrm>
            <a:prstGeom prst="rect">
              <a:avLst/>
            </a:prstGeom>
          </p:spPr>
          <p:txBody>
            <a:bodyPr anchor="ctr" rtlCol="false" tIns="50800" lIns="50800" bIns="50800" rIns="50800"/>
            <a:lstStyle/>
            <a:p>
              <a:pPr algn="ctr">
                <a:lnSpc>
                  <a:spcPts val="3220"/>
                </a:lnSpc>
              </a:pPr>
            </a:p>
          </p:txBody>
        </p:sp>
      </p:grpSp>
      <p:sp>
        <p:nvSpPr>
          <p:cNvPr name="Freeform 48" id="48"/>
          <p:cNvSpPr/>
          <p:nvPr/>
        </p:nvSpPr>
        <p:spPr>
          <a:xfrm flipH="false" flipV="false" rot="0">
            <a:off x="-33424" y="7400061"/>
            <a:ext cx="4264015" cy="2975876"/>
          </a:xfrm>
          <a:custGeom>
            <a:avLst/>
            <a:gdLst/>
            <a:ahLst/>
            <a:cxnLst/>
            <a:rect r="r" b="b" t="t" l="l"/>
            <a:pathLst>
              <a:path h="2975876" w="4264015">
                <a:moveTo>
                  <a:pt x="0" y="0"/>
                </a:moveTo>
                <a:lnTo>
                  <a:pt x="4264015" y="0"/>
                </a:lnTo>
                <a:lnTo>
                  <a:pt x="4264015" y="2975875"/>
                </a:lnTo>
                <a:lnTo>
                  <a:pt x="0" y="297587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49" id="49"/>
          <p:cNvSpPr txBox="true"/>
          <p:nvPr/>
        </p:nvSpPr>
        <p:spPr>
          <a:xfrm rot="0">
            <a:off x="6005278" y="1649152"/>
            <a:ext cx="5413259" cy="1122151"/>
          </a:xfrm>
          <a:prstGeom prst="rect">
            <a:avLst/>
          </a:prstGeom>
        </p:spPr>
        <p:txBody>
          <a:bodyPr anchor="t" rtlCol="false" tIns="0" lIns="0" bIns="0" rIns="0">
            <a:spAutoFit/>
          </a:bodyPr>
          <a:lstStyle/>
          <a:p>
            <a:pPr algn="ctr">
              <a:lnSpc>
                <a:spcPts val="9024"/>
              </a:lnSpc>
            </a:pPr>
            <a:r>
              <a:rPr lang="en-US" sz="6445">
                <a:solidFill>
                  <a:srgbClr val="000000"/>
                </a:solidFill>
                <a:latin typeface="TC Milo"/>
                <a:ea typeface="TC Milo"/>
                <a:cs typeface="TC Milo"/>
                <a:sym typeface="TC Milo"/>
              </a:rPr>
              <a:t>DAFTAR ISI</a:t>
            </a:r>
          </a:p>
        </p:txBody>
      </p:sp>
      <p:sp>
        <p:nvSpPr>
          <p:cNvPr name="TextBox 50" id="50"/>
          <p:cNvSpPr txBox="true"/>
          <p:nvPr/>
        </p:nvSpPr>
        <p:spPr>
          <a:xfrm rot="0">
            <a:off x="2465050" y="4606172"/>
            <a:ext cx="898987" cy="638345"/>
          </a:xfrm>
          <a:prstGeom prst="rect">
            <a:avLst/>
          </a:prstGeom>
        </p:spPr>
        <p:txBody>
          <a:bodyPr anchor="t" rtlCol="false" tIns="0" lIns="0" bIns="0" rIns="0">
            <a:spAutoFit/>
          </a:bodyPr>
          <a:lstStyle/>
          <a:p>
            <a:pPr algn="ctr">
              <a:lnSpc>
                <a:spcPts val="4657"/>
              </a:lnSpc>
            </a:pPr>
            <a:r>
              <a:rPr lang="en-US" sz="3326">
                <a:solidFill>
                  <a:srgbClr val="FFEFBF"/>
                </a:solidFill>
                <a:latin typeface="Chunk Five"/>
                <a:ea typeface="Chunk Five"/>
                <a:cs typeface="Chunk Five"/>
                <a:sym typeface="Chunk Five"/>
              </a:rPr>
              <a:t>1</a:t>
            </a:r>
          </a:p>
        </p:txBody>
      </p:sp>
      <p:sp>
        <p:nvSpPr>
          <p:cNvPr name="TextBox 51" id="51"/>
          <p:cNvSpPr txBox="true"/>
          <p:nvPr/>
        </p:nvSpPr>
        <p:spPr>
          <a:xfrm rot="0">
            <a:off x="3364037" y="4631116"/>
            <a:ext cx="5632266" cy="572646"/>
          </a:xfrm>
          <a:prstGeom prst="rect">
            <a:avLst/>
          </a:prstGeom>
        </p:spPr>
        <p:txBody>
          <a:bodyPr anchor="t" rtlCol="false" tIns="0" lIns="0" bIns="0" rIns="0">
            <a:spAutoFit/>
          </a:bodyPr>
          <a:lstStyle/>
          <a:p>
            <a:pPr algn="ctr">
              <a:lnSpc>
                <a:spcPts val="4657"/>
              </a:lnSpc>
            </a:pPr>
            <a:r>
              <a:rPr lang="en-US" sz="3326">
                <a:solidFill>
                  <a:srgbClr val="6A8B66"/>
                </a:solidFill>
                <a:latin typeface="TC Milo"/>
                <a:ea typeface="TC Milo"/>
                <a:cs typeface="TC Milo"/>
                <a:sym typeface="TC Milo"/>
              </a:rPr>
              <a:t>ANGGOTA KELOMPOK</a:t>
            </a:r>
          </a:p>
        </p:txBody>
      </p:sp>
      <p:sp>
        <p:nvSpPr>
          <p:cNvPr name="TextBox 52" id="52"/>
          <p:cNvSpPr txBox="true"/>
          <p:nvPr/>
        </p:nvSpPr>
        <p:spPr>
          <a:xfrm rot="0">
            <a:off x="2465050" y="5922435"/>
            <a:ext cx="898987" cy="638345"/>
          </a:xfrm>
          <a:prstGeom prst="rect">
            <a:avLst/>
          </a:prstGeom>
        </p:spPr>
        <p:txBody>
          <a:bodyPr anchor="t" rtlCol="false" tIns="0" lIns="0" bIns="0" rIns="0">
            <a:spAutoFit/>
          </a:bodyPr>
          <a:lstStyle/>
          <a:p>
            <a:pPr algn="ctr">
              <a:lnSpc>
                <a:spcPts val="4657"/>
              </a:lnSpc>
            </a:pPr>
            <a:r>
              <a:rPr lang="en-US" sz="3326">
                <a:solidFill>
                  <a:srgbClr val="FFEFBF"/>
                </a:solidFill>
                <a:latin typeface="Chunk Five"/>
                <a:ea typeface="Chunk Five"/>
                <a:cs typeface="Chunk Five"/>
                <a:sym typeface="Chunk Five"/>
              </a:rPr>
              <a:t>2</a:t>
            </a:r>
          </a:p>
        </p:txBody>
      </p:sp>
      <p:sp>
        <p:nvSpPr>
          <p:cNvPr name="TextBox 53" id="53"/>
          <p:cNvSpPr txBox="true"/>
          <p:nvPr/>
        </p:nvSpPr>
        <p:spPr>
          <a:xfrm rot="0">
            <a:off x="3364037" y="5947379"/>
            <a:ext cx="5632266" cy="572646"/>
          </a:xfrm>
          <a:prstGeom prst="rect">
            <a:avLst/>
          </a:prstGeom>
        </p:spPr>
        <p:txBody>
          <a:bodyPr anchor="t" rtlCol="false" tIns="0" lIns="0" bIns="0" rIns="0">
            <a:spAutoFit/>
          </a:bodyPr>
          <a:lstStyle/>
          <a:p>
            <a:pPr algn="ctr">
              <a:lnSpc>
                <a:spcPts val="4657"/>
              </a:lnSpc>
            </a:pPr>
            <a:r>
              <a:rPr lang="en-US" sz="3326">
                <a:solidFill>
                  <a:srgbClr val="6A8B66"/>
                </a:solidFill>
                <a:latin typeface="TC Milo"/>
                <a:ea typeface="TC Milo"/>
                <a:cs typeface="TC Milo"/>
                <a:sym typeface="TC Milo"/>
              </a:rPr>
              <a:t>LATAR BELAKANG</a:t>
            </a:r>
          </a:p>
        </p:txBody>
      </p:sp>
      <p:sp>
        <p:nvSpPr>
          <p:cNvPr name="TextBox 54" id="54"/>
          <p:cNvSpPr txBox="true"/>
          <p:nvPr/>
        </p:nvSpPr>
        <p:spPr>
          <a:xfrm rot="0">
            <a:off x="2465050" y="7238699"/>
            <a:ext cx="898987" cy="638345"/>
          </a:xfrm>
          <a:prstGeom prst="rect">
            <a:avLst/>
          </a:prstGeom>
        </p:spPr>
        <p:txBody>
          <a:bodyPr anchor="t" rtlCol="false" tIns="0" lIns="0" bIns="0" rIns="0">
            <a:spAutoFit/>
          </a:bodyPr>
          <a:lstStyle/>
          <a:p>
            <a:pPr algn="ctr">
              <a:lnSpc>
                <a:spcPts val="4657"/>
              </a:lnSpc>
            </a:pPr>
            <a:r>
              <a:rPr lang="en-US" sz="3326">
                <a:solidFill>
                  <a:srgbClr val="FFEFBF"/>
                </a:solidFill>
                <a:latin typeface="Chunk Five"/>
                <a:ea typeface="Chunk Five"/>
                <a:cs typeface="Chunk Five"/>
                <a:sym typeface="Chunk Five"/>
              </a:rPr>
              <a:t>3</a:t>
            </a:r>
          </a:p>
        </p:txBody>
      </p:sp>
      <p:sp>
        <p:nvSpPr>
          <p:cNvPr name="TextBox 55" id="55"/>
          <p:cNvSpPr txBox="true"/>
          <p:nvPr/>
        </p:nvSpPr>
        <p:spPr>
          <a:xfrm rot="0">
            <a:off x="3364037" y="7263642"/>
            <a:ext cx="5632266" cy="572646"/>
          </a:xfrm>
          <a:prstGeom prst="rect">
            <a:avLst/>
          </a:prstGeom>
        </p:spPr>
        <p:txBody>
          <a:bodyPr anchor="t" rtlCol="false" tIns="0" lIns="0" bIns="0" rIns="0">
            <a:spAutoFit/>
          </a:bodyPr>
          <a:lstStyle/>
          <a:p>
            <a:pPr algn="ctr">
              <a:lnSpc>
                <a:spcPts val="4657"/>
              </a:lnSpc>
            </a:pPr>
            <a:r>
              <a:rPr lang="en-US" sz="3326">
                <a:solidFill>
                  <a:srgbClr val="6A8B66"/>
                </a:solidFill>
                <a:latin typeface="TC Milo"/>
                <a:ea typeface="TC Milo"/>
                <a:cs typeface="TC Milo"/>
                <a:sym typeface="TC Milo"/>
              </a:rPr>
              <a:t>RUMUSAN MASALAH</a:t>
            </a:r>
          </a:p>
        </p:txBody>
      </p:sp>
      <p:sp>
        <p:nvSpPr>
          <p:cNvPr name="TextBox 56" id="56"/>
          <p:cNvSpPr txBox="true"/>
          <p:nvPr/>
        </p:nvSpPr>
        <p:spPr>
          <a:xfrm rot="0">
            <a:off x="9528733" y="4606172"/>
            <a:ext cx="898987" cy="638345"/>
          </a:xfrm>
          <a:prstGeom prst="rect">
            <a:avLst/>
          </a:prstGeom>
        </p:spPr>
        <p:txBody>
          <a:bodyPr anchor="t" rtlCol="false" tIns="0" lIns="0" bIns="0" rIns="0">
            <a:spAutoFit/>
          </a:bodyPr>
          <a:lstStyle/>
          <a:p>
            <a:pPr algn="ctr">
              <a:lnSpc>
                <a:spcPts val="4657"/>
              </a:lnSpc>
            </a:pPr>
            <a:r>
              <a:rPr lang="en-US" sz="3326">
                <a:solidFill>
                  <a:srgbClr val="FFEFBF"/>
                </a:solidFill>
                <a:latin typeface="Chunk Five"/>
                <a:ea typeface="Chunk Five"/>
                <a:cs typeface="Chunk Five"/>
                <a:sym typeface="Chunk Five"/>
              </a:rPr>
              <a:t>4</a:t>
            </a:r>
          </a:p>
        </p:txBody>
      </p:sp>
      <p:sp>
        <p:nvSpPr>
          <p:cNvPr name="TextBox 57" id="57"/>
          <p:cNvSpPr txBox="true"/>
          <p:nvPr/>
        </p:nvSpPr>
        <p:spPr>
          <a:xfrm rot="0">
            <a:off x="10427720" y="4631116"/>
            <a:ext cx="5632266" cy="572646"/>
          </a:xfrm>
          <a:prstGeom prst="rect">
            <a:avLst/>
          </a:prstGeom>
        </p:spPr>
        <p:txBody>
          <a:bodyPr anchor="t" rtlCol="false" tIns="0" lIns="0" bIns="0" rIns="0">
            <a:spAutoFit/>
          </a:bodyPr>
          <a:lstStyle/>
          <a:p>
            <a:pPr algn="ctr">
              <a:lnSpc>
                <a:spcPts val="4657"/>
              </a:lnSpc>
            </a:pPr>
            <a:r>
              <a:rPr lang="en-US" sz="3326">
                <a:solidFill>
                  <a:srgbClr val="6A8B66"/>
                </a:solidFill>
                <a:latin typeface="TC Milo"/>
                <a:ea typeface="TC Milo"/>
                <a:cs typeface="TC Milo"/>
                <a:sym typeface="TC Milo"/>
              </a:rPr>
              <a:t>TUJUAN PENELITIAN</a:t>
            </a:r>
          </a:p>
        </p:txBody>
      </p:sp>
      <p:sp>
        <p:nvSpPr>
          <p:cNvPr name="TextBox 58" id="58"/>
          <p:cNvSpPr txBox="true"/>
          <p:nvPr/>
        </p:nvSpPr>
        <p:spPr>
          <a:xfrm rot="0">
            <a:off x="9528733" y="5922435"/>
            <a:ext cx="898987" cy="638345"/>
          </a:xfrm>
          <a:prstGeom prst="rect">
            <a:avLst/>
          </a:prstGeom>
        </p:spPr>
        <p:txBody>
          <a:bodyPr anchor="t" rtlCol="false" tIns="0" lIns="0" bIns="0" rIns="0">
            <a:spAutoFit/>
          </a:bodyPr>
          <a:lstStyle/>
          <a:p>
            <a:pPr algn="ctr">
              <a:lnSpc>
                <a:spcPts val="4657"/>
              </a:lnSpc>
            </a:pPr>
            <a:r>
              <a:rPr lang="en-US" sz="3326">
                <a:solidFill>
                  <a:srgbClr val="FFEFBF"/>
                </a:solidFill>
                <a:latin typeface="Chunk Five"/>
                <a:ea typeface="Chunk Five"/>
                <a:cs typeface="Chunk Five"/>
                <a:sym typeface="Chunk Five"/>
              </a:rPr>
              <a:t>5</a:t>
            </a:r>
          </a:p>
        </p:txBody>
      </p:sp>
      <p:sp>
        <p:nvSpPr>
          <p:cNvPr name="TextBox 59" id="59"/>
          <p:cNvSpPr txBox="true"/>
          <p:nvPr/>
        </p:nvSpPr>
        <p:spPr>
          <a:xfrm rot="0">
            <a:off x="10427720" y="5947379"/>
            <a:ext cx="5632266" cy="572646"/>
          </a:xfrm>
          <a:prstGeom prst="rect">
            <a:avLst/>
          </a:prstGeom>
        </p:spPr>
        <p:txBody>
          <a:bodyPr anchor="t" rtlCol="false" tIns="0" lIns="0" bIns="0" rIns="0">
            <a:spAutoFit/>
          </a:bodyPr>
          <a:lstStyle/>
          <a:p>
            <a:pPr algn="ctr">
              <a:lnSpc>
                <a:spcPts val="4657"/>
              </a:lnSpc>
            </a:pPr>
            <a:r>
              <a:rPr lang="en-US" sz="3326">
                <a:solidFill>
                  <a:srgbClr val="6A8B66"/>
                </a:solidFill>
                <a:latin typeface="TC Milo"/>
                <a:ea typeface="TC Milo"/>
                <a:cs typeface="TC Milo"/>
                <a:sym typeface="TC Milo"/>
              </a:rPr>
              <a:t>PEMBAHASAN</a:t>
            </a:r>
          </a:p>
        </p:txBody>
      </p:sp>
      <p:sp>
        <p:nvSpPr>
          <p:cNvPr name="TextBox 60" id="60"/>
          <p:cNvSpPr txBox="true"/>
          <p:nvPr/>
        </p:nvSpPr>
        <p:spPr>
          <a:xfrm rot="0">
            <a:off x="9528733" y="7238699"/>
            <a:ext cx="898987" cy="638345"/>
          </a:xfrm>
          <a:prstGeom prst="rect">
            <a:avLst/>
          </a:prstGeom>
        </p:spPr>
        <p:txBody>
          <a:bodyPr anchor="t" rtlCol="false" tIns="0" lIns="0" bIns="0" rIns="0">
            <a:spAutoFit/>
          </a:bodyPr>
          <a:lstStyle/>
          <a:p>
            <a:pPr algn="ctr">
              <a:lnSpc>
                <a:spcPts val="4657"/>
              </a:lnSpc>
            </a:pPr>
            <a:r>
              <a:rPr lang="en-US" sz="3326">
                <a:solidFill>
                  <a:srgbClr val="FFEFBF"/>
                </a:solidFill>
                <a:latin typeface="Chunk Five"/>
                <a:ea typeface="Chunk Five"/>
                <a:cs typeface="Chunk Five"/>
                <a:sym typeface="Chunk Five"/>
              </a:rPr>
              <a:t>6</a:t>
            </a:r>
          </a:p>
        </p:txBody>
      </p:sp>
      <p:sp>
        <p:nvSpPr>
          <p:cNvPr name="TextBox 61" id="61"/>
          <p:cNvSpPr txBox="true"/>
          <p:nvPr/>
        </p:nvSpPr>
        <p:spPr>
          <a:xfrm rot="0">
            <a:off x="10427720" y="7263642"/>
            <a:ext cx="5632266" cy="572646"/>
          </a:xfrm>
          <a:prstGeom prst="rect">
            <a:avLst/>
          </a:prstGeom>
        </p:spPr>
        <p:txBody>
          <a:bodyPr anchor="t" rtlCol="false" tIns="0" lIns="0" bIns="0" rIns="0">
            <a:spAutoFit/>
          </a:bodyPr>
          <a:lstStyle/>
          <a:p>
            <a:pPr algn="ctr">
              <a:lnSpc>
                <a:spcPts val="4657"/>
              </a:lnSpc>
            </a:pPr>
            <a:r>
              <a:rPr lang="en-US" sz="3326">
                <a:solidFill>
                  <a:srgbClr val="6A8B66"/>
                </a:solidFill>
                <a:latin typeface="TC Milo"/>
                <a:ea typeface="TC Milo"/>
                <a:cs typeface="TC Milo"/>
                <a:sym typeface="TC Milo"/>
              </a:rPr>
              <a:t>KESIMPULAN</a:t>
            </a:r>
          </a:p>
        </p:txBody>
      </p:sp>
      <p:sp>
        <p:nvSpPr>
          <p:cNvPr name="Freeform 62" id="62"/>
          <p:cNvSpPr/>
          <p:nvPr/>
        </p:nvSpPr>
        <p:spPr>
          <a:xfrm flipH="false" flipV="false" rot="0">
            <a:off x="10972800" y="8794254"/>
            <a:ext cx="7315200" cy="1492746"/>
          </a:xfrm>
          <a:custGeom>
            <a:avLst/>
            <a:gdLst/>
            <a:ahLst/>
            <a:cxnLst/>
            <a:rect r="r" b="b" t="t" l="l"/>
            <a:pathLst>
              <a:path h="1492746" w="7315200">
                <a:moveTo>
                  <a:pt x="0" y="0"/>
                </a:moveTo>
                <a:lnTo>
                  <a:pt x="7315200" y="0"/>
                </a:lnTo>
                <a:lnTo>
                  <a:pt x="7315200" y="1492746"/>
                </a:lnTo>
                <a:lnTo>
                  <a:pt x="0" y="149274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7DB"/>
        </a:solidFill>
      </p:bgPr>
    </p:bg>
    <p:spTree>
      <p:nvGrpSpPr>
        <p:cNvPr id="1" name=""/>
        <p:cNvGrpSpPr/>
        <p:nvPr/>
      </p:nvGrpSpPr>
      <p:grpSpPr>
        <a:xfrm>
          <a:off x="0" y="0"/>
          <a:ext cx="0" cy="0"/>
          <a:chOff x="0" y="0"/>
          <a:chExt cx="0" cy="0"/>
        </a:xfrm>
      </p:grpSpPr>
      <p:grpSp>
        <p:nvGrpSpPr>
          <p:cNvPr name="Group 2" id="2"/>
          <p:cNvGrpSpPr/>
          <p:nvPr/>
        </p:nvGrpSpPr>
        <p:grpSpPr>
          <a:xfrm rot="0">
            <a:off x="-594088" y="0"/>
            <a:ext cx="19073252" cy="10287000"/>
            <a:chOff x="0" y="0"/>
            <a:chExt cx="25431003"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715003"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0" y="3634542"/>
            <a:ext cx="18288000" cy="6652458"/>
            <a:chOff x="0" y="0"/>
            <a:chExt cx="4816593" cy="1752088"/>
          </a:xfrm>
        </p:grpSpPr>
        <p:sp>
          <p:nvSpPr>
            <p:cNvPr name="Freeform 6" id="6"/>
            <p:cNvSpPr/>
            <p:nvPr/>
          </p:nvSpPr>
          <p:spPr>
            <a:xfrm flipH="false" flipV="false" rot="0">
              <a:off x="0" y="0"/>
              <a:ext cx="4816592" cy="1752088"/>
            </a:xfrm>
            <a:custGeom>
              <a:avLst/>
              <a:gdLst/>
              <a:ahLst/>
              <a:cxnLst/>
              <a:rect r="r" b="b" t="t" l="l"/>
              <a:pathLst>
                <a:path h="1752088" w="4816592">
                  <a:moveTo>
                    <a:pt x="0" y="0"/>
                  </a:moveTo>
                  <a:lnTo>
                    <a:pt x="4816592" y="0"/>
                  </a:lnTo>
                  <a:lnTo>
                    <a:pt x="4816592" y="1752088"/>
                  </a:lnTo>
                  <a:lnTo>
                    <a:pt x="0" y="1752088"/>
                  </a:lnTo>
                  <a:close/>
                </a:path>
              </a:pathLst>
            </a:custGeom>
            <a:solidFill>
              <a:srgbClr val="6A8B66"/>
            </a:solidFill>
          </p:spPr>
        </p:sp>
        <p:sp>
          <p:nvSpPr>
            <p:cNvPr name="TextBox 7" id="7"/>
            <p:cNvSpPr txBox="true"/>
            <p:nvPr/>
          </p:nvSpPr>
          <p:spPr>
            <a:xfrm>
              <a:off x="0" y="-47625"/>
              <a:ext cx="4816593" cy="1799713"/>
            </a:xfrm>
            <a:prstGeom prst="rect">
              <a:avLst/>
            </a:prstGeom>
          </p:spPr>
          <p:txBody>
            <a:bodyPr anchor="ctr" rtlCol="false" tIns="50800" lIns="50800" bIns="50800" rIns="50800"/>
            <a:lstStyle/>
            <a:p>
              <a:pPr algn="ctr">
                <a:lnSpc>
                  <a:spcPts val="3220"/>
                </a:lnSpc>
              </a:pPr>
            </a:p>
          </p:txBody>
        </p:sp>
      </p:grpSp>
      <p:grpSp>
        <p:nvGrpSpPr>
          <p:cNvPr name="Group 8" id="8"/>
          <p:cNvGrpSpPr/>
          <p:nvPr/>
        </p:nvGrpSpPr>
        <p:grpSpPr>
          <a:xfrm rot="0">
            <a:off x="0" y="3634542"/>
            <a:ext cx="19946243" cy="6648748"/>
            <a:chOff x="0" y="0"/>
            <a:chExt cx="26594990" cy="8864997"/>
          </a:xfrm>
        </p:grpSpPr>
        <p:sp>
          <p:nvSpPr>
            <p:cNvPr name="Freeform 9" id="9"/>
            <p:cNvSpPr/>
            <p:nvPr/>
          </p:nvSpPr>
          <p:spPr>
            <a:xfrm flipH="false" flipV="false" rot="0">
              <a:off x="0" y="0"/>
              <a:ext cx="8864997" cy="8864997"/>
            </a:xfrm>
            <a:custGeom>
              <a:avLst/>
              <a:gdLst/>
              <a:ahLst/>
              <a:cxnLst/>
              <a:rect r="r" b="b" t="t" l="l"/>
              <a:pathLst>
                <a:path h="8864997" w="8864997">
                  <a:moveTo>
                    <a:pt x="0" y="0"/>
                  </a:moveTo>
                  <a:lnTo>
                    <a:pt x="8864997" y="0"/>
                  </a:lnTo>
                  <a:lnTo>
                    <a:pt x="8864997" y="8864997"/>
                  </a:lnTo>
                  <a:lnTo>
                    <a:pt x="0" y="8864997"/>
                  </a:lnTo>
                  <a:lnTo>
                    <a:pt x="0" y="0"/>
                  </a:lnTo>
                  <a:close/>
                </a:path>
              </a:pathLst>
            </a:custGeom>
            <a:blipFill>
              <a:blip r:embed="rId4">
                <a:alphaModFix amt="51000"/>
              </a:blip>
              <a:stretch>
                <a:fillRect l="0" t="0" r="0" b="0"/>
              </a:stretch>
            </a:blipFill>
          </p:spPr>
        </p:sp>
        <p:sp>
          <p:nvSpPr>
            <p:cNvPr name="Freeform 10" id="10"/>
            <p:cNvSpPr/>
            <p:nvPr/>
          </p:nvSpPr>
          <p:spPr>
            <a:xfrm flipH="true" flipV="false" rot="0">
              <a:off x="8864997" y="0"/>
              <a:ext cx="8864997" cy="8864997"/>
            </a:xfrm>
            <a:custGeom>
              <a:avLst/>
              <a:gdLst/>
              <a:ahLst/>
              <a:cxnLst/>
              <a:rect r="r" b="b" t="t" l="l"/>
              <a:pathLst>
                <a:path h="8864997" w="8864997">
                  <a:moveTo>
                    <a:pt x="8864996" y="0"/>
                  </a:moveTo>
                  <a:lnTo>
                    <a:pt x="0" y="0"/>
                  </a:lnTo>
                  <a:lnTo>
                    <a:pt x="0" y="8864997"/>
                  </a:lnTo>
                  <a:lnTo>
                    <a:pt x="8864996" y="8864997"/>
                  </a:lnTo>
                  <a:lnTo>
                    <a:pt x="8864996" y="0"/>
                  </a:lnTo>
                  <a:close/>
                </a:path>
              </a:pathLst>
            </a:custGeom>
            <a:blipFill>
              <a:blip r:embed="rId4">
                <a:alphaModFix amt="53000"/>
              </a:blip>
              <a:stretch>
                <a:fillRect l="0" t="0" r="0" b="0"/>
              </a:stretch>
            </a:blipFill>
          </p:spPr>
        </p:sp>
        <p:sp>
          <p:nvSpPr>
            <p:cNvPr name="Freeform 11" id="11"/>
            <p:cNvSpPr/>
            <p:nvPr/>
          </p:nvSpPr>
          <p:spPr>
            <a:xfrm flipH="true" flipV="false" rot="0">
              <a:off x="17729993" y="0"/>
              <a:ext cx="8864997" cy="8864997"/>
            </a:xfrm>
            <a:custGeom>
              <a:avLst/>
              <a:gdLst/>
              <a:ahLst/>
              <a:cxnLst/>
              <a:rect r="r" b="b" t="t" l="l"/>
              <a:pathLst>
                <a:path h="8864997" w="8864997">
                  <a:moveTo>
                    <a:pt x="8864997" y="0"/>
                  </a:moveTo>
                  <a:lnTo>
                    <a:pt x="0" y="0"/>
                  </a:lnTo>
                  <a:lnTo>
                    <a:pt x="0" y="8864997"/>
                  </a:lnTo>
                  <a:lnTo>
                    <a:pt x="8864997" y="8864997"/>
                  </a:lnTo>
                  <a:lnTo>
                    <a:pt x="8864997" y="0"/>
                  </a:lnTo>
                  <a:close/>
                </a:path>
              </a:pathLst>
            </a:custGeom>
            <a:blipFill>
              <a:blip r:embed="rId4">
                <a:alphaModFix amt="52000"/>
              </a:blip>
              <a:stretch>
                <a:fillRect l="0" t="0" r="0" b="0"/>
              </a:stretch>
            </a:blipFill>
          </p:spPr>
        </p:sp>
      </p:grpSp>
      <p:sp>
        <p:nvSpPr>
          <p:cNvPr name="Freeform 12" id="12"/>
          <p:cNvSpPr/>
          <p:nvPr/>
        </p:nvSpPr>
        <p:spPr>
          <a:xfrm flipH="false" flipV="false" rot="0">
            <a:off x="1738335" y="4643770"/>
            <a:ext cx="868621" cy="999459"/>
          </a:xfrm>
          <a:custGeom>
            <a:avLst/>
            <a:gdLst/>
            <a:ahLst/>
            <a:cxnLst/>
            <a:rect r="r" b="b" t="t" l="l"/>
            <a:pathLst>
              <a:path h="999459" w="868621">
                <a:moveTo>
                  <a:pt x="0" y="0"/>
                </a:moveTo>
                <a:lnTo>
                  <a:pt x="868621" y="0"/>
                </a:lnTo>
                <a:lnTo>
                  <a:pt x="868621" y="999460"/>
                </a:lnTo>
                <a:lnTo>
                  <a:pt x="0" y="99946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812727" y="137233"/>
            <a:ext cx="4359454" cy="642029"/>
          </a:xfrm>
          <a:custGeom>
            <a:avLst/>
            <a:gdLst/>
            <a:ahLst/>
            <a:cxnLst/>
            <a:rect r="r" b="b" t="t" l="l"/>
            <a:pathLst>
              <a:path h="642029" w="4359454">
                <a:moveTo>
                  <a:pt x="0" y="0"/>
                </a:moveTo>
                <a:lnTo>
                  <a:pt x="4359454" y="0"/>
                </a:lnTo>
                <a:lnTo>
                  <a:pt x="4359454" y="642029"/>
                </a:lnTo>
                <a:lnTo>
                  <a:pt x="0" y="64202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15366126" y="169708"/>
            <a:ext cx="2921874" cy="609554"/>
          </a:xfrm>
          <a:custGeom>
            <a:avLst/>
            <a:gdLst/>
            <a:ahLst/>
            <a:cxnLst/>
            <a:rect r="r" b="b" t="t" l="l"/>
            <a:pathLst>
              <a:path h="609554" w="2921874">
                <a:moveTo>
                  <a:pt x="0" y="0"/>
                </a:moveTo>
                <a:lnTo>
                  <a:pt x="2921874" y="0"/>
                </a:lnTo>
                <a:lnTo>
                  <a:pt x="2921874" y="609554"/>
                </a:lnTo>
                <a:lnTo>
                  <a:pt x="0" y="60955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5" id="15"/>
          <p:cNvSpPr/>
          <p:nvPr/>
        </p:nvSpPr>
        <p:spPr>
          <a:xfrm flipH="false" flipV="false" rot="0">
            <a:off x="5090603" y="1743051"/>
            <a:ext cx="8106794" cy="1075993"/>
          </a:xfrm>
          <a:custGeom>
            <a:avLst/>
            <a:gdLst/>
            <a:ahLst/>
            <a:cxnLst/>
            <a:rect r="r" b="b" t="t" l="l"/>
            <a:pathLst>
              <a:path h="1075993" w="8106794">
                <a:moveTo>
                  <a:pt x="0" y="0"/>
                </a:moveTo>
                <a:lnTo>
                  <a:pt x="8106794" y="0"/>
                </a:lnTo>
                <a:lnTo>
                  <a:pt x="8106794" y="1075993"/>
                </a:lnTo>
                <a:lnTo>
                  <a:pt x="0" y="107599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6" id="16"/>
          <p:cNvGrpSpPr>
            <a:grpSpLocks noChangeAspect="true"/>
          </p:cNvGrpSpPr>
          <p:nvPr/>
        </p:nvGrpSpPr>
        <p:grpSpPr>
          <a:xfrm rot="0">
            <a:off x="2424449" y="4315516"/>
            <a:ext cx="3795268" cy="3303981"/>
            <a:chOff x="0" y="0"/>
            <a:chExt cx="4640580" cy="4039870"/>
          </a:xfrm>
        </p:grpSpPr>
        <p:sp>
          <p:nvSpPr>
            <p:cNvPr name="Freeform 17" id="17"/>
            <p:cNvSpPr/>
            <p:nvPr/>
          </p:nvSpPr>
          <p:spPr>
            <a:xfrm flipH="false" flipV="false" rot="0">
              <a:off x="6350" y="12700"/>
              <a:ext cx="4627880" cy="4027170"/>
            </a:xfrm>
            <a:custGeom>
              <a:avLst/>
              <a:gdLst/>
              <a:ahLst/>
              <a:cxnLst/>
              <a:rect r="r" b="b" t="t" l="l"/>
              <a:pathLst>
                <a:path h="4027170" w="4627880">
                  <a:moveTo>
                    <a:pt x="4500880" y="4027170"/>
                  </a:moveTo>
                  <a:lnTo>
                    <a:pt x="128270" y="4027170"/>
                  </a:lnTo>
                  <a:cubicBezTo>
                    <a:pt x="58420" y="4027170"/>
                    <a:pt x="1270" y="3970020"/>
                    <a:pt x="1270" y="3900170"/>
                  </a:cubicBezTo>
                  <a:lnTo>
                    <a:pt x="0" y="127000"/>
                  </a:lnTo>
                  <a:cubicBezTo>
                    <a:pt x="0" y="57150"/>
                    <a:pt x="57150" y="0"/>
                    <a:pt x="127000" y="0"/>
                  </a:cubicBezTo>
                  <a:lnTo>
                    <a:pt x="4498340" y="0"/>
                  </a:lnTo>
                  <a:cubicBezTo>
                    <a:pt x="4568190" y="0"/>
                    <a:pt x="4625340" y="57150"/>
                    <a:pt x="4625340" y="127000"/>
                  </a:cubicBezTo>
                  <a:lnTo>
                    <a:pt x="4626610" y="3900170"/>
                  </a:lnTo>
                  <a:cubicBezTo>
                    <a:pt x="4627880" y="3970020"/>
                    <a:pt x="4570730" y="4027170"/>
                    <a:pt x="4500880" y="4027170"/>
                  </a:cubicBezTo>
                  <a:close/>
                </a:path>
              </a:pathLst>
            </a:custGeom>
            <a:solidFill>
              <a:srgbClr val="FFEFBF"/>
            </a:solidFill>
          </p:spPr>
        </p:sp>
        <p:sp>
          <p:nvSpPr>
            <p:cNvPr name="Freeform 18" id="18"/>
            <p:cNvSpPr/>
            <p:nvPr/>
          </p:nvSpPr>
          <p:spPr>
            <a:xfrm flipH="false" flipV="false" rot="0">
              <a:off x="0" y="68580"/>
              <a:ext cx="4640580" cy="3971290"/>
            </a:xfrm>
            <a:custGeom>
              <a:avLst/>
              <a:gdLst/>
              <a:ahLst/>
              <a:cxnLst/>
              <a:rect r="r" b="b" t="t" l="l"/>
              <a:pathLst>
                <a:path h="3971290" w="4640580">
                  <a:moveTo>
                    <a:pt x="4507230" y="3971290"/>
                  </a:moveTo>
                  <a:lnTo>
                    <a:pt x="134620" y="3971290"/>
                  </a:lnTo>
                  <a:cubicBezTo>
                    <a:pt x="60960" y="3971290"/>
                    <a:pt x="1270" y="3911600"/>
                    <a:pt x="1270" y="3837940"/>
                  </a:cubicBezTo>
                  <a:lnTo>
                    <a:pt x="0" y="118110"/>
                  </a:lnTo>
                  <a:lnTo>
                    <a:pt x="4638040" y="118110"/>
                  </a:lnTo>
                  <a:lnTo>
                    <a:pt x="4638040" y="124460"/>
                  </a:lnTo>
                  <a:lnTo>
                    <a:pt x="4639310" y="3836670"/>
                  </a:lnTo>
                  <a:cubicBezTo>
                    <a:pt x="4640580" y="3911600"/>
                    <a:pt x="4580890" y="3971290"/>
                    <a:pt x="4507230" y="3971290"/>
                  </a:cubicBezTo>
                  <a:close/>
                  <a:moveTo>
                    <a:pt x="12700" y="130810"/>
                  </a:moveTo>
                  <a:lnTo>
                    <a:pt x="13970" y="3836670"/>
                  </a:lnTo>
                  <a:cubicBezTo>
                    <a:pt x="13970" y="3902710"/>
                    <a:pt x="68580" y="3957320"/>
                    <a:pt x="134620" y="3957320"/>
                  </a:cubicBezTo>
                  <a:lnTo>
                    <a:pt x="4505960" y="3957320"/>
                  </a:lnTo>
                  <a:cubicBezTo>
                    <a:pt x="4572000" y="3957320"/>
                    <a:pt x="4626610" y="3902710"/>
                    <a:pt x="4626610" y="3836670"/>
                  </a:cubicBezTo>
                  <a:lnTo>
                    <a:pt x="4625340" y="130810"/>
                  </a:lnTo>
                  <a:lnTo>
                    <a:pt x="12700" y="130810"/>
                  </a:lnTo>
                  <a:close/>
                  <a:moveTo>
                    <a:pt x="6350" y="123190"/>
                  </a:moveTo>
                  <a:lnTo>
                    <a:pt x="4634230" y="123190"/>
                  </a:lnTo>
                  <a:lnTo>
                    <a:pt x="4634230" y="316230"/>
                  </a:lnTo>
                  <a:lnTo>
                    <a:pt x="6350" y="316230"/>
                  </a:lnTo>
                  <a:lnTo>
                    <a:pt x="6350" y="123190"/>
                  </a:lnTo>
                  <a:close/>
                  <a:moveTo>
                    <a:pt x="290830" y="0"/>
                  </a:moveTo>
                  <a:lnTo>
                    <a:pt x="354330" y="0"/>
                  </a:lnTo>
                  <a:lnTo>
                    <a:pt x="354330" y="63500"/>
                  </a:lnTo>
                  <a:lnTo>
                    <a:pt x="290830" y="63500"/>
                  </a:lnTo>
                  <a:lnTo>
                    <a:pt x="290830" y="0"/>
                  </a:lnTo>
                  <a:close/>
                  <a:moveTo>
                    <a:pt x="204470" y="0"/>
                  </a:moveTo>
                  <a:cubicBezTo>
                    <a:pt x="222250" y="0"/>
                    <a:pt x="236220" y="13970"/>
                    <a:pt x="236220" y="31750"/>
                  </a:cubicBezTo>
                  <a:cubicBezTo>
                    <a:pt x="236220" y="49530"/>
                    <a:pt x="222250" y="63500"/>
                    <a:pt x="204470" y="63500"/>
                  </a:cubicBezTo>
                  <a:cubicBezTo>
                    <a:pt x="186690" y="63500"/>
                    <a:pt x="172720" y="49530"/>
                    <a:pt x="172720" y="31750"/>
                  </a:cubicBezTo>
                  <a:cubicBezTo>
                    <a:pt x="172720" y="13970"/>
                    <a:pt x="186690" y="0"/>
                    <a:pt x="204470" y="0"/>
                  </a:cubicBezTo>
                  <a:close/>
                  <a:moveTo>
                    <a:pt x="440690" y="0"/>
                  </a:moveTo>
                  <a:lnTo>
                    <a:pt x="408940" y="63500"/>
                  </a:lnTo>
                  <a:lnTo>
                    <a:pt x="472440" y="63500"/>
                  </a:lnTo>
                  <a:lnTo>
                    <a:pt x="440690" y="0"/>
                  </a:lnTo>
                  <a:close/>
                  <a:moveTo>
                    <a:pt x="4498340" y="320040"/>
                  </a:moveTo>
                  <a:lnTo>
                    <a:pt x="4485640" y="320040"/>
                  </a:lnTo>
                  <a:lnTo>
                    <a:pt x="4485640" y="3971290"/>
                  </a:lnTo>
                  <a:lnTo>
                    <a:pt x="4498340" y="3971290"/>
                  </a:lnTo>
                  <a:lnTo>
                    <a:pt x="4498340" y="320040"/>
                  </a:lnTo>
                  <a:close/>
                  <a:moveTo>
                    <a:pt x="3409950" y="320040"/>
                  </a:moveTo>
                  <a:lnTo>
                    <a:pt x="3397250" y="320040"/>
                  </a:lnTo>
                  <a:lnTo>
                    <a:pt x="3397250" y="3971290"/>
                  </a:lnTo>
                  <a:lnTo>
                    <a:pt x="3409950" y="3971290"/>
                  </a:lnTo>
                  <a:lnTo>
                    <a:pt x="3409950" y="320040"/>
                  </a:lnTo>
                  <a:close/>
                  <a:moveTo>
                    <a:pt x="2866390" y="320040"/>
                  </a:moveTo>
                  <a:lnTo>
                    <a:pt x="2853690" y="320040"/>
                  </a:lnTo>
                  <a:lnTo>
                    <a:pt x="2853690" y="3971290"/>
                  </a:lnTo>
                  <a:lnTo>
                    <a:pt x="2866390" y="3971290"/>
                  </a:lnTo>
                  <a:lnTo>
                    <a:pt x="2866390" y="320040"/>
                  </a:lnTo>
                  <a:close/>
                  <a:moveTo>
                    <a:pt x="2321560" y="320040"/>
                  </a:moveTo>
                  <a:lnTo>
                    <a:pt x="2308860" y="320040"/>
                  </a:lnTo>
                  <a:lnTo>
                    <a:pt x="2308860" y="3971290"/>
                  </a:lnTo>
                  <a:lnTo>
                    <a:pt x="2321560" y="3971290"/>
                  </a:lnTo>
                  <a:lnTo>
                    <a:pt x="2321560" y="320040"/>
                  </a:lnTo>
                  <a:close/>
                  <a:moveTo>
                    <a:pt x="1778000" y="320040"/>
                  </a:moveTo>
                  <a:lnTo>
                    <a:pt x="1765300" y="320040"/>
                  </a:lnTo>
                  <a:lnTo>
                    <a:pt x="1765300" y="3971290"/>
                  </a:lnTo>
                  <a:lnTo>
                    <a:pt x="1778000" y="3971290"/>
                  </a:lnTo>
                  <a:lnTo>
                    <a:pt x="1778000" y="320040"/>
                  </a:lnTo>
                  <a:close/>
                  <a:moveTo>
                    <a:pt x="689610" y="320040"/>
                  </a:moveTo>
                  <a:lnTo>
                    <a:pt x="676910" y="320040"/>
                  </a:lnTo>
                  <a:lnTo>
                    <a:pt x="676910" y="3971290"/>
                  </a:lnTo>
                  <a:lnTo>
                    <a:pt x="689610" y="3971290"/>
                  </a:lnTo>
                  <a:lnTo>
                    <a:pt x="689610" y="320040"/>
                  </a:lnTo>
                  <a:close/>
                  <a:moveTo>
                    <a:pt x="3954780" y="320040"/>
                  </a:moveTo>
                  <a:lnTo>
                    <a:pt x="3942080" y="320040"/>
                  </a:lnTo>
                  <a:lnTo>
                    <a:pt x="3942080" y="3971290"/>
                  </a:lnTo>
                  <a:lnTo>
                    <a:pt x="3954780" y="3971290"/>
                  </a:lnTo>
                  <a:lnTo>
                    <a:pt x="3954780" y="320040"/>
                  </a:lnTo>
                  <a:close/>
                  <a:moveTo>
                    <a:pt x="1234440" y="320040"/>
                  </a:moveTo>
                  <a:lnTo>
                    <a:pt x="1221740" y="320040"/>
                  </a:lnTo>
                  <a:lnTo>
                    <a:pt x="1221740" y="3971290"/>
                  </a:lnTo>
                  <a:lnTo>
                    <a:pt x="1234440" y="3971290"/>
                  </a:lnTo>
                  <a:lnTo>
                    <a:pt x="1234440" y="320040"/>
                  </a:lnTo>
                  <a:close/>
                  <a:moveTo>
                    <a:pt x="146050" y="320040"/>
                  </a:moveTo>
                  <a:lnTo>
                    <a:pt x="133350" y="320040"/>
                  </a:lnTo>
                  <a:lnTo>
                    <a:pt x="133350" y="3971290"/>
                  </a:lnTo>
                  <a:lnTo>
                    <a:pt x="146050" y="3971290"/>
                  </a:lnTo>
                  <a:lnTo>
                    <a:pt x="146050" y="320040"/>
                  </a:lnTo>
                  <a:close/>
                  <a:moveTo>
                    <a:pt x="4635500" y="3342640"/>
                  </a:moveTo>
                  <a:lnTo>
                    <a:pt x="12700" y="3342640"/>
                  </a:lnTo>
                  <a:lnTo>
                    <a:pt x="12700" y="3355340"/>
                  </a:lnTo>
                  <a:lnTo>
                    <a:pt x="4635500" y="3355340"/>
                  </a:lnTo>
                  <a:lnTo>
                    <a:pt x="4635500" y="3342640"/>
                  </a:lnTo>
                  <a:close/>
                  <a:moveTo>
                    <a:pt x="4635500" y="2860040"/>
                  </a:moveTo>
                  <a:lnTo>
                    <a:pt x="12700" y="2860040"/>
                  </a:lnTo>
                  <a:lnTo>
                    <a:pt x="12700" y="2872740"/>
                  </a:lnTo>
                  <a:lnTo>
                    <a:pt x="4635500" y="2872740"/>
                  </a:lnTo>
                  <a:lnTo>
                    <a:pt x="4635500" y="2860040"/>
                  </a:lnTo>
                  <a:close/>
                  <a:moveTo>
                    <a:pt x="4635500" y="2377440"/>
                  </a:moveTo>
                  <a:lnTo>
                    <a:pt x="12700" y="2377440"/>
                  </a:lnTo>
                  <a:lnTo>
                    <a:pt x="12700" y="2390140"/>
                  </a:lnTo>
                  <a:lnTo>
                    <a:pt x="4635500" y="2390140"/>
                  </a:lnTo>
                  <a:lnTo>
                    <a:pt x="4635500" y="2377440"/>
                  </a:lnTo>
                  <a:close/>
                  <a:moveTo>
                    <a:pt x="4635500" y="1894840"/>
                  </a:moveTo>
                  <a:lnTo>
                    <a:pt x="12700" y="1894840"/>
                  </a:lnTo>
                  <a:lnTo>
                    <a:pt x="12700" y="1907540"/>
                  </a:lnTo>
                  <a:lnTo>
                    <a:pt x="4635500" y="1907540"/>
                  </a:lnTo>
                  <a:lnTo>
                    <a:pt x="4635500" y="1894840"/>
                  </a:lnTo>
                  <a:close/>
                  <a:moveTo>
                    <a:pt x="4635500" y="1412240"/>
                  </a:moveTo>
                  <a:lnTo>
                    <a:pt x="12700" y="1412240"/>
                  </a:lnTo>
                  <a:lnTo>
                    <a:pt x="12700" y="1424940"/>
                  </a:lnTo>
                  <a:lnTo>
                    <a:pt x="4635500" y="1424940"/>
                  </a:lnTo>
                  <a:lnTo>
                    <a:pt x="4635500" y="1412240"/>
                  </a:lnTo>
                  <a:close/>
                  <a:moveTo>
                    <a:pt x="4635500" y="928370"/>
                  </a:moveTo>
                  <a:lnTo>
                    <a:pt x="12700" y="928370"/>
                  </a:lnTo>
                  <a:lnTo>
                    <a:pt x="12700" y="941070"/>
                  </a:lnTo>
                  <a:lnTo>
                    <a:pt x="4635500" y="941070"/>
                  </a:lnTo>
                  <a:lnTo>
                    <a:pt x="4635500" y="928370"/>
                  </a:lnTo>
                  <a:close/>
                  <a:moveTo>
                    <a:pt x="4635500" y="445770"/>
                  </a:moveTo>
                  <a:lnTo>
                    <a:pt x="12700" y="445770"/>
                  </a:lnTo>
                  <a:lnTo>
                    <a:pt x="12700" y="458470"/>
                  </a:lnTo>
                  <a:lnTo>
                    <a:pt x="4635500" y="458470"/>
                  </a:lnTo>
                  <a:lnTo>
                    <a:pt x="4635500" y="445770"/>
                  </a:lnTo>
                  <a:close/>
                  <a:moveTo>
                    <a:pt x="4635500" y="3826510"/>
                  </a:moveTo>
                  <a:lnTo>
                    <a:pt x="12700" y="3826510"/>
                  </a:lnTo>
                  <a:lnTo>
                    <a:pt x="12700" y="3839210"/>
                  </a:lnTo>
                  <a:lnTo>
                    <a:pt x="4635500" y="3839210"/>
                  </a:lnTo>
                  <a:lnTo>
                    <a:pt x="4635500" y="3826510"/>
                  </a:lnTo>
                  <a:close/>
                </a:path>
              </a:pathLst>
            </a:custGeom>
            <a:solidFill>
              <a:srgbClr val="47594F"/>
            </a:solidFill>
          </p:spPr>
        </p:sp>
        <p:sp>
          <p:nvSpPr>
            <p:cNvPr name="Freeform 19" id="19"/>
            <p:cNvSpPr/>
            <p:nvPr/>
          </p:nvSpPr>
          <p:spPr>
            <a:xfrm flipH="false" flipV="false" rot="0">
              <a:off x="0" y="0"/>
              <a:ext cx="4639310" cy="4039870"/>
            </a:xfrm>
            <a:custGeom>
              <a:avLst/>
              <a:gdLst/>
              <a:ahLst/>
              <a:cxnLst/>
              <a:rect r="r" b="b" t="t" l="l"/>
              <a:pathLst>
                <a:path h="4039870" w="4639310">
                  <a:moveTo>
                    <a:pt x="4638040" y="133350"/>
                  </a:moveTo>
                  <a:cubicBezTo>
                    <a:pt x="4638040" y="59690"/>
                    <a:pt x="4578350" y="0"/>
                    <a:pt x="4504690" y="0"/>
                  </a:cubicBezTo>
                  <a:lnTo>
                    <a:pt x="133350" y="0"/>
                  </a:lnTo>
                  <a:cubicBezTo>
                    <a:pt x="59690" y="0"/>
                    <a:pt x="0" y="59690"/>
                    <a:pt x="0" y="133350"/>
                  </a:cubicBezTo>
                  <a:lnTo>
                    <a:pt x="1270" y="3906520"/>
                  </a:lnTo>
                  <a:cubicBezTo>
                    <a:pt x="1270" y="3980180"/>
                    <a:pt x="60960" y="4039870"/>
                    <a:pt x="134620" y="4039870"/>
                  </a:cubicBezTo>
                  <a:lnTo>
                    <a:pt x="4505960" y="4039870"/>
                  </a:lnTo>
                  <a:cubicBezTo>
                    <a:pt x="4579620" y="4039870"/>
                    <a:pt x="4639310" y="3980180"/>
                    <a:pt x="4639310" y="3906520"/>
                  </a:cubicBezTo>
                  <a:lnTo>
                    <a:pt x="4638040" y="133350"/>
                  </a:lnTo>
                  <a:close/>
                  <a:moveTo>
                    <a:pt x="12700" y="133350"/>
                  </a:moveTo>
                  <a:cubicBezTo>
                    <a:pt x="12700" y="66040"/>
                    <a:pt x="67310" y="12700"/>
                    <a:pt x="133350" y="12700"/>
                  </a:cubicBezTo>
                  <a:lnTo>
                    <a:pt x="4504690" y="12700"/>
                  </a:lnTo>
                  <a:cubicBezTo>
                    <a:pt x="4570730" y="12700"/>
                    <a:pt x="4625340" y="67310"/>
                    <a:pt x="4625340" y="133350"/>
                  </a:cubicBezTo>
                  <a:lnTo>
                    <a:pt x="4625340" y="186690"/>
                  </a:lnTo>
                  <a:lnTo>
                    <a:pt x="12700" y="186690"/>
                  </a:lnTo>
                  <a:lnTo>
                    <a:pt x="12700" y="133350"/>
                  </a:lnTo>
                  <a:close/>
                  <a:moveTo>
                    <a:pt x="4625340" y="199390"/>
                  </a:moveTo>
                  <a:lnTo>
                    <a:pt x="4625340" y="377190"/>
                  </a:lnTo>
                  <a:lnTo>
                    <a:pt x="12700" y="377190"/>
                  </a:lnTo>
                  <a:lnTo>
                    <a:pt x="12700" y="199390"/>
                  </a:lnTo>
                  <a:lnTo>
                    <a:pt x="4625340" y="199390"/>
                  </a:lnTo>
                  <a:close/>
                  <a:moveTo>
                    <a:pt x="4507230" y="4027170"/>
                  </a:moveTo>
                  <a:lnTo>
                    <a:pt x="134620" y="4027170"/>
                  </a:lnTo>
                  <a:cubicBezTo>
                    <a:pt x="68580" y="4027170"/>
                    <a:pt x="13970" y="3972560"/>
                    <a:pt x="13970" y="3906520"/>
                  </a:cubicBezTo>
                  <a:lnTo>
                    <a:pt x="12700" y="389890"/>
                  </a:lnTo>
                  <a:lnTo>
                    <a:pt x="4625340" y="389890"/>
                  </a:lnTo>
                  <a:lnTo>
                    <a:pt x="4626610" y="3905250"/>
                  </a:lnTo>
                  <a:cubicBezTo>
                    <a:pt x="4627880" y="3972560"/>
                    <a:pt x="4573270" y="4027170"/>
                    <a:pt x="4507230" y="4027170"/>
                  </a:cubicBezTo>
                  <a:close/>
                </a:path>
              </a:pathLst>
            </a:custGeom>
            <a:solidFill>
              <a:srgbClr val="231F20"/>
            </a:solidFill>
          </p:spPr>
        </p:sp>
        <p:sp>
          <p:nvSpPr>
            <p:cNvPr name="Freeform 20" id="20"/>
            <p:cNvSpPr/>
            <p:nvPr/>
          </p:nvSpPr>
          <p:spPr>
            <a:xfrm flipH="false" flipV="false" rot="0">
              <a:off x="614680" y="82550"/>
              <a:ext cx="3854450" cy="33020"/>
            </a:xfrm>
            <a:custGeom>
              <a:avLst/>
              <a:gdLst/>
              <a:ahLst/>
              <a:cxnLst/>
              <a:rect r="r" b="b" t="t" l="l"/>
              <a:pathLst>
                <a:path h="33020" w="3854450">
                  <a:moveTo>
                    <a:pt x="3837940" y="33020"/>
                  </a:moveTo>
                  <a:lnTo>
                    <a:pt x="16510" y="33020"/>
                  </a:lnTo>
                  <a:cubicBezTo>
                    <a:pt x="7620" y="33020"/>
                    <a:pt x="0" y="25400"/>
                    <a:pt x="0" y="16510"/>
                  </a:cubicBezTo>
                  <a:lnTo>
                    <a:pt x="0" y="16510"/>
                  </a:lnTo>
                  <a:cubicBezTo>
                    <a:pt x="0" y="7620"/>
                    <a:pt x="7620" y="0"/>
                    <a:pt x="16510" y="0"/>
                  </a:cubicBezTo>
                  <a:lnTo>
                    <a:pt x="3837940" y="0"/>
                  </a:lnTo>
                  <a:cubicBezTo>
                    <a:pt x="3846830" y="0"/>
                    <a:pt x="3854450" y="7620"/>
                    <a:pt x="3854450" y="16510"/>
                  </a:cubicBezTo>
                  <a:lnTo>
                    <a:pt x="3854450" y="16510"/>
                  </a:lnTo>
                  <a:cubicBezTo>
                    <a:pt x="3853180" y="26670"/>
                    <a:pt x="3846830" y="33020"/>
                    <a:pt x="3837940" y="33020"/>
                  </a:cubicBezTo>
                  <a:close/>
                </a:path>
              </a:pathLst>
            </a:custGeom>
            <a:solidFill>
              <a:srgbClr val="231F20"/>
            </a:solidFill>
          </p:spPr>
        </p:sp>
        <p:sp>
          <p:nvSpPr>
            <p:cNvPr name="Freeform 21" id="21"/>
            <p:cNvSpPr/>
            <p:nvPr/>
          </p:nvSpPr>
          <p:spPr>
            <a:xfrm flipH="false" flipV="false" rot="0">
              <a:off x="281940" y="670560"/>
              <a:ext cx="4077970" cy="3093720"/>
            </a:xfrm>
            <a:custGeom>
              <a:avLst/>
              <a:gdLst/>
              <a:ahLst/>
              <a:cxnLst/>
              <a:rect r="r" b="b" t="t" l="l"/>
              <a:pathLst>
                <a:path h="3093720" w="4077970">
                  <a:moveTo>
                    <a:pt x="3950970" y="3093720"/>
                  </a:moveTo>
                  <a:lnTo>
                    <a:pt x="127000" y="3093720"/>
                  </a:lnTo>
                  <a:cubicBezTo>
                    <a:pt x="57150" y="3093720"/>
                    <a:pt x="0" y="3036570"/>
                    <a:pt x="0" y="2966720"/>
                  </a:cubicBezTo>
                  <a:lnTo>
                    <a:pt x="0" y="127000"/>
                  </a:lnTo>
                  <a:cubicBezTo>
                    <a:pt x="0" y="57150"/>
                    <a:pt x="57150" y="0"/>
                    <a:pt x="127000" y="0"/>
                  </a:cubicBezTo>
                  <a:lnTo>
                    <a:pt x="3950970" y="0"/>
                  </a:lnTo>
                  <a:cubicBezTo>
                    <a:pt x="4020820" y="0"/>
                    <a:pt x="4077970" y="57150"/>
                    <a:pt x="4077970" y="127000"/>
                  </a:cubicBezTo>
                  <a:lnTo>
                    <a:pt x="4077970" y="2966720"/>
                  </a:lnTo>
                  <a:cubicBezTo>
                    <a:pt x="4077970" y="3036570"/>
                    <a:pt x="4020820" y="3093720"/>
                    <a:pt x="3950970" y="3093720"/>
                  </a:cubicBezTo>
                  <a:close/>
                </a:path>
              </a:pathLst>
            </a:custGeom>
            <a:blipFill>
              <a:blip r:embed="rId13"/>
              <a:stretch>
                <a:fillRect l="0" t="-19376" r="0" b="-19376"/>
              </a:stretch>
            </a:blipFill>
          </p:spPr>
        </p:sp>
      </p:grpSp>
      <p:grpSp>
        <p:nvGrpSpPr>
          <p:cNvPr name="Group 22" id="22"/>
          <p:cNvGrpSpPr>
            <a:grpSpLocks noChangeAspect="true"/>
          </p:cNvGrpSpPr>
          <p:nvPr/>
        </p:nvGrpSpPr>
        <p:grpSpPr>
          <a:xfrm rot="0">
            <a:off x="7244315" y="4315516"/>
            <a:ext cx="3795268" cy="3303981"/>
            <a:chOff x="0" y="0"/>
            <a:chExt cx="4640580" cy="4039870"/>
          </a:xfrm>
        </p:grpSpPr>
        <p:sp>
          <p:nvSpPr>
            <p:cNvPr name="Freeform 23" id="23"/>
            <p:cNvSpPr/>
            <p:nvPr/>
          </p:nvSpPr>
          <p:spPr>
            <a:xfrm flipH="false" flipV="false" rot="0">
              <a:off x="6350" y="12700"/>
              <a:ext cx="4627880" cy="4027170"/>
            </a:xfrm>
            <a:custGeom>
              <a:avLst/>
              <a:gdLst/>
              <a:ahLst/>
              <a:cxnLst/>
              <a:rect r="r" b="b" t="t" l="l"/>
              <a:pathLst>
                <a:path h="4027170" w="4627880">
                  <a:moveTo>
                    <a:pt x="4500880" y="4027170"/>
                  </a:moveTo>
                  <a:lnTo>
                    <a:pt x="128270" y="4027170"/>
                  </a:lnTo>
                  <a:cubicBezTo>
                    <a:pt x="58420" y="4027170"/>
                    <a:pt x="1270" y="3970020"/>
                    <a:pt x="1270" y="3900170"/>
                  </a:cubicBezTo>
                  <a:lnTo>
                    <a:pt x="0" y="127000"/>
                  </a:lnTo>
                  <a:cubicBezTo>
                    <a:pt x="0" y="57150"/>
                    <a:pt x="57150" y="0"/>
                    <a:pt x="127000" y="0"/>
                  </a:cubicBezTo>
                  <a:lnTo>
                    <a:pt x="4498340" y="0"/>
                  </a:lnTo>
                  <a:cubicBezTo>
                    <a:pt x="4568190" y="0"/>
                    <a:pt x="4625340" y="57150"/>
                    <a:pt x="4625340" y="127000"/>
                  </a:cubicBezTo>
                  <a:lnTo>
                    <a:pt x="4626610" y="3900170"/>
                  </a:lnTo>
                  <a:cubicBezTo>
                    <a:pt x="4627880" y="3970020"/>
                    <a:pt x="4570730" y="4027170"/>
                    <a:pt x="4500880" y="4027170"/>
                  </a:cubicBezTo>
                  <a:close/>
                </a:path>
              </a:pathLst>
            </a:custGeom>
            <a:solidFill>
              <a:srgbClr val="FFEFBF"/>
            </a:solidFill>
          </p:spPr>
        </p:sp>
        <p:sp>
          <p:nvSpPr>
            <p:cNvPr name="Freeform 24" id="24"/>
            <p:cNvSpPr/>
            <p:nvPr/>
          </p:nvSpPr>
          <p:spPr>
            <a:xfrm flipH="false" flipV="false" rot="0">
              <a:off x="0" y="68580"/>
              <a:ext cx="4640580" cy="3971290"/>
            </a:xfrm>
            <a:custGeom>
              <a:avLst/>
              <a:gdLst/>
              <a:ahLst/>
              <a:cxnLst/>
              <a:rect r="r" b="b" t="t" l="l"/>
              <a:pathLst>
                <a:path h="3971290" w="4640580">
                  <a:moveTo>
                    <a:pt x="4507230" y="3971290"/>
                  </a:moveTo>
                  <a:lnTo>
                    <a:pt x="134620" y="3971290"/>
                  </a:lnTo>
                  <a:cubicBezTo>
                    <a:pt x="60960" y="3971290"/>
                    <a:pt x="1270" y="3911600"/>
                    <a:pt x="1270" y="3837940"/>
                  </a:cubicBezTo>
                  <a:lnTo>
                    <a:pt x="0" y="118110"/>
                  </a:lnTo>
                  <a:lnTo>
                    <a:pt x="4638040" y="118110"/>
                  </a:lnTo>
                  <a:lnTo>
                    <a:pt x="4638040" y="124460"/>
                  </a:lnTo>
                  <a:lnTo>
                    <a:pt x="4639310" y="3836670"/>
                  </a:lnTo>
                  <a:cubicBezTo>
                    <a:pt x="4640580" y="3911600"/>
                    <a:pt x="4580890" y="3971290"/>
                    <a:pt x="4507230" y="3971290"/>
                  </a:cubicBezTo>
                  <a:close/>
                  <a:moveTo>
                    <a:pt x="12700" y="130810"/>
                  </a:moveTo>
                  <a:lnTo>
                    <a:pt x="13970" y="3836670"/>
                  </a:lnTo>
                  <a:cubicBezTo>
                    <a:pt x="13970" y="3902710"/>
                    <a:pt x="68580" y="3957320"/>
                    <a:pt x="134620" y="3957320"/>
                  </a:cubicBezTo>
                  <a:lnTo>
                    <a:pt x="4505960" y="3957320"/>
                  </a:lnTo>
                  <a:cubicBezTo>
                    <a:pt x="4572000" y="3957320"/>
                    <a:pt x="4626610" y="3902710"/>
                    <a:pt x="4626610" y="3836670"/>
                  </a:cubicBezTo>
                  <a:lnTo>
                    <a:pt x="4625340" y="130810"/>
                  </a:lnTo>
                  <a:lnTo>
                    <a:pt x="12700" y="130810"/>
                  </a:lnTo>
                  <a:close/>
                  <a:moveTo>
                    <a:pt x="6350" y="123190"/>
                  </a:moveTo>
                  <a:lnTo>
                    <a:pt x="4634230" y="123190"/>
                  </a:lnTo>
                  <a:lnTo>
                    <a:pt x="4634230" y="316230"/>
                  </a:lnTo>
                  <a:lnTo>
                    <a:pt x="6350" y="316230"/>
                  </a:lnTo>
                  <a:lnTo>
                    <a:pt x="6350" y="123190"/>
                  </a:lnTo>
                  <a:close/>
                  <a:moveTo>
                    <a:pt x="290830" y="0"/>
                  </a:moveTo>
                  <a:lnTo>
                    <a:pt x="354330" y="0"/>
                  </a:lnTo>
                  <a:lnTo>
                    <a:pt x="354330" y="63500"/>
                  </a:lnTo>
                  <a:lnTo>
                    <a:pt x="290830" y="63500"/>
                  </a:lnTo>
                  <a:lnTo>
                    <a:pt x="290830" y="0"/>
                  </a:lnTo>
                  <a:close/>
                  <a:moveTo>
                    <a:pt x="204470" y="0"/>
                  </a:moveTo>
                  <a:cubicBezTo>
                    <a:pt x="222250" y="0"/>
                    <a:pt x="236220" y="13970"/>
                    <a:pt x="236220" y="31750"/>
                  </a:cubicBezTo>
                  <a:cubicBezTo>
                    <a:pt x="236220" y="49530"/>
                    <a:pt x="222250" y="63500"/>
                    <a:pt x="204470" y="63500"/>
                  </a:cubicBezTo>
                  <a:cubicBezTo>
                    <a:pt x="186690" y="63500"/>
                    <a:pt x="172720" y="49530"/>
                    <a:pt x="172720" y="31750"/>
                  </a:cubicBezTo>
                  <a:cubicBezTo>
                    <a:pt x="172720" y="13970"/>
                    <a:pt x="186690" y="0"/>
                    <a:pt x="204470" y="0"/>
                  </a:cubicBezTo>
                  <a:close/>
                  <a:moveTo>
                    <a:pt x="440690" y="0"/>
                  </a:moveTo>
                  <a:lnTo>
                    <a:pt x="408940" y="63500"/>
                  </a:lnTo>
                  <a:lnTo>
                    <a:pt x="472440" y="63500"/>
                  </a:lnTo>
                  <a:lnTo>
                    <a:pt x="440690" y="0"/>
                  </a:lnTo>
                  <a:close/>
                  <a:moveTo>
                    <a:pt x="4498340" y="320040"/>
                  </a:moveTo>
                  <a:lnTo>
                    <a:pt x="4485640" y="320040"/>
                  </a:lnTo>
                  <a:lnTo>
                    <a:pt x="4485640" y="3971290"/>
                  </a:lnTo>
                  <a:lnTo>
                    <a:pt x="4498340" y="3971290"/>
                  </a:lnTo>
                  <a:lnTo>
                    <a:pt x="4498340" y="320040"/>
                  </a:lnTo>
                  <a:close/>
                  <a:moveTo>
                    <a:pt x="3409950" y="320040"/>
                  </a:moveTo>
                  <a:lnTo>
                    <a:pt x="3397250" y="320040"/>
                  </a:lnTo>
                  <a:lnTo>
                    <a:pt x="3397250" y="3971290"/>
                  </a:lnTo>
                  <a:lnTo>
                    <a:pt x="3409950" y="3971290"/>
                  </a:lnTo>
                  <a:lnTo>
                    <a:pt x="3409950" y="320040"/>
                  </a:lnTo>
                  <a:close/>
                  <a:moveTo>
                    <a:pt x="2866390" y="320040"/>
                  </a:moveTo>
                  <a:lnTo>
                    <a:pt x="2853690" y="320040"/>
                  </a:lnTo>
                  <a:lnTo>
                    <a:pt x="2853690" y="3971290"/>
                  </a:lnTo>
                  <a:lnTo>
                    <a:pt x="2866390" y="3971290"/>
                  </a:lnTo>
                  <a:lnTo>
                    <a:pt x="2866390" y="320040"/>
                  </a:lnTo>
                  <a:close/>
                  <a:moveTo>
                    <a:pt x="2321560" y="320040"/>
                  </a:moveTo>
                  <a:lnTo>
                    <a:pt x="2308860" y="320040"/>
                  </a:lnTo>
                  <a:lnTo>
                    <a:pt x="2308860" y="3971290"/>
                  </a:lnTo>
                  <a:lnTo>
                    <a:pt x="2321560" y="3971290"/>
                  </a:lnTo>
                  <a:lnTo>
                    <a:pt x="2321560" y="320040"/>
                  </a:lnTo>
                  <a:close/>
                  <a:moveTo>
                    <a:pt x="1778000" y="320040"/>
                  </a:moveTo>
                  <a:lnTo>
                    <a:pt x="1765300" y="320040"/>
                  </a:lnTo>
                  <a:lnTo>
                    <a:pt x="1765300" y="3971290"/>
                  </a:lnTo>
                  <a:lnTo>
                    <a:pt x="1778000" y="3971290"/>
                  </a:lnTo>
                  <a:lnTo>
                    <a:pt x="1778000" y="320040"/>
                  </a:lnTo>
                  <a:close/>
                  <a:moveTo>
                    <a:pt x="689610" y="320040"/>
                  </a:moveTo>
                  <a:lnTo>
                    <a:pt x="676910" y="320040"/>
                  </a:lnTo>
                  <a:lnTo>
                    <a:pt x="676910" y="3971290"/>
                  </a:lnTo>
                  <a:lnTo>
                    <a:pt x="689610" y="3971290"/>
                  </a:lnTo>
                  <a:lnTo>
                    <a:pt x="689610" y="320040"/>
                  </a:lnTo>
                  <a:close/>
                  <a:moveTo>
                    <a:pt x="3954780" y="320040"/>
                  </a:moveTo>
                  <a:lnTo>
                    <a:pt x="3942080" y="320040"/>
                  </a:lnTo>
                  <a:lnTo>
                    <a:pt x="3942080" y="3971290"/>
                  </a:lnTo>
                  <a:lnTo>
                    <a:pt x="3954780" y="3971290"/>
                  </a:lnTo>
                  <a:lnTo>
                    <a:pt x="3954780" y="320040"/>
                  </a:lnTo>
                  <a:close/>
                  <a:moveTo>
                    <a:pt x="1234440" y="320040"/>
                  </a:moveTo>
                  <a:lnTo>
                    <a:pt x="1221740" y="320040"/>
                  </a:lnTo>
                  <a:lnTo>
                    <a:pt x="1221740" y="3971290"/>
                  </a:lnTo>
                  <a:lnTo>
                    <a:pt x="1234440" y="3971290"/>
                  </a:lnTo>
                  <a:lnTo>
                    <a:pt x="1234440" y="320040"/>
                  </a:lnTo>
                  <a:close/>
                  <a:moveTo>
                    <a:pt x="146050" y="320040"/>
                  </a:moveTo>
                  <a:lnTo>
                    <a:pt x="133350" y="320040"/>
                  </a:lnTo>
                  <a:lnTo>
                    <a:pt x="133350" y="3971290"/>
                  </a:lnTo>
                  <a:lnTo>
                    <a:pt x="146050" y="3971290"/>
                  </a:lnTo>
                  <a:lnTo>
                    <a:pt x="146050" y="320040"/>
                  </a:lnTo>
                  <a:close/>
                  <a:moveTo>
                    <a:pt x="4635500" y="3342640"/>
                  </a:moveTo>
                  <a:lnTo>
                    <a:pt x="12700" y="3342640"/>
                  </a:lnTo>
                  <a:lnTo>
                    <a:pt x="12700" y="3355340"/>
                  </a:lnTo>
                  <a:lnTo>
                    <a:pt x="4635500" y="3355340"/>
                  </a:lnTo>
                  <a:lnTo>
                    <a:pt x="4635500" y="3342640"/>
                  </a:lnTo>
                  <a:close/>
                  <a:moveTo>
                    <a:pt x="4635500" y="2860040"/>
                  </a:moveTo>
                  <a:lnTo>
                    <a:pt x="12700" y="2860040"/>
                  </a:lnTo>
                  <a:lnTo>
                    <a:pt x="12700" y="2872740"/>
                  </a:lnTo>
                  <a:lnTo>
                    <a:pt x="4635500" y="2872740"/>
                  </a:lnTo>
                  <a:lnTo>
                    <a:pt x="4635500" y="2860040"/>
                  </a:lnTo>
                  <a:close/>
                  <a:moveTo>
                    <a:pt x="4635500" y="2377440"/>
                  </a:moveTo>
                  <a:lnTo>
                    <a:pt x="12700" y="2377440"/>
                  </a:lnTo>
                  <a:lnTo>
                    <a:pt x="12700" y="2390140"/>
                  </a:lnTo>
                  <a:lnTo>
                    <a:pt x="4635500" y="2390140"/>
                  </a:lnTo>
                  <a:lnTo>
                    <a:pt x="4635500" y="2377440"/>
                  </a:lnTo>
                  <a:close/>
                  <a:moveTo>
                    <a:pt x="4635500" y="1894840"/>
                  </a:moveTo>
                  <a:lnTo>
                    <a:pt x="12700" y="1894840"/>
                  </a:lnTo>
                  <a:lnTo>
                    <a:pt x="12700" y="1907540"/>
                  </a:lnTo>
                  <a:lnTo>
                    <a:pt x="4635500" y="1907540"/>
                  </a:lnTo>
                  <a:lnTo>
                    <a:pt x="4635500" y="1894840"/>
                  </a:lnTo>
                  <a:close/>
                  <a:moveTo>
                    <a:pt x="4635500" y="1412240"/>
                  </a:moveTo>
                  <a:lnTo>
                    <a:pt x="12700" y="1412240"/>
                  </a:lnTo>
                  <a:lnTo>
                    <a:pt x="12700" y="1424940"/>
                  </a:lnTo>
                  <a:lnTo>
                    <a:pt x="4635500" y="1424940"/>
                  </a:lnTo>
                  <a:lnTo>
                    <a:pt x="4635500" y="1412240"/>
                  </a:lnTo>
                  <a:close/>
                  <a:moveTo>
                    <a:pt x="4635500" y="928370"/>
                  </a:moveTo>
                  <a:lnTo>
                    <a:pt x="12700" y="928370"/>
                  </a:lnTo>
                  <a:lnTo>
                    <a:pt x="12700" y="941070"/>
                  </a:lnTo>
                  <a:lnTo>
                    <a:pt x="4635500" y="941070"/>
                  </a:lnTo>
                  <a:lnTo>
                    <a:pt x="4635500" y="928370"/>
                  </a:lnTo>
                  <a:close/>
                  <a:moveTo>
                    <a:pt x="4635500" y="445770"/>
                  </a:moveTo>
                  <a:lnTo>
                    <a:pt x="12700" y="445770"/>
                  </a:lnTo>
                  <a:lnTo>
                    <a:pt x="12700" y="458470"/>
                  </a:lnTo>
                  <a:lnTo>
                    <a:pt x="4635500" y="458470"/>
                  </a:lnTo>
                  <a:lnTo>
                    <a:pt x="4635500" y="445770"/>
                  </a:lnTo>
                  <a:close/>
                  <a:moveTo>
                    <a:pt x="4635500" y="3826510"/>
                  </a:moveTo>
                  <a:lnTo>
                    <a:pt x="12700" y="3826510"/>
                  </a:lnTo>
                  <a:lnTo>
                    <a:pt x="12700" y="3839210"/>
                  </a:lnTo>
                  <a:lnTo>
                    <a:pt x="4635500" y="3839210"/>
                  </a:lnTo>
                  <a:lnTo>
                    <a:pt x="4635500" y="3826510"/>
                  </a:lnTo>
                  <a:close/>
                </a:path>
              </a:pathLst>
            </a:custGeom>
            <a:solidFill>
              <a:srgbClr val="47594F"/>
            </a:solidFill>
          </p:spPr>
        </p:sp>
        <p:sp>
          <p:nvSpPr>
            <p:cNvPr name="Freeform 25" id="25"/>
            <p:cNvSpPr/>
            <p:nvPr/>
          </p:nvSpPr>
          <p:spPr>
            <a:xfrm flipH="false" flipV="false" rot="0">
              <a:off x="0" y="0"/>
              <a:ext cx="4639310" cy="4039870"/>
            </a:xfrm>
            <a:custGeom>
              <a:avLst/>
              <a:gdLst/>
              <a:ahLst/>
              <a:cxnLst/>
              <a:rect r="r" b="b" t="t" l="l"/>
              <a:pathLst>
                <a:path h="4039870" w="4639310">
                  <a:moveTo>
                    <a:pt x="4638040" y="133350"/>
                  </a:moveTo>
                  <a:cubicBezTo>
                    <a:pt x="4638040" y="59690"/>
                    <a:pt x="4578350" y="0"/>
                    <a:pt x="4504690" y="0"/>
                  </a:cubicBezTo>
                  <a:lnTo>
                    <a:pt x="133350" y="0"/>
                  </a:lnTo>
                  <a:cubicBezTo>
                    <a:pt x="59690" y="0"/>
                    <a:pt x="0" y="59690"/>
                    <a:pt x="0" y="133350"/>
                  </a:cubicBezTo>
                  <a:lnTo>
                    <a:pt x="1270" y="3906520"/>
                  </a:lnTo>
                  <a:cubicBezTo>
                    <a:pt x="1270" y="3980180"/>
                    <a:pt x="60960" y="4039870"/>
                    <a:pt x="134620" y="4039870"/>
                  </a:cubicBezTo>
                  <a:lnTo>
                    <a:pt x="4505960" y="4039870"/>
                  </a:lnTo>
                  <a:cubicBezTo>
                    <a:pt x="4579620" y="4039870"/>
                    <a:pt x="4639310" y="3980180"/>
                    <a:pt x="4639310" y="3906520"/>
                  </a:cubicBezTo>
                  <a:lnTo>
                    <a:pt x="4638040" y="133350"/>
                  </a:lnTo>
                  <a:close/>
                  <a:moveTo>
                    <a:pt x="12700" y="133350"/>
                  </a:moveTo>
                  <a:cubicBezTo>
                    <a:pt x="12700" y="66040"/>
                    <a:pt x="67310" y="12700"/>
                    <a:pt x="133350" y="12700"/>
                  </a:cubicBezTo>
                  <a:lnTo>
                    <a:pt x="4504690" y="12700"/>
                  </a:lnTo>
                  <a:cubicBezTo>
                    <a:pt x="4570730" y="12700"/>
                    <a:pt x="4625340" y="67310"/>
                    <a:pt x="4625340" y="133350"/>
                  </a:cubicBezTo>
                  <a:lnTo>
                    <a:pt x="4625340" y="186690"/>
                  </a:lnTo>
                  <a:lnTo>
                    <a:pt x="12700" y="186690"/>
                  </a:lnTo>
                  <a:lnTo>
                    <a:pt x="12700" y="133350"/>
                  </a:lnTo>
                  <a:close/>
                  <a:moveTo>
                    <a:pt x="4625340" y="199390"/>
                  </a:moveTo>
                  <a:lnTo>
                    <a:pt x="4625340" y="377190"/>
                  </a:lnTo>
                  <a:lnTo>
                    <a:pt x="12700" y="377190"/>
                  </a:lnTo>
                  <a:lnTo>
                    <a:pt x="12700" y="199390"/>
                  </a:lnTo>
                  <a:lnTo>
                    <a:pt x="4625340" y="199390"/>
                  </a:lnTo>
                  <a:close/>
                  <a:moveTo>
                    <a:pt x="4507230" y="4027170"/>
                  </a:moveTo>
                  <a:lnTo>
                    <a:pt x="134620" y="4027170"/>
                  </a:lnTo>
                  <a:cubicBezTo>
                    <a:pt x="68580" y="4027170"/>
                    <a:pt x="13970" y="3972560"/>
                    <a:pt x="13970" y="3906520"/>
                  </a:cubicBezTo>
                  <a:lnTo>
                    <a:pt x="12700" y="389890"/>
                  </a:lnTo>
                  <a:lnTo>
                    <a:pt x="4625340" y="389890"/>
                  </a:lnTo>
                  <a:lnTo>
                    <a:pt x="4626610" y="3905250"/>
                  </a:lnTo>
                  <a:cubicBezTo>
                    <a:pt x="4627880" y="3972560"/>
                    <a:pt x="4573270" y="4027170"/>
                    <a:pt x="4507230" y="4027170"/>
                  </a:cubicBezTo>
                  <a:close/>
                </a:path>
              </a:pathLst>
            </a:custGeom>
            <a:solidFill>
              <a:srgbClr val="231F20"/>
            </a:solidFill>
          </p:spPr>
        </p:sp>
        <p:sp>
          <p:nvSpPr>
            <p:cNvPr name="Freeform 26" id="26"/>
            <p:cNvSpPr/>
            <p:nvPr/>
          </p:nvSpPr>
          <p:spPr>
            <a:xfrm flipH="false" flipV="false" rot="0">
              <a:off x="614680" y="82550"/>
              <a:ext cx="3854450" cy="33020"/>
            </a:xfrm>
            <a:custGeom>
              <a:avLst/>
              <a:gdLst/>
              <a:ahLst/>
              <a:cxnLst/>
              <a:rect r="r" b="b" t="t" l="l"/>
              <a:pathLst>
                <a:path h="33020" w="3854450">
                  <a:moveTo>
                    <a:pt x="3837940" y="33020"/>
                  </a:moveTo>
                  <a:lnTo>
                    <a:pt x="16510" y="33020"/>
                  </a:lnTo>
                  <a:cubicBezTo>
                    <a:pt x="7620" y="33020"/>
                    <a:pt x="0" y="25400"/>
                    <a:pt x="0" y="16510"/>
                  </a:cubicBezTo>
                  <a:lnTo>
                    <a:pt x="0" y="16510"/>
                  </a:lnTo>
                  <a:cubicBezTo>
                    <a:pt x="0" y="7620"/>
                    <a:pt x="7620" y="0"/>
                    <a:pt x="16510" y="0"/>
                  </a:cubicBezTo>
                  <a:lnTo>
                    <a:pt x="3837940" y="0"/>
                  </a:lnTo>
                  <a:cubicBezTo>
                    <a:pt x="3846830" y="0"/>
                    <a:pt x="3854450" y="7620"/>
                    <a:pt x="3854450" y="16510"/>
                  </a:cubicBezTo>
                  <a:lnTo>
                    <a:pt x="3854450" y="16510"/>
                  </a:lnTo>
                  <a:cubicBezTo>
                    <a:pt x="3853180" y="26670"/>
                    <a:pt x="3846830" y="33020"/>
                    <a:pt x="3837940" y="33020"/>
                  </a:cubicBezTo>
                  <a:close/>
                </a:path>
              </a:pathLst>
            </a:custGeom>
            <a:solidFill>
              <a:srgbClr val="231F20"/>
            </a:solidFill>
          </p:spPr>
        </p:sp>
        <p:sp>
          <p:nvSpPr>
            <p:cNvPr name="Freeform 27" id="27"/>
            <p:cNvSpPr/>
            <p:nvPr/>
          </p:nvSpPr>
          <p:spPr>
            <a:xfrm flipH="false" flipV="false" rot="0">
              <a:off x="281940" y="670560"/>
              <a:ext cx="4077970" cy="3093720"/>
            </a:xfrm>
            <a:custGeom>
              <a:avLst/>
              <a:gdLst/>
              <a:ahLst/>
              <a:cxnLst/>
              <a:rect r="r" b="b" t="t" l="l"/>
              <a:pathLst>
                <a:path h="3093720" w="4077970">
                  <a:moveTo>
                    <a:pt x="3950970" y="3093720"/>
                  </a:moveTo>
                  <a:lnTo>
                    <a:pt x="127000" y="3093720"/>
                  </a:lnTo>
                  <a:cubicBezTo>
                    <a:pt x="57150" y="3093720"/>
                    <a:pt x="0" y="3036570"/>
                    <a:pt x="0" y="2966720"/>
                  </a:cubicBezTo>
                  <a:lnTo>
                    <a:pt x="0" y="127000"/>
                  </a:lnTo>
                  <a:cubicBezTo>
                    <a:pt x="0" y="57150"/>
                    <a:pt x="57150" y="0"/>
                    <a:pt x="127000" y="0"/>
                  </a:cubicBezTo>
                  <a:lnTo>
                    <a:pt x="3950970" y="0"/>
                  </a:lnTo>
                  <a:cubicBezTo>
                    <a:pt x="4020820" y="0"/>
                    <a:pt x="4077970" y="57150"/>
                    <a:pt x="4077970" y="127000"/>
                  </a:cubicBezTo>
                  <a:lnTo>
                    <a:pt x="4077970" y="2966720"/>
                  </a:lnTo>
                  <a:cubicBezTo>
                    <a:pt x="4077970" y="3036570"/>
                    <a:pt x="4020820" y="3093720"/>
                    <a:pt x="3950970" y="3093720"/>
                  </a:cubicBezTo>
                  <a:close/>
                </a:path>
              </a:pathLst>
            </a:custGeom>
            <a:blipFill>
              <a:blip r:embed="rId13"/>
              <a:stretch>
                <a:fillRect l="0" t="-19376" r="0" b="-19376"/>
              </a:stretch>
            </a:blipFill>
          </p:spPr>
        </p:sp>
      </p:grpSp>
      <p:grpSp>
        <p:nvGrpSpPr>
          <p:cNvPr name="Group 28" id="28"/>
          <p:cNvGrpSpPr>
            <a:grpSpLocks noChangeAspect="true"/>
          </p:cNvGrpSpPr>
          <p:nvPr/>
        </p:nvGrpSpPr>
        <p:grpSpPr>
          <a:xfrm rot="0">
            <a:off x="12068283" y="4315516"/>
            <a:ext cx="3795268" cy="3303981"/>
            <a:chOff x="0" y="0"/>
            <a:chExt cx="4640580" cy="4039870"/>
          </a:xfrm>
        </p:grpSpPr>
        <p:sp>
          <p:nvSpPr>
            <p:cNvPr name="Freeform 29" id="29"/>
            <p:cNvSpPr/>
            <p:nvPr/>
          </p:nvSpPr>
          <p:spPr>
            <a:xfrm flipH="false" flipV="false" rot="0">
              <a:off x="6350" y="12700"/>
              <a:ext cx="4627880" cy="4027170"/>
            </a:xfrm>
            <a:custGeom>
              <a:avLst/>
              <a:gdLst/>
              <a:ahLst/>
              <a:cxnLst/>
              <a:rect r="r" b="b" t="t" l="l"/>
              <a:pathLst>
                <a:path h="4027170" w="4627880">
                  <a:moveTo>
                    <a:pt x="4500880" y="4027170"/>
                  </a:moveTo>
                  <a:lnTo>
                    <a:pt x="128270" y="4027170"/>
                  </a:lnTo>
                  <a:cubicBezTo>
                    <a:pt x="58420" y="4027170"/>
                    <a:pt x="1270" y="3970020"/>
                    <a:pt x="1270" y="3900170"/>
                  </a:cubicBezTo>
                  <a:lnTo>
                    <a:pt x="0" y="127000"/>
                  </a:lnTo>
                  <a:cubicBezTo>
                    <a:pt x="0" y="57150"/>
                    <a:pt x="57150" y="0"/>
                    <a:pt x="127000" y="0"/>
                  </a:cubicBezTo>
                  <a:lnTo>
                    <a:pt x="4498340" y="0"/>
                  </a:lnTo>
                  <a:cubicBezTo>
                    <a:pt x="4568190" y="0"/>
                    <a:pt x="4625340" y="57150"/>
                    <a:pt x="4625340" y="127000"/>
                  </a:cubicBezTo>
                  <a:lnTo>
                    <a:pt x="4626610" y="3900170"/>
                  </a:lnTo>
                  <a:cubicBezTo>
                    <a:pt x="4627880" y="3970020"/>
                    <a:pt x="4570730" y="4027170"/>
                    <a:pt x="4500880" y="4027170"/>
                  </a:cubicBezTo>
                  <a:close/>
                </a:path>
              </a:pathLst>
            </a:custGeom>
            <a:solidFill>
              <a:srgbClr val="FFEFBF"/>
            </a:solidFill>
          </p:spPr>
        </p:sp>
        <p:sp>
          <p:nvSpPr>
            <p:cNvPr name="Freeform 30" id="30"/>
            <p:cNvSpPr/>
            <p:nvPr/>
          </p:nvSpPr>
          <p:spPr>
            <a:xfrm flipH="false" flipV="false" rot="0">
              <a:off x="0" y="68580"/>
              <a:ext cx="4640580" cy="3971290"/>
            </a:xfrm>
            <a:custGeom>
              <a:avLst/>
              <a:gdLst/>
              <a:ahLst/>
              <a:cxnLst/>
              <a:rect r="r" b="b" t="t" l="l"/>
              <a:pathLst>
                <a:path h="3971290" w="4640580">
                  <a:moveTo>
                    <a:pt x="4507230" y="3971290"/>
                  </a:moveTo>
                  <a:lnTo>
                    <a:pt x="134620" y="3971290"/>
                  </a:lnTo>
                  <a:cubicBezTo>
                    <a:pt x="60960" y="3971290"/>
                    <a:pt x="1270" y="3911600"/>
                    <a:pt x="1270" y="3837940"/>
                  </a:cubicBezTo>
                  <a:lnTo>
                    <a:pt x="0" y="118110"/>
                  </a:lnTo>
                  <a:lnTo>
                    <a:pt x="4638040" y="118110"/>
                  </a:lnTo>
                  <a:lnTo>
                    <a:pt x="4638040" y="124460"/>
                  </a:lnTo>
                  <a:lnTo>
                    <a:pt x="4639310" y="3836670"/>
                  </a:lnTo>
                  <a:cubicBezTo>
                    <a:pt x="4640580" y="3911600"/>
                    <a:pt x="4580890" y="3971290"/>
                    <a:pt x="4507230" y="3971290"/>
                  </a:cubicBezTo>
                  <a:close/>
                  <a:moveTo>
                    <a:pt x="12700" y="130810"/>
                  </a:moveTo>
                  <a:lnTo>
                    <a:pt x="13970" y="3836670"/>
                  </a:lnTo>
                  <a:cubicBezTo>
                    <a:pt x="13970" y="3902710"/>
                    <a:pt x="68580" y="3957320"/>
                    <a:pt x="134620" y="3957320"/>
                  </a:cubicBezTo>
                  <a:lnTo>
                    <a:pt x="4505960" y="3957320"/>
                  </a:lnTo>
                  <a:cubicBezTo>
                    <a:pt x="4572000" y="3957320"/>
                    <a:pt x="4626610" y="3902710"/>
                    <a:pt x="4626610" y="3836670"/>
                  </a:cubicBezTo>
                  <a:lnTo>
                    <a:pt x="4625340" y="130810"/>
                  </a:lnTo>
                  <a:lnTo>
                    <a:pt x="12700" y="130810"/>
                  </a:lnTo>
                  <a:close/>
                  <a:moveTo>
                    <a:pt x="6350" y="123190"/>
                  </a:moveTo>
                  <a:lnTo>
                    <a:pt x="4634230" y="123190"/>
                  </a:lnTo>
                  <a:lnTo>
                    <a:pt x="4634230" y="316230"/>
                  </a:lnTo>
                  <a:lnTo>
                    <a:pt x="6350" y="316230"/>
                  </a:lnTo>
                  <a:lnTo>
                    <a:pt x="6350" y="123190"/>
                  </a:lnTo>
                  <a:close/>
                  <a:moveTo>
                    <a:pt x="290830" y="0"/>
                  </a:moveTo>
                  <a:lnTo>
                    <a:pt x="354330" y="0"/>
                  </a:lnTo>
                  <a:lnTo>
                    <a:pt x="354330" y="63500"/>
                  </a:lnTo>
                  <a:lnTo>
                    <a:pt x="290830" y="63500"/>
                  </a:lnTo>
                  <a:lnTo>
                    <a:pt x="290830" y="0"/>
                  </a:lnTo>
                  <a:close/>
                  <a:moveTo>
                    <a:pt x="204470" y="0"/>
                  </a:moveTo>
                  <a:cubicBezTo>
                    <a:pt x="222250" y="0"/>
                    <a:pt x="236220" y="13970"/>
                    <a:pt x="236220" y="31750"/>
                  </a:cubicBezTo>
                  <a:cubicBezTo>
                    <a:pt x="236220" y="49530"/>
                    <a:pt x="222250" y="63500"/>
                    <a:pt x="204470" y="63500"/>
                  </a:cubicBezTo>
                  <a:cubicBezTo>
                    <a:pt x="186690" y="63500"/>
                    <a:pt x="172720" y="49530"/>
                    <a:pt x="172720" y="31750"/>
                  </a:cubicBezTo>
                  <a:cubicBezTo>
                    <a:pt x="172720" y="13970"/>
                    <a:pt x="186690" y="0"/>
                    <a:pt x="204470" y="0"/>
                  </a:cubicBezTo>
                  <a:close/>
                  <a:moveTo>
                    <a:pt x="440690" y="0"/>
                  </a:moveTo>
                  <a:lnTo>
                    <a:pt x="408940" y="63500"/>
                  </a:lnTo>
                  <a:lnTo>
                    <a:pt x="472440" y="63500"/>
                  </a:lnTo>
                  <a:lnTo>
                    <a:pt x="440690" y="0"/>
                  </a:lnTo>
                  <a:close/>
                  <a:moveTo>
                    <a:pt x="4498340" y="320040"/>
                  </a:moveTo>
                  <a:lnTo>
                    <a:pt x="4485640" y="320040"/>
                  </a:lnTo>
                  <a:lnTo>
                    <a:pt x="4485640" y="3971290"/>
                  </a:lnTo>
                  <a:lnTo>
                    <a:pt x="4498340" y="3971290"/>
                  </a:lnTo>
                  <a:lnTo>
                    <a:pt x="4498340" y="320040"/>
                  </a:lnTo>
                  <a:close/>
                  <a:moveTo>
                    <a:pt x="3409950" y="320040"/>
                  </a:moveTo>
                  <a:lnTo>
                    <a:pt x="3397250" y="320040"/>
                  </a:lnTo>
                  <a:lnTo>
                    <a:pt x="3397250" y="3971290"/>
                  </a:lnTo>
                  <a:lnTo>
                    <a:pt x="3409950" y="3971290"/>
                  </a:lnTo>
                  <a:lnTo>
                    <a:pt x="3409950" y="320040"/>
                  </a:lnTo>
                  <a:close/>
                  <a:moveTo>
                    <a:pt x="2866390" y="320040"/>
                  </a:moveTo>
                  <a:lnTo>
                    <a:pt x="2853690" y="320040"/>
                  </a:lnTo>
                  <a:lnTo>
                    <a:pt x="2853690" y="3971290"/>
                  </a:lnTo>
                  <a:lnTo>
                    <a:pt x="2866390" y="3971290"/>
                  </a:lnTo>
                  <a:lnTo>
                    <a:pt x="2866390" y="320040"/>
                  </a:lnTo>
                  <a:close/>
                  <a:moveTo>
                    <a:pt x="2321560" y="320040"/>
                  </a:moveTo>
                  <a:lnTo>
                    <a:pt x="2308860" y="320040"/>
                  </a:lnTo>
                  <a:lnTo>
                    <a:pt x="2308860" y="3971290"/>
                  </a:lnTo>
                  <a:lnTo>
                    <a:pt x="2321560" y="3971290"/>
                  </a:lnTo>
                  <a:lnTo>
                    <a:pt x="2321560" y="320040"/>
                  </a:lnTo>
                  <a:close/>
                  <a:moveTo>
                    <a:pt x="1778000" y="320040"/>
                  </a:moveTo>
                  <a:lnTo>
                    <a:pt x="1765300" y="320040"/>
                  </a:lnTo>
                  <a:lnTo>
                    <a:pt x="1765300" y="3971290"/>
                  </a:lnTo>
                  <a:lnTo>
                    <a:pt x="1778000" y="3971290"/>
                  </a:lnTo>
                  <a:lnTo>
                    <a:pt x="1778000" y="320040"/>
                  </a:lnTo>
                  <a:close/>
                  <a:moveTo>
                    <a:pt x="689610" y="320040"/>
                  </a:moveTo>
                  <a:lnTo>
                    <a:pt x="676910" y="320040"/>
                  </a:lnTo>
                  <a:lnTo>
                    <a:pt x="676910" y="3971290"/>
                  </a:lnTo>
                  <a:lnTo>
                    <a:pt x="689610" y="3971290"/>
                  </a:lnTo>
                  <a:lnTo>
                    <a:pt x="689610" y="320040"/>
                  </a:lnTo>
                  <a:close/>
                  <a:moveTo>
                    <a:pt x="3954780" y="320040"/>
                  </a:moveTo>
                  <a:lnTo>
                    <a:pt x="3942080" y="320040"/>
                  </a:lnTo>
                  <a:lnTo>
                    <a:pt x="3942080" y="3971290"/>
                  </a:lnTo>
                  <a:lnTo>
                    <a:pt x="3954780" y="3971290"/>
                  </a:lnTo>
                  <a:lnTo>
                    <a:pt x="3954780" y="320040"/>
                  </a:lnTo>
                  <a:close/>
                  <a:moveTo>
                    <a:pt x="1234440" y="320040"/>
                  </a:moveTo>
                  <a:lnTo>
                    <a:pt x="1221740" y="320040"/>
                  </a:lnTo>
                  <a:lnTo>
                    <a:pt x="1221740" y="3971290"/>
                  </a:lnTo>
                  <a:lnTo>
                    <a:pt x="1234440" y="3971290"/>
                  </a:lnTo>
                  <a:lnTo>
                    <a:pt x="1234440" y="320040"/>
                  </a:lnTo>
                  <a:close/>
                  <a:moveTo>
                    <a:pt x="146050" y="320040"/>
                  </a:moveTo>
                  <a:lnTo>
                    <a:pt x="133350" y="320040"/>
                  </a:lnTo>
                  <a:lnTo>
                    <a:pt x="133350" y="3971290"/>
                  </a:lnTo>
                  <a:lnTo>
                    <a:pt x="146050" y="3971290"/>
                  </a:lnTo>
                  <a:lnTo>
                    <a:pt x="146050" y="320040"/>
                  </a:lnTo>
                  <a:close/>
                  <a:moveTo>
                    <a:pt x="4635500" y="3342640"/>
                  </a:moveTo>
                  <a:lnTo>
                    <a:pt x="12700" y="3342640"/>
                  </a:lnTo>
                  <a:lnTo>
                    <a:pt x="12700" y="3355340"/>
                  </a:lnTo>
                  <a:lnTo>
                    <a:pt x="4635500" y="3355340"/>
                  </a:lnTo>
                  <a:lnTo>
                    <a:pt x="4635500" y="3342640"/>
                  </a:lnTo>
                  <a:close/>
                  <a:moveTo>
                    <a:pt x="4635500" y="2860040"/>
                  </a:moveTo>
                  <a:lnTo>
                    <a:pt x="12700" y="2860040"/>
                  </a:lnTo>
                  <a:lnTo>
                    <a:pt x="12700" y="2872740"/>
                  </a:lnTo>
                  <a:lnTo>
                    <a:pt x="4635500" y="2872740"/>
                  </a:lnTo>
                  <a:lnTo>
                    <a:pt x="4635500" y="2860040"/>
                  </a:lnTo>
                  <a:close/>
                  <a:moveTo>
                    <a:pt x="4635500" y="2377440"/>
                  </a:moveTo>
                  <a:lnTo>
                    <a:pt x="12700" y="2377440"/>
                  </a:lnTo>
                  <a:lnTo>
                    <a:pt x="12700" y="2390140"/>
                  </a:lnTo>
                  <a:lnTo>
                    <a:pt x="4635500" y="2390140"/>
                  </a:lnTo>
                  <a:lnTo>
                    <a:pt x="4635500" y="2377440"/>
                  </a:lnTo>
                  <a:close/>
                  <a:moveTo>
                    <a:pt x="4635500" y="1894840"/>
                  </a:moveTo>
                  <a:lnTo>
                    <a:pt x="12700" y="1894840"/>
                  </a:lnTo>
                  <a:lnTo>
                    <a:pt x="12700" y="1907540"/>
                  </a:lnTo>
                  <a:lnTo>
                    <a:pt x="4635500" y="1907540"/>
                  </a:lnTo>
                  <a:lnTo>
                    <a:pt x="4635500" y="1894840"/>
                  </a:lnTo>
                  <a:close/>
                  <a:moveTo>
                    <a:pt x="4635500" y="1412240"/>
                  </a:moveTo>
                  <a:lnTo>
                    <a:pt x="12700" y="1412240"/>
                  </a:lnTo>
                  <a:lnTo>
                    <a:pt x="12700" y="1424940"/>
                  </a:lnTo>
                  <a:lnTo>
                    <a:pt x="4635500" y="1424940"/>
                  </a:lnTo>
                  <a:lnTo>
                    <a:pt x="4635500" y="1412240"/>
                  </a:lnTo>
                  <a:close/>
                  <a:moveTo>
                    <a:pt x="4635500" y="928370"/>
                  </a:moveTo>
                  <a:lnTo>
                    <a:pt x="12700" y="928370"/>
                  </a:lnTo>
                  <a:lnTo>
                    <a:pt x="12700" y="941070"/>
                  </a:lnTo>
                  <a:lnTo>
                    <a:pt x="4635500" y="941070"/>
                  </a:lnTo>
                  <a:lnTo>
                    <a:pt x="4635500" y="928370"/>
                  </a:lnTo>
                  <a:close/>
                  <a:moveTo>
                    <a:pt x="4635500" y="445770"/>
                  </a:moveTo>
                  <a:lnTo>
                    <a:pt x="12700" y="445770"/>
                  </a:lnTo>
                  <a:lnTo>
                    <a:pt x="12700" y="458470"/>
                  </a:lnTo>
                  <a:lnTo>
                    <a:pt x="4635500" y="458470"/>
                  </a:lnTo>
                  <a:lnTo>
                    <a:pt x="4635500" y="445770"/>
                  </a:lnTo>
                  <a:close/>
                  <a:moveTo>
                    <a:pt x="4635500" y="3826510"/>
                  </a:moveTo>
                  <a:lnTo>
                    <a:pt x="12700" y="3826510"/>
                  </a:lnTo>
                  <a:lnTo>
                    <a:pt x="12700" y="3839210"/>
                  </a:lnTo>
                  <a:lnTo>
                    <a:pt x="4635500" y="3839210"/>
                  </a:lnTo>
                  <a:lnTo>
                    <a:pt x="4635500" y="3826510"/>
                  </a:lnTo>
                  <a:close/>
                </a:path>
              </a:pathLst>
            </a:custGeom>
            <a:solidFill>
              <a:srgbClr val="47594F"/>
            </a:solidFill>
          </p:spPr>
        </p:sp>
        <p:sp>
          <p:nvSpPr>
            <p:cNvPr name="Freeform 31" id="31"/>
            <p:cNvSpPr/>
            <p:nvPr/>
          </p:nvSpPr>
          <p:spPr>
            <a:xfrm flipH="false" flipV="false" rot="0">
              <a:off x="0" y="0"/>
              <a:ext cx="4639310" cy="4039870"/>
            </a:xfrm>
            <a:custGeom>
              <a:avLst/>
              <a:gdLst/>
              <a:ahLst/>
              <a:cxnLst/>
              <a:rect r="r" b="b" t="t" l="l"/>
              <a:pathLst>
                <a:path h="4039870" w="4639310">
                  <a:moveTo>
                    <a:pt x="4638040" y="133350"/>
                  </a:moveTo>
                  <a:cubicBezTo>
                    <a:pt x="4638040" y="59690"/>
                    <a:pt x="4578350" y="0"/>
                    <a:pt x="4504690" y="0"/>
                  </a:cubicBezTo>
                  <a:lnTo>
                    <a:pt x="133350" y="0"/>
                  </a:lnTo>
                  <a:cubicBezTo>
                    <a:pt x="59690" y="0"/>
                    <a:pt x="0" y="59690"/>
                    <a:pt x="0" y="133350"/>
                  </a:cubicBezTo>
                  <a:lnTo>
                    <a:pt x="1270" y="3906520"/>
                  </a:lnTo>
                  <a:cubicBezTo>
                    <a:pt x="1270" y="3980180"/>
                    <a:pt x="60960" y="4039870"/>
                    <a:pt x="134620" y="4039870"/>
                  </a:cubicBezTo>
                  <a:lnTo>
                    <a:pt x="4505960" y="4039870"/>
                  </a:lnTo>
                  <a:cubicBezTo>
                    <a:pt x="4579620" y="4039870"/>
                    <a:pt x="4639310" y="3980180"/>
                    <a:pt x="4639310" y="3906520"/>
                  </a:cubicBezTo>
                  <a:lnTo>
                    <a:pt x="4638040" y="133350"/>
                  </a:lnTo>
                  <a:close/>
                  <a:moveTo>
                    <a:pt x="12700" y="133350"/>
                  </a:moveTo>
                  <a:cubicBezTo>
                    <a:pt x="12700" y="66040"/>
                    <a:pt x="67310" y="12700"/>
                    <a:pt x="133350" y="12700"/>
                  </a:cubicBezTo>
                  <a:lnTo>
                    <a:pt x="4504690" y="12700"/>
                  </a:lnTo>
                  <a:cubicBezTo>
                    <a:pt x="4570730" y="12700"/>
                    <a:pt x="4625340" y="67310"/>
                    <a:pt x="4625340" y="133350"/>
                  </a:cubicBezTo>
                  <a:lnTo>
                    <a:pt x="4625340" y="186690"/>
                  </a:lnTo>
                  <a:lnTo>
                    <a:pt x="12700" y="186690"/>
                  </a:lnTo>
                  <a:lnTo>
                    <a:pt x="12700" y="133350"/>
                  </a:lnTo>
                  <a:close/>
                  <a:moveTo>
                    <a:pt x="4625340" y="199390"/>
                  </a:moveTo>
                  <a:lnTo>
                    <a:pt x="4625340" y="377190"/>
                  </a:lnTo>
                  <a:lnTo>
                    <a:pt x="12700" y="377190"/>
                  </a:lnTo>
                  <a:lnTo>
                    <a:pt x="12700" y="199390"/>
                  </a:lnTo>
                  <a:lnTo>
                    <a:pt x="4625340" y="199390"/>
                  </a:lnTo>
                  <a:close/>
                  <a:moveTo>
                    <a:pt x="4507230" y="4027170"/>
                  </a:moveTo>
                  <a:lnTo>
                    <a:pt x="134620" y="4027170"/>
                  </a:lnTo>
                  <a:cubicBezTo>
                    <a:pt x="68580" y="4027170"/>
                    <a:pt x="13970" y="3972560"/>
                    <a:pt x="13970" y="3906520"/>
                  </a:cubicBezTo>
                  <a:lnTo>
                    <a:pt x="12700" y="389890"/>
                  </a:lnTo>
                  <a:lnTo>
                    <a:pt x="4625340" y="389890"/>
                  </a:lnTo>
                  <a:lnTo>
                    <a:pt x="4626610" y="3905250"/>
                  </a:lnTo>
                  <a:cubicBezTo>
                    <a:pt x="4627880" y="3972560"/>
                    <a:pt x="4573270" y="4027170"/>
                    <a:pt x="4507230" y="4027170"/>
                  </a:cubicBezTo>
                  <a:close/>
                </a:path>
              </a:pathLst>
            </a:custGeom>
            <a:solidFill>
              <a:srgbClr val="231F20"/>
            </a:solidFill>
          </p:spPr>
        </p:sp>
        <p:sp>
          <p:nvSpPr>
            <p:cNvPr name="Freeform 32" id="32"/>
            <p:cNvSpPr/>
            <p:nvPr/>
          </p:nvSpPr>
          <p:spPr>
            <a:xfrm flipH="false" flipV="false" rot="0">
              <a:off x="614680" y="82550"/>
              <a:ext cx="3854450" cy="33020"/>
            </a:xfrm>
            <a:custGeom>
              <a:avLst/>
              <a:gdLst/>
              <a:ahLst/>
              <a:cxnLst/>
              <a:rect r="r" b="b" t="t" l="l"/>
              <a:pathLst>
                <a:path h="33020" w="3854450">
                  <a:moveTo>
                    <a:pt x="3837940" y="33020"/>
                  </a:moveTo>
                  <a:lnTo>
                    <a:pt x="16510" y="33020"/>
                  </a:lnTo>
                  <a:cubicBezTo>
                    <a:pt x="7620" y="33020"/>
                    <a:pt x="0" y="25400"/>
                    <a:pt x="0" y="16510"/>
                  </a:cubicBezTo>
                  <a:lnTo>
                    <a:pt x="0" y="16510"/>
                  </a:lnTo>
                  <a:cubicBezTo>
                    <a:pt x="0" y="7620"/>
                    <a:pt x="7620" y="0"/>
                    <a:pt x="16510" y="0"/>
                  </a:cubicBezTo>
                  <a:lnTo>
                    <a:pt x="3837940" y="0"/>
                  </a:lnTo>
                  <a:cubicBezTo>
                    <a:pt x="3846830" y="0"/>
                    <a:pt x="3854450" y="7620"/>
                    <a:pt x="3854450" y="16510"/>
                  </a:cubicBezTo>
                  <a:lnTo>
                    <a:pt x="3854450" y="16510"/>
                  </a:lnTo>
                  <a:cubicBezTo>
                    <a:pt x="3853180" y="26670"/>
                    <a:pt x="3846830" y="33020"/>
                    <a:pt x="3837940" y="33020"/>
                  </a:cubicBezTo>
                  <a:close/>
                </a:path>
              </a:pathLst>
            </a:custGeom>
            <a:solidFill>
              <a:srgbClr val="231F20"/>
            </a:solidFill>
          </p:spPr>
        </p:sp>
        <p:sp>
          <p:nvSpPr>
            <p:cNvPr name="Freeform 33" id="33"/>
            <p:cNvSpPr/>
            <p:nvPr/>
          </p:nvSpPr>
          <p:spPr>
            <a:xfrm flipH="false" flipV="false" rot="0">
              <a:off x="281940" y="670560"/>
              <a:ext cx="4077970" cy="3093720"/>
            </a:xfrm>
            <a:custGeom>
              <a:avLst/>
              <a:gdLst/>
              <a:ahLst/>
              <a:cxnLst/>
              <a:rect r="r" b="b" t="t" l="l"/>
              <a:pathLst>
                <a:path h="3093720" w="4077970">
                  <a:moveTo>
                    <a:pt x="3950970" y="3093720"/>
                  </a:moveTo>
                  <a:lnTo>
                    <a:pt x="127000" y="3093720"/>
                  </a:lnTo>
                  <a:cubicBezTo>
                    <a:pt x="57150" y="3093720"/>
                    <a:pt x="0" y="3036570"/>
                    <a:pt x="0" y="2966720"/>
                  </a:cubicBezTo>
                  <a:lnTo>
                    <a:pt x="0" y="127000"/>
                  </a:lnTo>
                  <a:cubicBezTo>
                    <a:pt x="0" y="57150"/>
                    <a:pt x="57150" y="0"/>
                    <a:pt x="127000" y="0"/>
                  </a:cubicBezTo>
                  <a:lnTo>
                    <a:pt x="3950970" y="0"/>
                  </a:lnTo>
                  <a:cubicBezTo>
                    <a:pt x="4020820" y="0"/>
                    <a:pt x="4077970" y="57150"/>
                    <a:pt x="4077970" y="127000"/>
                  </a:cubicBezTo>
                  <a:lnTo>
                    <a:pt x="4077970" y="2966720"/>
                  </a:lnTo>
                  <a:cubicBezTo>
                    <a:pt x="4077970" y="3036570"/>
                    <a:pt x="4020820" y="3093720"/>
                    <a:pt x="3950970" y="3093720"/>
                  </a:cubicBezTo>
                  <a:close/>
                </a:path>
              </a:pathLst>
            </a:custGeom>
            <a:blipFill>
              <a:blip r:embed="rId13"/>
              <a:stretch>
                <a:fillRect l="0" t="-19376" r="0" b="-19376"/>
              </a:stretch>
            </a:blipFill>
          </p:spPr>
        </p:sp>
      </p:grpSp>
      <p:sp>
        <p:nvSpPr>
          <p:cNvPr name="Freeform 34" id="34"/>
          <p:cNvSpPr/>
          <p:nvPr/>
        </p:nvSpPr>
        <p:spPr>
          <a:xfrm flipH="false" flipV="false" rot="0">
            <a:off x="2424449" y="7870566"/>
            <a:ext cx="3795268" cy="558939"/>
          </a:xfrm>
          <a:custGeom>
            <a:avLst/>
            <a:gdLst/>
            <a:ahLst/>
            <a:cxnLst/>
            <a:rect r="r" b="b" t="t" l="l"/>
            <a:pathLst>
              <a:path h="558939" w="3795268">
                <a:moveTo>
                  <a:pt x="0" y="0"/>
                </a:moveTo>
                <a:lnTo>
                  <a:pt x="3795268" y="0"/>
                </a:lnTo>
                <a:lnTo>
                  <a:pt x="3795268" y="558939"/>
                </a:lnTo>
                <a:lnTo>
                  <a:pt x="0" y="55893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35" id="35"/>
          <p:cNvSpPr/>
          <p:nvPr/>
        </p:nvSpPr>
        <p:spPr>
          <a:xfrm flipH="false" flipV="false" rot="0">
            <a:off x="7246366" y="7870566"/>
            <a:ext cx="3795268" cy="558939"/>
          </a:xfrm>
          <a:custGeom>
            <a:avLst/>
            <a:gdLst/>
            <a:ahLst/>
            <a:cxnLst/>
            <a:rect r="r" b="b" t="t" l="l"/>
            <a:pathLst>
              <a:path h="558939" w="3795268">
                <a:moveTo>
                  <a:pt x="0" y="0"/>
                </a:moveTo>
                <a:lnTo>
                  <a:pt x="3795268" y="0"/>
                </a:lnTo>
                <a:lnTo>
                  <a:pt x="3795268" y="558939"/>
                </a:lnTo>
                <a:lnTo>
                  <a:pt x="0" y="55893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36" id="36"/>
          <p:cNvSpPr/>
          <p:nvPr/>
        </p:nvSpPr>
        <p:spPr>
          <a:xfrm flipH="false" flipV="false" rot="0">
            <a:off x="12070334" y="7840896"/>
            <a:ext cx="3795268" cy="558939"/>
          </a:xfrm>
          <a:custGeom>
            <a:avLst/>
            <a:gdLst/>
            <a:ahLst/>
            <a:cxnLst/>
            <a:rect r="r" b="b" t="t" l="l"/>
            <a:pathLst>
              <a:path h="558939" w="3795268">
                <a:moveTo>
                  <a:pt x="0" y="0"/>
                </a:moveTo>
                <a:lnTo>
                  <a:pt x="3795267" y="0"/>
                </a:lnTo>
                <a:lnTo>
                  <a:pt x="3795267" y="558939"/>
                </a:lnTo>
                <a:lnTo>
                  <a:pt x="0" y="55893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37" id="37"/>
          <p:cNvSpPr txBox="true"/>
          <p:nvPr/>
        </p:nvSpPr>
        <p:spPr>
          <a:xfrm rot="0">
            <a:off x="2606956" y="7892438"/>
            <a:ext cx="3086100" cy="464820"/>
          </a:xfrm>
          <a:prstGeom prst="rect">
            <a:avLst/>
          </a:prstGeom>
        </p:spPr>
        <p:txBody>
          <a:bodyPr anchor="t" rtlCol="false" tIns="0" lIns="0" bIns="0" rIns="0">
            <a:spAutoFit/>
          </a:bodyPr>
          <a:lstStyle/>
          <a:p>
            <a:pPr algn="ctr">
              <a:lnSpc>
                <a:spcPts val="3779"/>
              </a:lnSpc>
            </a:pPr>
            <a:r>
              <a:rPr lang="en-US" sz="2699">
                <a:solidFill>
                  <a:srgbClr val="6A8B66"/>
                </a:solidFill>
                <a:latin typeface="TC Milo"/>
                <a:ea typeface="TC Milo"/>
                <a:cs typeface="TC Milo"/>
                <a:sym typeface="TC Milo"/>
              </a:rPr>
              <a:t>Cahaya Dewi</a:t>
            </a:r>
          </a:p>
        </p:txBody>
      </p:sp>
      <p:sp>
        <p:nvSpPr>
          <p:cNvPr name="Freeform 38" id="38"/>
          <p:cNvSpPr/>
          <p:nvPr/>
        </p:nvSpPr>
        <p:spPr>
          <a:xfrm flipH="false" flipV="false" rot="0">
            <a:off x="-33424" y="7400061"/>
            <a:ext cx="4264015" cy="2975876"/>
          </a:xfrm>
          <a:custGeom>
            <a:avLst/>
            <a:gdLst/>
            <a:ahLst/>
            <a:cxnLst/>
            <a:rect r="r" b="b" t="t" l="l"/>
            <a:pathLst>
              <a:path h="2975876" w="4264015">
                <a:moveTo>
                  <a:pt x="0" y="0"/>
                </a:moveTo>
                <a:lnTo>
                  <a:pt x="4264015" y="0"/>
                </a:lnTo>
                <a:lnTo>
                  <a:pt x="4264015" y="2975875"/>
                </a:lnTo>
                <a:lnTo>
                  <a:pt x="0" y="297587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39" id="39"/>
          <p:cNvSpPr txBox="true"/>
          <p:nvPr/>
        </p:nvSpPr>
        <p:spPr>
          <a:xfrm rot="0">
            <a:off x="6437370" y="1600176"/>
            <a:ext cx="5413259" cy="1122151"/>
          </a:xfrm>
          <a:prstGeom prst="rect">
            <a:avLst/>
          </a:prstGeom>
        </p:spPr>
        <p:txBody>
          <a:bodyPr anchor="t" rtlCol="false" tIns="0" lIns="0" bIns="0" rIns="0">
            <a:spAutoFit/>
          </a:bodyPr>
          <a:lstStyle/>
          <a:p>
            <a:pPr algn="ctr">
              <a:lnSpc>
                <a:spcPts val="9024"/>
              </a:lnSpc>
            </a:pPr>
            <a:r>
              <a:rPr lang="en-US" sz="6445">
                <a:solidFill>
                  <a:srgbClr val="000000"/>
                </a:solidFill>
                <a:latin typeface="TC Milo"/>
                <a:ea typeface="TC Milo"/>
                <a:cs typeface="TC Milo"/>
                <a:sym typeface="TC Milo"/>
              </a:rPr>
              <a:t>ANGGOTA KELOMPOK</a:t>
            </a:r>
          </a:p>
        </p:txBody>
      </p:sp>
      <p:sp>
        <p:nvSpPr>
          <p:cNvPr name="TextBox 40" id="40"/>
          <p:cNvSpPr txBox="true"/>
          <p:nvPr/>
        </p:nvSpPr>
        <p:spPr>
          <a:xfrm rot="0">
            <a:off x="7598899" y="7922070"/>
            <a:ext cx="3086100" cy="464820"/>
          </a:xfrm>
          <a:prstGeom prst="rect">
            <a:avLst/>
          </a:prstGeom>
        </p:spPr>
        <p:txBody>
          <a:bodyPr anchor="t" rtlCol="false" tIns="0" lIns="0" bIns="0" rIns="0">
            <a:spAutoFit/>
          </a:bodyPr>
          <a:lstStyle/>
          <a:p>
            <a:pPr algn="ctr">
              <a:lnSpc>
                <a:spcPts val="3779"/>
              </a:lnSpc>
            </a:pPr>
            <a:r>
              <a:rPr lang="en-US" sz="2699">
                <a:solidFill>
                  <a:srgbClr val="6A8B66"/>
                </a:solidFill>
                <a:latin typeface="TC Milo"/>
                <a:ea typeface="TC Milo"/>
                <a:cs typeface="TC Milo"/>
                <a:sym typeface="TC Milo"/>
              </a:rPr>
              <a:t>Juliana Silvi</a:t>
            </a:r>
          </a:p>
        </p:txBody>
      </p:sp>
      <p:sp>
        <p:nvSpPr>
          <p:cNvPr name="TextBox 41" id="41"/>
          <p:cNvSpPr txBox="true"/>
          <p:nvPr/>
        </p:nvSpPr>
        <p:spPr>
          <a:xfrm rot="0">
            <a:off x="12422759" y="7922070"/>
            <a:ext cx="3086100" cy="464820"/>
          </a:xfrm>
          <a:prstGeom prst="rect">
            <a:avLst/>
          </a:prstGeom>
        </p:spPr>
        <p:txBody>
          <a:bodyPr anchor="t" rtlCol="false" tIns="0" lIns="0" bIns="0" rIns="0">
            <a:spAutoFit/>
          </a:bodyPr>
          <a:lstStyle/>
          <a:p>
            <a:pPr algn="ctr">
              <a:lnSpc>
                <a:spcPts val="3779"/>
              </a:lnSpc>
            </a:pPr>
            <a:r>
              <a:rPr lang="en-US" sz="2699">
                <a:solidFill>
                  <a:srgbClr val="6A8B66"/>
                </a:solidFill>
                <a:latin typeface="TC Milo"/>
                <a:ea typeface="TC Milo"/>
                <a:cs typeface="TC Milo"/>
                <a:sym typeface="TC Milo"/>
              </a:rPr>
              <a:t>Ketut Susilo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7DB"/>
        </a:solidFill>
      </p:bgPr>
    </p:bg>
    <p:spTree>
      <p:nvGrpSpPr>
        <p:cNvPr id="1" name=""/>
        <p:cNvGrpSpPr/>
        <p:nvPr/>
      </p:nvGrpSpPr>
      <p:grpSpPr>
        <a:xfrm>
          <a:off x="0" y="0"/>
          <a:ext cx="0" cy="0"/>
          <a:chOff x="0" y="0"/>
          <a:chExt cx="0" cy="0"/>
        </a:xfrm>
      </p:grpSpPr>
      <p:grpSp>
        <p:nvGrpSpPr>
          <p:cNvPr name="Group 2" id="2"/>
          <p:cNvGrpSpPr/>
          <p:nvPr/>
        </p:nvGrpSpPr>
        <p:grpSpPr>
          <a:xfrm rot="0">
            <a:off x="-594088" y="0"/>
            <a:ext cx="19073252" cy="10287000"/>
            <a:chOff x="0" y="0"/>
            <a:chExt cx="25431003"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715003"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0" y="3634542"/>
            <a:ext cx="18288000" cy="6652458"/>
            <a:chOff x="0" y="0"/>
            <a:chExt cx="4816593" cy="1752088"/>
          </a:xfrm>
        </p:grpSpPr>
        <p:sp>
          <p:nvSpPr>
            <p:cNvPr name="Freeform 6" id="6"/>
            <p:cNvSpPr/>
            <p:nvPr/>
          </p:nvSpPr>
          <p:spPr>
            <a:xfrm flipH="false" flipV="false" rot="0">
              <a:off x="0" y="0"/>
              <a:ext cx="4816592" cy="1752088"/>
            </a:xfrm>
            <a:custGeom>
              <a:avLst/>
              <a:gdLst/>
              <a:ahLst/>
              <a:cxnLst/>
              <a:rect r="r" b="b" t="t" l="l"/>
              <a:pathLst>
                <a:path h="1752088" w="4816592">
                  <a:moveTo>
                    <a:pt x="0" y="0"/>
                  </a:moveTo>
                  <a:lnTo>
                    <a:pt x="4816592" y="0"/>
                  </a:lnTo>
                  <a:lnTo>
                    <a:pt x="4816592" y="1752088"/>
                  </a:lnTo>
                  <a:lnTo>
                    <a:pt x="0" y="1752088"/>
                  </a:lnTo>
                  <a:close/>
                </a:path>
              </a:pathLst>
            </a:custGeom>
            <a:solidFill>
              <a:srgbClr val="6A8B66"/>
            </a:solidFill>
          </p:spPr>
        </p:sp>
        <p:sp>
          <p:nvSpPr>
            <p:cNvPr name="TextBox 7" id="7"/>
            <p:cNvSpPr txBox="true"/>
            <p:nvPr/>
          </p:nvSpPr>
          <p:spPr>
            <a:xfrm>
              <a:off x="0" y="-47625"/>
              <a:ext cx="4816593" cy="1799713"/>
            </a:xfrm>
            <a:prstGeom prst="rect">
              <a:avLst/>
            </a:prstGeom>
          </p:spPr>
          <p:txBody>
            <a:bodyPr anchor="ctr" rtlCol="false" tIns="50800" lIns="50800" bIns="50800" rIns="50800"/>
            <a:lstStyle/>
            <a:p>
              <a:pPr algn="ctr">
                <a:lnSpc>
                  <a:spcPts val="3220"/>
                </a:lnSpc>
              </a:pPr>
            </a:p>
          </p:txBody>
        </p:sp>
      </p:grpSp>
      <p:sp>
        <p:nvSpPr>
          <p:cNvPr name="Freeform 8" id="8"/>
          <p:cNvSpPr/>
          <p:nvPr/>
        </p:nvSpPr>
        <p:spPr>
          <a:xfrm flipH="false" flipV="false" rot="0">
            <a:off x="10589730" y="7752855"/>
            <a:ext cx="868621" cy="999459"/>
          </a:xfrm>
          <a:custGeom>
            <a:avLst/>
            <a:gdLst/>
            <a:ahLst/>
            <a:cxnLst/>
            <a:rect r="r" b="b" t="t" l="l"/>
            <a:pathLst>
              <a:path h="999459" w="868621">
                <a:moveTo>
                  <a:pt x="0" y="0"/>
                </a:moveTo>
                <a:lnTo>
                  <a:pt x="868621" y="0"/>
                </a:lnTo>
                <a:lnTo>
                  <a:pt x="868621" y="999459"/>
                </a:lnTo>
                <a:lnTo>
                  <a:pt x="0" y="9994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812727" y="137233"/>
            <a:ext cx="4359454" cy="642029"/>
          </a:xfrm>
          <a:custGeom>
            <a:avLst/>
            <a:gdLst/>
            <a:ahLst/>
            <a:cxnLst/>
            <a:rect r="r" b="b" t="t" l="l"/>
            <a:pathLst>
              <a:path h="642029" w="4359454">
                <a:moveTo>
                  <a:pt x="0" y="0"/>
                </a:moveTo>
                <a:lnTo>
                  <a:pt x="4359454" y="0"/>
                </a:lnTo>
                <a:lnTo>
                  <a:pt x="4359454" y="642029"/>
                </a:lnTo>
                <a:lnTo>
                  <a:pt x="0" y="6420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5366126" y="169708"/>
            <a:ext cx="2921874" cy="609554"/>
          </a:xfrm>
          <a:custGeom>
            <a:avLst/>
            <a:gdLst/>
            <a:ahLst/>
            <a:cxnLst/>
            <a:rect r="r" b="b" t="t" l="l"/>
            <a:pathLst>
              <a:path h="609554" w="2921874">
                <a:moveTo>
                  <a:pt x="0" y="0"/>
                </a:moveTo>
                <a:lnTo>
                  <a:pt x="2921874" y="0"/>
                </a:lnTo>
                <a:lnTo>
                  <a:pt x="2921874" y="609554"/>
                </a:lnTo>
                <a:lnTo>
                  <a:pt x="0" y="6095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028700" y="2836267"/>
            <a:ext cx="8695148" cy="6624122"/>
          </a:xfrm>
          <a:custGeom>
            <a:avLst/>
            <a:gdLst/>
            <a:ahLst/>
            <a:cxnLst/>
            <a:rect r="r" b="b" t="t" l="l"/>
            <a:pathLst>
              <a:path h="6624122" w="8695148">
                <a:moveTo>
                  <a:pt x="0" y="0"/>
                </a:moveTo>
                <a:lnTo>
                  <a:pt x="8695148" y="0"/>
                </a:lnTo>
                <a:lnTo>
                  <a:pt x="8695148" y="6624121"/>
                </a:lnTo>
                <a:lnTo>
                  <a:pt x="0" y="662412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0030606" y="2989682"/>
            <a:ext cx="6453755" cy="4916588"/>
          </a:xfrm>
          <a:custGeom>
            <a:avLst/>
            <a:gdLst/>
            <a:ahLst/>
            <a:cxnLst/>
            <a:rect r="r" b="b" t="t" l="l"/>
            <a:pathLst>
              <a:path h="4916588" w="6453755">
                <a:moveTo>
                  <a:pt x="0" y="0"/>
                </a:moveTo>
                <a:lnTo>
                  <a:pt x="6453755" y="0"/>
                </a:lnTo>
                <a:lnTo>
                  <a:pt x="6453755" y="4916588"/>
                </a:lnTo>
                <a:lnTo>
                  <a:pt x="0" y="49165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4426760" y="983585"/>
            <a:ext cx="9951420" cy="868488"/>
          </a:xfrm>
          <a:custGeom>
            <a:avLst/>
            <a:gdLst/>
            <a:ahLst/>
            <a:cxnLst/>
            <a:rect r="r" b="b" t="t" l="l"/>
            <a:pathLst>
              <a:path h="868488" w="9951420">
                <a:moveTo>
                  <a:pt x="0" y="0"/>
                </a:moveTo>
                <a:lnTo>
                  <a:pt x="9951420" y="0"/>
                </a:lnTo>
                <a:lnTo>
                  <a:pt x="9951420" y="868488"/>
                </a:lnTo>
                <a:lnTo>
                  <a:pt x="0" y="86848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11458351" y="4038795"/>
            <a:ext cx="3598265" cy="3244981"/>
          </a:xfrm>
          <a:custGeom>
            <a:avLst/>
            <a:gdLst/>
            <a:ahLst/>
            <a:cxnLst/>
            <a:rect r="r" b="b" t="t" l="l"/>
            <a:pathLst>
              <a:path h="3244981" w="3598265">
                <a:moveTo>
                  <a:pt x="0" y="0"/>
                </a:moveTo>
                <a:lnTo>
                  <a:pt x="3598265" y="0"/>
                </a:lnTo>
                <a:lnTo>
                  <a:pt x="3598265" y="3244981"/>
                </a:lnTo>
                <a:lnTo>
                  <a:pt x="0" y="324498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7705655" y="981058"/>
            <a:ext cx="3318385" cy="771864"/>
          </a:xfrm>
          <a:prstGeom prst="rect">
            <a:avLst/>
          </a:prstGeom>
        </p:spPr>
        <p:txBody>
          <a:bodyPr anchor="t" rtlCol="false" tIns="0" lIns="0" bIns="0" rIns="0">
            <a:spAutoFit/>
          </a:bodyPr>
          <a:lstStyle/>
          <a:p>
            <a:pPr algn="ctr">
              <a:lnSpc>
                <a:spcPts val="6275"/>
              </a:lnSpc>
            </a:pPr>
            <a:r>
              <a:rPr lang="en-US" sz="4482">
                <a:solidFill>
                  <a:srgbClr val="000000"/>
                </a:solidFill>
                <a:latin typeface="TC Milo"/>
                <a:ea typeface="TC Milo"/>
                <a:cs typeface="TC Milo"/>
                <a:sym typeface="TC Milo"/>
              </a:rPr>
              <a:t>LATAR BELAKANG</a:t>
            </a:r>
          </a:p>
        </p:txBody>
      </p:sp>
      <p:sp>
        <p:nvSpPr>
          <p:cNvPr name="TextBox 16" id="16"/>
          <p:cNvSpPr txBox="true"/>
          <p:nvPr/>
        </p:nvSpPr>
        <p:spPr>
          <a:xfrm rot="0">
            <a:off x="1631702" y="4353586"/>
            <a:ext cx="7489144" cy="1886812"/>
          </a:xfrm>
          <a:prstGeom prst="rect">
            <a:avLst/>
          </a:prstGeom>
        </p:spPr>
        <p:txBody>
          <a:bodyPr anchor="t" rtlCol="false" tIns="0" lIns="0" bIns="0" rIns="0">
            <a:spAutoFit/>
          </a:bodyPr>
          <a:lstStyle/>
          <a:p>
            <a:pPr algn="just">
              <a:lnSpc>
                <a:spcPts val="2542"/>
              </a:lnSpc>
            </a:pPr>
            <a:r>
              <a:rPr lang="en-US" sz="1815">
                <a:solidFill>
                  <a:srgbClr val="000000"/>
                </a:solidFill>
                <a:latin typeface="Antic"/>
                <a:ea typeface="Antic"/>
                <a:cs typeface="Antic"/>
                <a:sym typeface="Antic"/>
              </a:rPr>
              <a:t>Lorem ipsum dolor sit amet, consectetur adipiscing elit. Nullam a facilisis lacus, nec tempor sem. Curabitur eleifend fermentum ante ac consectetur. Duis est nunc, lobortis vitae urna sit amet, ultrices tincidunt neque. Sed neque turpis, ultrices nec tortor a, ornare fermentum eros. Aenean sed gravida odio. Fusce risus massa, auctor a vehicula ac, pellentesque vitae massa. Fusce sollicitudin velit eget elit finibus viverra.</a:t>
            </a:r>
          </a:p>
        </p:txBody>
      </p:sp>
      <p:sp>
        <p:nvSpPr>
          <p:cNvPr name="Freeform 17" id="17"/>
          <p:cNvSpPr/>
          <p:nvPr/>
        </p:nvSpPr>
        <p:spPr>
          <a:xfrm flipH="true" flipV="false" rot="0">
            <a:off x="14023985" y="7264376"/>
            <a:ext cx="4264015" cy="2975876"/>
          </a:xfrm>
          <a:custGeom>
            <a:avLst/>
            <a:gdLst/>
            <a:ahLst/>
            <a:cxnLst/>
            <a:rect r="r" b="b" t="t" l="l"/>
            <a:pathLst>
              <a:path h="2975876" w="4264015">
                <a:moveTo>
                  <a:pt x="4264015" y="0"/>
                </a:moveTo>
                <a:lnTo>
                  <a:pt x="0" y="0"/>
                </a:lnTo>
                <a:lnTo>
                  <a:pt x="0" y="2975875"/>
                </a:lnTo>
                <a:lnTo>
                  <a:pt x="4264015" y="2975875"/>
                </a:lnTo>
                <a:lnTo>
                  <a:pt x="4264015"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7DB"/>
        </a:solidFill>
      </p:bgPr>
    </p:bg>
    <p:spTree>
      <p:nvGrpSpPr>
        <p:cNvPr id="1" name=""/>
        <p:cNvGrpSpPr/>
        <p:nvPr/>
      </p:nvGrpSpPr>
      <p:grpSpPr>
        <a:xfrm>
          <a:off x="0" y="0"/>
          <a:ext cx="0" cy="0"/>
          <a:chOff x="0" y="0"/>
          <a:chExt cx="0" cy="0"/>
        </a:xfrm>
      </p:grpSpPr>
      <p:grpSp>
        <p:nvGrpSpPr>
          <p:cNvPr name="Group 2" id="2"/>
          <p:cNvGrpSpPr/>
          <p:nvPr/>
        </p:nvGrpSpPr>
        <p:grpSpPr>
          <a:xfrm rot="0">
            <a:off x="-594088" y="0"/>
            <a:ext cx="19073252" cy="10287000"/>
            <a:chOff x="0" y="0"/>
            <a:chExt cx="25431003"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715003"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0" y="3634542"/>
            <a:ext cx="18288000" cy="6652458"/>
            <a:chOff x="0" y="0"/>
            <a:chExt cx="4816593" cy="1752088"/>
          </a:xfrm>
        </p:grpSpPr>
        <p:sp>
          <p:nvSpPr>
            <p:cNvPr name="Freeform 6" id="6"/>
            <p:cNvSpPr/>
            <p:nvPr/>
          </p:nvSpPr>
          <p:spPr>
            <a:xfrm flipH="false" flipV="false" rot="0">
              <a:off x="0" y="0"/>
              <a:ext cx="4816592" cy="1752088"/>
            </a:xfrm>
            <a:custGeom>
              <a:avLst/>
              <a:gdLst/>
              <a:ahLst/>
              <a:cxnLst/>
              <a:rect r="r" b="b" t="t" l="l"/>
              <a:pathLst>
                <a:path h="1752088" w="4816592">
                  <a:moveTo>
                    <a:pt x="0" y="0"/>
                  </a:moveTo>
                  <a:lnTo>
                    <a:pt x="4816592" y="0"/>
                  </a:lnTo>
                  <a:lnTo>
                    <a:pt x="4816592" y="1752088"/>
                  </a:lnTo>
                  <a:lnTo>
                    <a:pt x="0" y="1752088"/>
                  </a:lnTo>
                  <a:close/>
                </a:path>
              </a:pathLst>
            </a:custGeom>
            <a:solidFill>
              <a:srgbClr val="6A8B66"/>
            </a:solidFill>
          </p:spPr>
        </p:sp>
        <p:sp>
          <p:nvSpPr>
            <p:cNvPr name="TextBox 7" id="7"/>
            <p:cNvSpPr txBox="true"/>
            <p:nvPr/>
          </p:nvSpPr>
          <p:spPr>
            <a:xfrm>
              <a:off x="0" y="-47625"/>
              <a:ext cx="4816593" cy="1799713"/>
            </a:xfrm>
            <a:prstGeom prst="rect">
              <a:avLst/>
            </a:prstGeom>
          </p:spPr>
          <p:txBody>
            <a:bodyPr anchor="ctr" rtlCol="false" tIns="50800" lIns="50800" bIns="50800" rIns="50800"/>
            <a:lstStyle/>
            <a:p>
              <a:pPr algn="ctr">
                <a:lnSpc>
                  <a:spcPts val="3220"/>
                </a:lnSpc>
              </a:pPr>
            </a:p>
          </p:txBody>
        </p:sp>
      </p:grpSp>
      <p:sp>
        <p:nvSpPr>
          <p:cNvPr name="Freeform 8" id="8"/>
          <p:cNvSpPr/>
          <p:nvPr/>
        </p:nvSpPr>
        <p:spPr>
          <a:xfrm flipH="false" flipV="false" rot="0">
            <a:off x="15926179" y="4037001"/>
            <a:ext cx="831676" cy="956949"/>
          </a:xfrm>
          <a:custGeom>
            <a:avLst/>
            <a:gdLst/>
            <a:ahLst/>
            <a:cxnLst/>
            <a:rect r="r" b="b" t="t" l="l"/>
            <a:pathLst>
              <a:path h="956949" w="831676">
                <a:moveTo>
                  <a:pt x="0" y="0"/>
                </a:moveTo>
                <a:lnTo>
                  <a:pt x="831676" y="0"/>
                </a:lnTo>
                <a:lnTo>
                  <a:pt x="831676" y="956949"/>
                </a:lnTo>
                <a:lnTo>
                  <a:pt x="0" y="9569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812727" y="137233"/>
            <a:ext cx="4359454" cy="642029"/>
          </a:xfrm>
          <a:custGeom>
            <a:avLst/>
            <a:gdLst/>
            <a:ahLst/>
            <a:cxnLst/>
            <a:rect r="r" b="b" t="t" l="l"/>
            <a:pathLst>
              <a:path h="642029" w="4359454">
                <a:moveTo>
                  <a:pt x="0" y="0"/>
                </a:moveTo>
                <a:lnTo>
                  <a:pt x="4359454" y="0"/>
                </a:lnTo>
                <a:lnTo>
                  <a:pt x="4359454" y="642029"/>
                </a:lnTo>
                <a:lnTo>
                  <a:pt x="0" y="6420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5366126" y="169708"/>
            <a:ext cx="2921874" cy="609554"/>
          </a:xfrm>
          <a:custGeom>
            <a:avLst/>
            <a:gdLst/>
            <a:ahLst/>
            <a:cxnLst/>
            <a:rect r="r" b="b" t="t" l="l"/>
            <a:pathLst>
              <a:path h="609554" w="2921874">
                <a:moveTo>
                  <a:pt x="0" y="0"/>
                </a:moveTo>
                <a:lnTo>
                  <a:pt x="2921874" y="0"/>
                </a:lnTo>
                <a:lnTo>
                  <a:pt x="2921874" y="609554"/>
                </a:lnTo>
                <a:lnTo>
                  <a:pt x="0" y="6095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4426760" y="983585"/>
            <a:ext cx="9951420" cy="868488"/>
          </a:xfrm>
          <a:custGeom>
            <a:avLst/>
            <a:gdLst/>
            <a:ahLst/>
            <a:cxnLst/>
            <a:rect r="r" b="b" t="t" l="l"/>
            <a:pathLst>
              <a:path h="868488" w="9951420">
                <a:moveTo>
                  <a:pt x="0" y="0"/>
                </a:moveTo>
                <a:lnTo>
                  <a:pt x="9951420" y="0"/>
                </a:lnTo>
                <a:lnTo>
                  <a:pt x="9951420" y="868488"/>
                </a:lnTo>
                <a:lnTo>
                  <a:pt x="0" y="8684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367000" y="2506791"/>
            <a:ext cx="4954829" cy="7267082"/>
          </a:xfrm>
          <a:custGeom>
            <a:avLst/>
            <a:gdLst/>
            <a:ahLst/>
            <a:cxnLst/>
            <a:rect r="r" b="b" t="t" l="l"/>
            <a:pathLst>
              <a:path h="7267082" w="4954829">
                <a:moveTo>
                  <a:pt x="0" y="0"/>
                </a:moveTo>
                <a:lnTo>
                  <a:pt x="4954829" y="0"/>
                </a:lnTo>
                <a:lnTo>
                  <a:pt x="4954829" y="7267083"/>
                </a:lnTo>
                <a:lnTo>
                  <a:pt x="0" y="726708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6734439" y="2506791"/>
            <a:ext cx="4954829" cy="7267082"/>
          </a:xfrm>
          <a:custGeom>
            <a:avLst/>
            <a:gdLst/>
            <a:ahLst/>
            <a:cxnLst/>
            <a:rect r="r" b="b" t="t" l="l"/>
            <a:pathLst>
              <a:path h="7267082" w="4954829">
                <a:moveTo>
                  <a:pt x="0" y="0"/>
                </a:moveTo>
                <a:lnTo>
                  <a:pt x="4954829" y="0"/>
                </a:lnTo>
                <a:lnTo>
                  <a:pt x="4954829" y="7267083"/>
                </a:lnTo>
                <a:lnTo>
                  <a:pt x="0" y="726708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12099662" y="2506791"/>
            <a:ext cx="4954829" cy="7267082"/>
          </a:xfrm>
          <a:custGeom>
            <a:avLst/>
            <a:gdLst/>
            <a:ahLst/>
            <a:cxnLst/>
            <a:rect r="r" b="b" t="t" l="l"/>
            <a:pathLst>
              <a:path h="7267082" w="4954829">
                <a:moveTo>
                  <a:pt x="0" y="0"/>
                </a:moveTo>
                <a:lnTo>
                  <a:pt x="4954829" y="0"/>
                </a:lnTo>
                <a:lnTo>
                  <a:pt x="4954829" y="7267083"/>
                </a:lnTo>
                <a:lnTo>
                  <a:pt x="0" y="726708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5" id="15"/>
          <p:cNvSpPr txBox="true"/>
          <p:nvPr/>
        </p:nvSpPr>
        <p:spPr>
          <a:xfrm rot="0">
            <a:off x="1789503" y="3654695"/>
            <a:ext cx="3862438" cy="3692256"/>
          </a:xfrm>
          <a:prstGeom prst="rect">
            <a:avLst/>
          </a:prstGeom>
        </p:spPr>
        <p:txBody>
          <a:bodyPr anchor="t" rtlCol="false" tIns="0" lIns="0" bIns="0" rIns="0">
            <a:spAutoFit/>
          </a:bodyPr>
          <a:lstStyle/>
          <a:p>
            <a:pPr algn="just">
              <a:lnSpc>
                <a:spcPts val="2481"/>
              </a:lnSpc>
            </a:pPr>
            <a:r>
              <a:rPr lang="en-US" sz="1772">
                <a:solidFill>
                  <a:srgbClr val="000000"/>
                </a:solidFill>
                <a:latin typeface="Antic"/>
                <a:ea typeface="Antic"/>
                <a:cs typeface="Antic"/>
                <a:sym typeface="Antic"/>
              </a:rPr>
              <a:t>Lorem ipsum dolor sit amet, consectetur adipiscing elit. Nullam a facilisis lacus, nec tempor sem. Curabitur eleifend fermentum ante ac consectetur. Duis est nunc, lobortis vitae urna sit amet, ultrices tincidunt neque. Sed neque turpis, ultrices nec tortor a, ornare fermentum eros. Aenean sed gravida odio. Fusce risus massa, auctor a vehicula ac, pellentesque vitae massa. Fusce sollicitudin velit eget elit finibus viverra.</a:t>
            </a:r>
          </a:p>
        </p:txBody>
      </p:sp>
      <p:sp>
        <p:nvSpPr>
          <p:cNvPr name="Freeform 16" id="16"/>
          <p:cNvSpPr/>
          <p:nvPr/>
        </p:nvSpPr>
        <p:spPr>
          <a:xfrm flipH="false" flipV="false" rot="0">
            <a:off x="-33424" y="7400061"/>
            <a:ext cx="4264015" cy="2975876"/>
          </a:xfrm>
          <a:custGeom>
            <a:avLst/>
            <a:gdLst/>
            <a:ahLst/>
            <a:cxnLst/>
            <a:rect r="r" b="b" t="t" l="l"/>
            <a:pathLst>
              <a:path h="2975876" w="4264015">
                <a:moveTo>
                  <a:pt x="0" y="0"/>
                </a:moveTo>
                <a:lnTo>
                  <a:pt x="4264015" y="0"/>
                </a:lnTo>
                <a:lnTo>
                  <a:pt x="4264015" y="2975875"/>
                </a:lnTo>
                <a:lnTo>
                  <a:pt x="0" y="297587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7" id="17"/>
          <p:cNvSpPr txBox="true"/>
          <p:nvPr/>
        </p:nvSpPr>
        <p:spPr>
          <a:xfrm rot="0">
            <a:off x="7156941" y="3654695"/>
            <a:ext cx="3862438" cy="3692256"/>
          </a:xfrm>
          <a:prstGeom prst="rect">
            <a:avLst/>
          </a:prstGeom>
        </p:spPr>
        <p:txBody>
          <a:bodyPr anchor="t" rtlCol="false" tIns="0" lIns="0" bIns="0" rIns="0">
            <a:spAutoFit/>
          </a:bodyPr>
          <a:lstStyle/>
          <a:p>
            <a:pPr algn="just">
              <a:lnSpc>
                <a:spcPts val="2481"/>
              </a:lnSpc>
            </a:pPr>
            <a:r>
              <a:rPr lang="en-US" sz="1772">
                <a:solidFill>
                  <a:srgbClr val="000000"/>
                </a:solidFill>
                <a:latin typeface="Antic"/>
                <a:ea typeface="Antic"/>
                <a:cs typeface="Antic"/>
                <a:sym typeface="Antic"/>
              </a:rPr>
              <a:t>Lorem ipsum dolor sit amet, consectetur adipiscing elit. Nullam a facilisis lacus, nec tempor sem. Curabitur eleifend fermentum ante ac consectetur. Duis est nunc, lobortis vitae urna sit amet, ultrices tincidunt neque. Sed neque turpis, ultrices nec tortor a, ornare fermentum eros. Aenean sed gravida odio. Fusce risus massa, auctor a vehicula ac, pellentesque vitae massa. Fusce sollicitudin velit eget elit finibus viverra.</a:t>
            </a:r>
          </a:p>
        </p:txBody>
      </p:sp>
      <p:sp>
        <p:nvSpPr>
          <p:cNvPr name="TextBox 18" id="18"/>
          <p:cNvSpPr txBox="true"/>
          <p:nvPr/>
        </p:nvSpPr>
        <p:spPr>
          <a:xfrm rot="0">
            <a:off x="7847309" y="933450"/>
            <a:ext cx="3370111" cy="771864"/>
          </a:xfrm>
          <a:prstGeom prst="rect">
            <a:avLst/>
          </a:prstGeom>
        </p:spPr>
        <p:txBody>
          <a:bodyPr anchor="t" rtlCol="false" tIns="0" lIns="0" bIns="0" rIns="0">
            <a:spAutoFit/>
          </a:bodyPr>
          <a:lstStyle/>
          <a:p>
            <a:pPr algn="ctr">
              <a:lnSpc>
                <a:spcPts val="6275"/>
              </a:lnSpc>
            </a:pPr>
            <a:r>
              <a:rPr lang="en-US" sz="4482">
                <a:solidFill>
                  <a:srgbClr val="000000"/>
                </a:solidFill>
                <a:latin typeface="TC Milo"/>
                <a:ea typeface="TC Milo"/>
                <a:cs typeface="TC Milo"/>
                <a:sym typeface="TC Milo"/>
              </a:rPr>
              <a:t>LATAR BELAKANG</a:t>
            </a:r>
          </a:p>
        </p:txBody>
      </p:sp>
      <p:sp>
        <p:nvSpPr>
          <p:cNvPr name="TextBox 19" id="19"/>
          <p:cNvSpPr txBox="true"/>
          <p:nvPr/>
        </p:nvSpPr>
        <p:spPr>
          <a:xfrm rot="0">
            <a:off x="12522165" y="3654695"/>
            <a:ext cx="3862438" cy="3692256"/>
          </a:xfrm>
          <a:prstGeom prst="rect">
            <a:avLst/>
          </a:prstGeom>
        </p:spPr>
        <p:txBody>
          <a:bodyPr anchor="t" rtlCol="false" tIns="0" lIns="0" bIns="0" rIns="0">
            <a:spAutoFit/>
          </a:bodyPr>
          <a:lstStyle/>
          <a:p>
            <a:pPr algn="just">
              <a:lnSpc>
                <a:spcPts val="2481"/>
              </a:lnSpc>
            </a:pPr>
            <a:r>
              <a:rPr lang="en-US" sz="1772">
                <a:solidFill>
                  <a:srgbClr val="000000"/>
                </a:solidFill>
                <a:latin typeface="Antic"/>
                <a:ea typeface="Antic"/>
                <a:cs typeface="Antic"/>
                <a:sym typeface="Antic"/>
              </a:rPr>
              <a:t>Lorem ipsum dolor sit amet, consectetur adipiscing elit. Nullam a facilisis lacus, nec tempor sem. Curabitur eleifend fermentum ante ac consectetur. Duis est nunc, lobortis vitae urna sit amet, ultrices tincidunt neque. Sed neque turpis, ultrices nec tortor a, ornare fermentum eros. Aenean sed gravida odio. Fusce risus massa, auctor a vehicula ac, pellentesque vitae massa. Fusce sollicitudin velit eget elit finibus viverra.</a:t>
            </a:r>
          </a:p>
        </p:txBody>
      </p:sp>
      <p:sp>
        <p:nvSpPr>
          <p:cNvPr name="Freeform 20" id="20"/>
          <p:cNvSpPr/>
          <p:nvPr/>
        </p:nvSpPr>
        <p:spPr>
          <a:xfrm flipH="true" flipV="false" rot="0">
            <a:off x="13944027" y="7255321"/>
            <a:ext cx="4343973" cy="3031679"/>
          </a:xfrm>
          <a:custGeom>
            <a:avLst/>
            <a:gdLst/>
            <a:ahLst/>
            <a:cxnLst/>
            <a:rect r="r" b="b" t="t" l="l"/>
            <a:pathLst>
              <a:path h="3031679" w="4343973">
                <a:moveTo>
                  <a:pt x="4343973" y="0"/>
                </a:moveTo>
                <a:lnTo>
                  <a:pt x="0" y="0"/>
                </a:lnTo>
                <a:lnTo>
                  <a:pt x="0" y="3031679"/>
                </a:lnTo>
                <a:lnTo>
                  <a:pt x="4343973" y="3031679"/>
                </a:lnTo>
                <a:lnTo>
                  <a:pt x="4343973"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7DB"/>
        </a:solidFill>
      </p:bgPr>
    </p:bg>
    <p:spTree>
      <p:nvGrpSpPr>
        <p:cNvPr id="1" name=""/>
        <p:cNvGrpSpPr/>
        <p:nvPr/>
      </p:nvGrpSpPr>
      <p:grpSpPr>
        <a:xfrm>
          <a:off x="0" y="0"/>
          <a:ext cx="0" cy="0"/>
          <a:chOff x="0" y="0"/>
          <a:chExt cx="0" cy="0"/>
        </a:xfrm>
      </p:grpSpPr>
      <p:grpSp>
        <p:nvGrpSpPr>
          <p:cNvPr name="Group 2" id="2"/>
          <p:cNvGrpSpPr/>
          <p:nvPr/>
        </p:nvGrpSpPr>
        <p:grpSpPr>
          <a:xfrm rot="0">
            <a:off x="-594088" y="0"/>
            <a:ext cx="19073252" cy="10287000"/>
            <a:chOff x="0" y="0"/>
            <a:chExt cx="25431003"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715003"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0" y="3634542"/>
            <a:ext cx="18288000" cy="6652458"/>
            <a:chOff x="0" y="0"/>
            <a:chExt cx="4816593" cy="1752088"/>
          </a:xfrm>
        </p:grpSpPr>
        <p:sp>
          <p:nvSpPr>
            <p:cNvPr name="Freeform 6" id="6"/>
            <p:cNvSpPr/>
            <p:nvPr/>
          </p:nvSpPr>
          <p:spPr>
            <a:xfrm flipH="false" flipV="false" rot="0">
              <a:off x="0" y="0"/>
              <a:ext cx="4816592" cy="1752088"/>
            </a:xfrm>
            <a:custGeom>
              <a:avLst/>
              <a:gdLst/>
              <a:ahLst/>
              <a:cxnLst/>
              <a:rect r="r" b="b" t="t" l="l"/>
              <a:pathLst>
                <a:path h="1752088" w="4816592">
                  <a:moveTo>
                    <a:pt x="0" y="0"/>
                  </a:moveTo>
                  <a:lnTo>
                    <a:pt x="4816592" y="0"/>
                  </a:lnTo>
                  <a:lnTo>
                    <a:pt x="4816592" y="1752088"/>
                  </a:lnTo>
                  <a:lnTo>
                    <a:pt x="0" y="1752088"/>
                  </a:lnTo>
                  <a:close/>
                </a:path>
              </a:pathLst>
            </a:custGeom>
            <a:solidFill>
              <a:srgbClr val="6A8B66"/>
            </a:solidFill>
          </p:spPr>
        </p:sp>
        <p:sp>
          <p:nvSpPr>
            <p:cNvPr name="TextBox 7" id="7"/>
            <p:cNvSpPr txBox="true"/>
            <p:nvPr/>
          </p:nvSpPr>
          <p:spPr>
            <a:xfrm>
              <a:off x="0" y="-47625"/>
              <a:ext cx="4816593" cy="1799713"/>
            </a:xfrm>
            <a:prstGeom prst="rect">
              <a:avLst/>
            </a:prstGeom>
          </p:spPr>
          <p:txBody>
            <a:bodyPr anchor="ctr" rtlCol="false" tIns="50800" lIns="50800" bIns="50800" rIns="50800"/>
            <a:lstStyle/>
            <a:p>
              <a:pPr algn="ctr">
                <a:lnSpc>
                  <a:spcPts val="3220"/>
                </a:lnSpc>
              </a:pPr>
            </a:p>
          </p:txBody>
        </p:sp>
      </p:grpSp>
      <p:sp>
        <p:nvSpPr>
          <p:cNvPr name="Freeform 8" id="8"/>
          <p:cNvSpPr/>
          <p:nvPr/>
        </p:nvSpPr>
        <p:spPr>
          <a:xfrm flipH="false" flipV="false" rot="0">
            <a:off x="951162" y="4665025"/>
            <a:ext cx="831676" cy="956949"/>
          </a:xfrm>
          <a:custGeom>
            <a:avLst/>
            <a:gdLst/>
            <a:ahLst/>
            <a:cxnLst/>
            <a:rect r="r" b="b" t="t" l="l"/>
            <a:pathLst>
              <a:path h="956949" w="831676">
                <a:moveTo>
                  <a:pt x="0" y="0"/>
                </a:moveTo>
                <a:lnTo>
                  <a:pt x="831676" y="0"/>
                </a:lnTo>
                <a:lnTo>
                  <a:pt x="831676" y="956950"/>
                </a:lnTo>
                <a:lnTo>
                  <a:pt x="0" y="9569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812727" y="137233"/>
            <a:ext cx="4359454" cy="642029"/>
          </a:xfrm>
          <a:custGeom>
            <a:avLst/>
            <a:gdLst/>
            <a:ahLst/>
            <a:cxnLst/>
            <a:rect r="r" b="b" t="t" l="l"/>
            <a:pathLst>
              <a:path h="642029" w="4359454">
                <a:moveTo>
                  <a:pt x="0" y="0"/>
                </a:moveTo>
                <a:lnTo>
                  <a:pt x="4359454" y="0"/>
                </a:lnTo>
                <a:lnTo>
                  <a:pt x="4359454" y="642029"/>
                </a:lnTo>
                <a:lnTo>
                  <a:pt x="0" y="6420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5366126" y="169708"/>
            <a:ext cx="2921874" cy="609554"/>
          </a:xfrm>
          <a:custGeom>
            <a:avLst/>
            <a:gdLst/>
            <a:ahLst/>
            <a:cxnLst/>
            <a:rect r="r" b="b" t="t" l="l"/>
            <a:pathLst>
              <a:path h="609554" w="2921874">
                <a:moveTo>
                  <a:pt x="0" y="0"/>
                </a:moveTo>
                <a:lnTo>
                  <a:pt x="2921874" y="0"/>
                </a:lnTo>
                <a:lnTo>
                  <a:pt x="2921874" y="609554"/>
                </a:lnTo>
                <a:lnTo>
                  <a:pt x="0" y="6095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3546727" y="1059164"/>
            <a:ext cx="11326041" cy="8401863"/>
          </a:xfrm>
          <a:custGeom>
            <a:avLst/>
            <a:gdLst/>
            <a:ahLst/>
            <a:cxnLst/>
            <a:rect r="r" b="b" t="t" l="l"/>
            <a:pathLst>
              <a:path h="8401863" w="11326041">
                <a:moveTo>
                  <a:pt x="0" y="0"/>
                </a:moveTo>
                <a:lnTo>
                  <a:pt x="11326042" y="0"/>
                </a:lnTo>
                <a:lnTo>
                  <a:pt x="11326042" y="8401863"/>
                </a:lnTo>
                <a:lnTo>
                  <a:pt x="0" y="84018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33424" y="7400061"/>
            <a:ext cx="4264015" cy="2975876"/>
          </a:xfrm>
          <a:custGeom>
            <a:avLst/>
            <a:gdLst/>
            <a:ahLst/>
            <a:cxnLst/>
            <a:rect r="r" b="b" t="t" l="l"/>
            <a:pathLst>
              <a:path h="2975876" w="4264015">
                <a:moveTo>
                  <a:pt x="0" y="0"/>
                </a:moveTo>
                <a:lnTo>
                  <a:pt x="4264015" y="0"/>
                </a:lnTo>
                <a:lnTo>
                  <a:pt x="4264015" y="2975875"/>
                </a:lnTo>
                <a:lnTo>
                  <a:pt x="0" y="297587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true" flipV="false" rot="0">
            <a:off x="14215149" y="7400061"/>
            <a:ext cx="4264015" cy="2975876"/>
          </a:xfrm>
          <a:custGeom>
            <a:avLst/>
            <a:gdLst/>
            <a:ahLst/>
            <a:cxnLst/>
            <a:rect r="r" b="b" t="t" l="l"/>
            <a:pathLst>
              <a:path h="2975876" w="4264015">
                <a:moveTo>
                  <a:pt x="4264015" y="0"/>
                </a:moveTo>
                <a:lnTo>
                  <a:pt x="0" y="0"/>
                </a:lnTo>
                <a:lnTo>
                  <a:pt x="0" y="2975875"/>
                </a:lnTo>
                <a:lnTo>
                  <a:pt x="4264015" y="2975875"/>
                </a:lnTo>
                <a:lnTo>
                  <a:pt x="4264015"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0">
            <a:off x="4566687" y="3232441"/>
            <a:ext cx="6771508" cy="3198275"/>
          </a:xfrm>
          <a:prstGeom prst="rect">
            <a:avLst/>
          </a:prstGeom>
        </p:spPr>
        <p:txBody>
          <a:bodyPr anchor="t" rtlCol="false" tIns="0" lIns="0" bIns="0" rIns="0">
            <a:spAutoFit/>
          </a:bodyPr>
          <a:lstStyle/>
          <a:p>
            <a:pPr algn="ctr">
              <a:lnSpc>
                <a:spcPts val="3219"/>
              </a:lnSpc>
            </a:pPr>
            <a:r>
              <a:rPr lang="en-US" sz="2299">
                <a:solidFill>
                  <a:srgbClr val="000000"/>
                </a:solidFill>
                <a:latin typeface="Antic"/>
                <a:ea typeface="Antic"/>
                <a:cs typeface="Antic"/>
                <a:sym typeface="Antic"/>
              </a:rPr>
              <a:t>Lorem ipsum dolor sit amet, consectetur adipiscing elit. Nullam a facilisis lacus, nec tempor sem. Curabitur eleifend fermentum ante ac consectetur. Duis est nunc, lobortis vitae urna sit amet, ultrices tincidunt neque. Sed neque turpis, ultrices nec tortor a, ornare fermentum eros. Aenean sed gravida odio. Fusce risus massa, auctor a vehicula ac, pellentesque vitae massa. Fusce sollicitudin velit eget elit finibus viverra.</a:t>
            </a:r>
          </a:p>
        </p:txBody>
      </p:sp>
      <p:sp>
        <p:nvSpPr>
          <p:cNvPr name="Freeform 15" id="15"/>
          <p:cNvSpPr/>
          <p:nvPr/>
        </p:nvSpPr>
        <p:spPr>
          <a:xfrm flipH="false" flipV="false" rot="0">
            <a:off x="10228386" y="6620019"/>
            <a:ext cx="1707170" cy="2267979"/>
          </a:xfrm>
          <a:custGeom>
            <a:avLst/>
            <a:gdLst/>
            <a:ahLst/>
            <a:cxnLst/>
            <a:rect r="r" b="b" t="t" l="l"/>
            <a:pathLst>
              <a:path h="2267979" w="1707170">
                <a:moveTo>
                  <a:pt x="0" y="0"/>
                </a:moveTo>
                <a:lnTo>
                  <a:pt x="1707170" y="0"/>
                </a:lnTo>
                <a:lnTo>
                  <a:pt x="1707170" y="2267980"/>
                </a:lnTo>
                <a:lnTo>
                  <a:pt x="0" y="226798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6" id="16"/>
          <p:cNvSpPr txBox="true"/>
          <p:nvPr/>
        </p:nvSpPr>
        <p:spPr>
          <a:xfrm rot="0">
            <a:off x="6609919" y="1465614"/>
            <a:ext cx="3331909" cy="680525"/>
          </a:xfrm>
          <a:prstGeom prst="rect">
            <a:avLst/>
          </a:prstGeom>
        </p:spPr>
        <p:txBody>
          <a:bodyPr anchor="t" rtlCol="false" tIns="0" lIns="0" bIns="0" rIns="0">
            <a:spAutoFit/>
          </a:bodyPr>
          <a:lstStyle/>
          <a:p>
            <a:pPr algn="ctr">
              <a:lnSpc>
                <a:spcPts val="5488"/>
              </a:lnSpc>
            </a:pPr>
            <a:r>
              <a:rPr lang="en-US" sz="3920">
                <a:solidFill>
                  <a:srgbClr val="47594F"/>
                </a:solidFill>
                <a:latin typeface="TC Milo"/>
                <a:ea typeface="TC Milo"/>
                <a:cs typeface="TC Milo"/>
                <a:sym typeface="TC Milo"/>
              </a:rPr>
              <a:t>Rumusan Masalah</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7DB"/>
        </a:solidFill>
      </p:bgPr>
    </p:bg>
    <p:spTree>
      <p:nvGrpSpPr>
        <p:cNvPr id="1" name=""/>
        <p:cNvGrpSpPr/>
        <p:nvPr/>
      </p:nvGrpSpPr>
      <p:grpSpPr>
        <a:xfrm>
          <a:off x="0" y="0"/>
          <a:ext cx="0" cy="0"/>
          <a:chOff x="0" y="0"/>
          <a:chExt cx="0" cy="0"/>
        </a:xfrm>
      </p:grpSpPr>
      <p:grpSp>
        <p:nvGrpSpPr>
          <p:cNvPr name="Group 2" id="2"/>
          <p:cNvGrpSpPr/>
          <p:nvPr/>
        </p:nvGrpSpPr>
        <p:grpSpPr>
          <a:xfrm rot="0">
            <a:off x="-594088" y="0"/>
            <a:ext cx="19073252" cy="10287000"/>
            <a:chOff x="0" y="0"/>
            <a:chExt cx="25431003"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715003"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0" y="3634542"/>
            <a:ext cx="18288000" cy="6652458"/>
            <a:chOff x="0" y="0"/>
            <a:chExt cx="4816593" cy="1752088"/>
          </a:xfrm>
        </p:grpSpPr>
        <p:sp>
          <p:nvSpPr>
            <p:cNvPr name="Freeform 6" id="6"/>
            <p:cNvSpPr/>
            <p:nvPr/>
          </p:nvSpPr>
          <p:spPr>
            <a:xfrm flipH="false" flipV="false" rot="0">
              <a:off x="0" y="0"/>
              <a:ext cx="4816592" cy="1752088"/>
            </a:xfrm>
            <a:custGeom>
              <a:avLst/>
              <a:gdLst/>
              <a:ahLst/>
              <a:cxnLst/>
              <a:rect r="r" b="b" t="t" l="l"/>
              <a:pathLst>
                <a:path h="1752088" w="4816592">
                  <a:moveTo>
                    <a:pt x="0" y="0"/>
                  </a:moveTo>
                  <a:lnTo>
                    <a:pt x="4816592" y="0"/>
                  </a:lnTo>
                  <a:lnTo>
                    <a:pt x="4816592" y="1752088"/>
                  </a:lnTo>
                  <a:lnTo>
                    <a:pt x="0" y="1752088"/>
                  </a:lnTo>
                  <a:close/>
                </a:path>
              </a:pathLst>
            </a:custGeom>
            <a:solidFill>
              <a:srgbClr val="6A8B66"/>
            </a:solidFill>
          </p:spPr>
        </p:sp>
        <p:sp>
          <p:nvSpPr>
            <p:cNvPr name="TextBox 7" id="7"/>
            <p:cNvSpPr txBox="true"/>
            <p:nvPr/>
          </p:nvSpPr>
          <p:spPr>
            <a:xfrm>
              <a:off x="0" y="-47625"/>
              <a:ext cx="4816593" cy="1799713"/>
            </a:xfrm>
            <a:prstGeom prst="rect">
              <a:avLst/>
            </a:prstGeom>
          </p:spPr>
          <p:txBody>
            <a:bodyPr anchor="ctr" rtlCol="false" tIns="50800" lIns="50800" bIns="50800" rIns="50800"/>
            <a:lstStyle/>
            <a:p>
              <a:pPr algn="ctr">
                <a:lnSpc>
                  <a:spcPts val="3220"/>
                </a:lnSpc>
              </a:pPr>
            </a:p>
          </p:txBody>
        </p:sp>
      </p:grpSp>
      <p:sp>
        <p:nvSpPr>
          <p:cNvPr name="Freeform 8" id="8"/>
          <p:cNvSpPr/>
          <p:nvPr/>
        </p:nvSpPr>
        <p:spPr>
          <a:xfrm flipH="false" flipV="false" rot="0">
            <a:off x="951162" y="4665025"/>
            <a:ext cx="831676" cy="956949"/>
          </a:xfrm>
          <a:custGeom>
            <a:avLst/>
            <a:gdLst/>
            <a:ahLst/>
            <a:cxnLst/>
            <a:rect r="r" b="b" t="t" l="l"/>
            <a:pathLst>
              <a:path h="956949" w="831676">
                <a:moveTo>
                  <a:pt x="0" y="0"/>
                </a:moveTo>
                <a:lnTo>
                  <a:pt x="831676" y="0"/>
                </a:lnTo>
                <a:lnTo>
                  <a:pt x="831676" y="956950"/>
                </a:lnTo>
                <a:lnTo>
                  <a:pt x="0" y="9569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812727" y="137233"/>
            <a:ext cx="4359454" cy="642029"/>
          </a:xfrm>
          <a:custGeom>
            <a:avLst/>
            <a:gdLst/>
            <a:ahLst/>
            <a:cxnLst/>
            <a:rect r="r" b="b" t="t" l="l"/>
            <a:pathLst>
              <a:path h="642029" w="4359454">
                <a:moveTo>
                  <a:pt x="0" y="0"/>
                </a:moveTo>
                <a:lnTo>
                  <a:pt x="4359454" y="0"/>
                </a:lnTo>
                <a:lnTo>
                  <a:pt x="4359454" y="642029"/>
                </a:lnTo>
                <a:lnTo>
                  <a:pt x="0" y="6420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5366126" y="169708"/>
            <a:ext cx="2921874" cy="609554"/>
          </a:xfrm>
          <a:custGeom>
            <a:avLst/>
            <a:gdLst/>
            <a:ahLst/>
            <a:cxnLst/>
            <a:rect r="r" b="b" t="t" l="l"/>
            <a:pathLst>
              <a:path h="609554" w="2921874">
                <a:moveTo>
                  <a:pt x="0" y="0"/>
                </a:moveTo>
                <a:lnTo>
                  <a:pt x="2921874" y="0"/>
                </a:lnTo>
                <a:lnTo>
                  <a:pt x="2921874" y="609554"/>
                </a:lnTo>
                <a:lnTo>
                  <a:pt x="0" y="6095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false" rot="0">
            <a:off x="-2383504" y="1560400"/>
            <a:ext cx="11326041" cy="8401863"/>
          </a:xfrm>
          <a:custGeom>
            <a:avLst/>
            <a:gdLst/>
            <a:ahLst/>
            <a:cxnLst/>
            <a:rect r="r" b="b" t="t" l="l"/>
            <a:pathLst>
              <a:path h="8401863" w="11326041">
                <a:moveTo>
                  <a:pt x="11326042" y="0"/>
                </a:moveTo>
                <a:lnTo>
                  <a:pt x="0" y="0"/>
                </a:lnTo>
                <a:lnTo>
                  <a:pt x="0" y="8401863"/>
                </a:lnTo>
                <a:lnTo>
                  <a:pt x="11326042" y="8401863"/>
                </a:lnTo>
                <a:lnTo>
                  <a:pt x="1132604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454811" y="3997934"/>
            <a:ext cx="7664612" cy="2590446"/>
          </a:xfrm>
          <a:prstGeom prst="rect">
            <a:avLst/>
          </a:prstGeom>
        </p:spPr>
        <p:txBody>
          <a:bodyPr anchor="t" rtlCol="false" tIns="0" lIns="0" bIns="0" rIns="0">
            <a:spAutoFit/>
          </a:bodyPr>
          <a:lstStyle/>
          <a:p>
            <a:pPr algn="ctr">
              <a:lnSpc>
                <a:spcPts val="2997"/>
              </a:lnSpc>
            </a:pPr>
            <a:r>
              <a:rPr lang="en-US" sz="2141">
                <a:solidFill>
                  <a:srgbClr val="000000"/>
                </a:solidFill>
                <a:latin typeface="Antic"/>
                <a:ea typeface="Antic"/>
                <a:cs typeface="Antic"/>
                <a:sym typeface="Antic"/>
              </a:rPr>
              <a:t>Lorem ipsum dolor sit amet, consectetur adipiscing elit. Nullam a facilisis lacus, nec tempor sem. Curabitur eleifend fermentum ante ac consectetur. Duis est nunc, lobortis vitae urna sit amet, ultrices tincidunt neque. Sed neque turpis, ultrices nec tortor a, ornare fermentum eros. Aenean sed gravida odio. Fusce risus massa, auctor a vehicula ac, pellentesque vitae massa. Fusce sollicitudin velit eget elit finibus viverra.</a:t>
            </a:r>
          </a:p>
        </p:txBody>
      </p:sp>
      <p:sp>
        <p:nvSpPr>
          <p:cNvPr name="TextBox 13" id="13"/>
          <p:cNvSpPr txBox="true"/>
          <p:nvPr/>
        </p:nvSpPr>
        <p:spPr>
          <a:xfrm rot="0">
            <a:off x="2449247" y="1998945"/>
            <a:ext cx="3675740" cy="741905"/>
          </a:xfrm>
          <a:prstGeom prst="rect">
            <a:avLst/>
          </a:prstGeom>
        </p:spPr>
        <p:txBody>
          <a:bodyPr anchor="t" rtlCol="false" tIns="0" lIns="0" bIns="0" rIns="0">
            <a:spAutoFit/>
          </a:bodyPr>
          <a:lstStyle/>
          <a:p>
            <a:pPr algn="ctr">
              <a:lnSpc>
                <a:spcPts val="6054"/>
              </a:lnSpc>
            </a:pPr>
            <a:r>
              <a:rPr lang="en-US" sz="4324">
                <a:solidFill>
                  <a:srgbClr val="47594F"/>
                </a:solidFill>
                <a:latin typeface="TC Milo"/>
                <a:ea typeface="TC Milo"/>
                <a:cs typeface="TC Milo"/>
                <a:sym typeface="TC Milo"/>
              </a:rPr>
              <a:t>Tujuan Penelitian</a:t>
            </a:r>
          </a:p>
        </p:txBody>
      </p:sp>
      <p:sp>
        <p:nvSpPr>
          <p:cNvPr name="Freeform 14" id="14"/>
          <p:cNvSpPr/>
          <p:nvPr/>
        </p:nvSpPr>
        <p:spPr>
          <a:xfrm flipH="false" flipV="false" rot="0">
            <a:off x="9498019" y="851880"/>
            <a:ext cx="5656215" cy="8295782"/>
          </a:xfrm>
          <a:custGeom>
            <a:avLst/>
            <a:gdLst/>
            <a:ahLst/>
            <a:cxnLst/>
            <a:rect r="r" b="b" t="t" l="l"/>
            <a:pathLst>
              <a:path h="8295782" w="5656215">
                <a:moveTo>
                  <a:pt x="0" y="0"/>
                </a:moveTo>
                <a:lnTo>
                  <a:pt x="5656215" y="0"/>
                </a:lnTo>
                <a:lnTo>
                  <a:pt x="5656215" y="8295782"/>
                </a:lnTo>
                <a:lnTo>
                  <a:pt x="0" y="829578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10337231" y="2084670"/>
            <a:ext cx="3598265" cy="3244981"/>
          </a:xfrm>
          <a:custGeom>
            <a:avLst/>
            <a:gdLst/>
            <a:ahLst/>
            <a:cxnLst/>
            <a:rect r="r" b="b" t="t" l="l"/>
            <a:pathLst>
              <a:path h="3244981" w="3598265">
                <a:moveTo>
                  <a:pt x="0" y="0"/>
                </a:moveTo>
                <a:lnTo>
                  <a:pt x="3598265" y="0"/>
                </a:lnTo>
                <a:lnTo>
                  <a:pt x="3598265" y="3244981"/>
                </a:lnTo>
                <a:lnTo>
                  <a:pt x="0" y="324498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6" id="16"/>
          <p:cNvSpPr txBox="true"/>
          <p:nvPr/>
        </p:nvSpPr>
        <p:spPr>
          <a:xfrm rot="0">
            <a:off x="10135769" y="5527954"/>
            <a:ext cx="4314940" cy="2432014"/>
          </a:xfrm>
          <a:prstGeom prst="rect">
            <a:avLst/>
          </a:prstGeom>
        </p:spPr>
        <p:txBody>
          <a:bodyPr anchor="t" rtlCol="false" tIns="0" lIns="0" bIns="0" rIns="0">
            <a:spAutoFit/>
          </a:bodyPr>
          <a:lstStyle/>
          <a:p>
            <a:pPr algn="ctr">
              <a:lnSpc>
                <a:spcPts val="2176"/>
              </a:lnSpc>
            </a:pPr>
            <a:r>
              <a:rPr lang="en-US" sz="1554">
                <a:solidFill>
                  <a:srgbClr val="000000"/>
                </a:solidFill>
                <a:latin typeface="Antic"/>
                <a:ea typeface="Antic"/>
                <a:cs typeface="Antic"/>
                <a:sym typeface="Antic"/>
              </a:rPr>
              <a:t>Lorem ipsum dolor sit amet, consectetur adipiscing elit. Nullam a facilisis lacus, nec tempor sem. Curabitur eleifend fermentum ante ac consectetur. Duis est nunc, lobortis vitae urna sit amet, ultrices tincidunt neque. Sed neque turpis, ultrices nec tortor a, ornare fermentum eros. Aenean sed gravida odio. Fusce risus massa, auctor a vehicula ac, pellentesque vitae massa. Fusce sollicitudin velit eget elit finibus viverra.</a:t>
            </a:r>
          </a:p>
        </p:txBody>
      </p:sp>
      <p:sp>
        <p:nvSpPr>
          <p:cNvPr name="Freeform 17" id="17"/>
          <p:cNvSpPr/>
          <p:nvPr/>
        </p:nvSpPr>
        <p:spPr>
          <a:xfrm flipH="true" flipV="false" rot="0">
            <a:off x="14215149" y="7400061"/>
            <a:ext cx="4264015" cy="2975876"/>
          </a:xfrm>
          <a:custGeom>
            <a:avLst/>
            <a:gdLst/>
            <a:ahLst/>
            <a:cxnLst/>
            <a:rect r="r" b="b" t="t" l="l"/>
            <a:pathLst>
              <a:path h="2975876" w="4264015">
                <a:moveTo>
                  <a:pt x="4264015" y="0"/>
                </a:moveTo>
                <a:lnTo>
                  <a:pt x="0" y="0"/>
                </a:lnTo>
                <a:lnTo>
                  <a:pt x="0" y="2975875"/>
                </a:lnTo>
                <a:lnTo>
                  <a:pt x="4264015" y="2975875"/>
                </a:lnTo>
                <a:lnTo>
                  <a:pt x="4264015"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7DB"/>
        </a:solidFill>
      </p:bgPr>
    </p:bg>
    <p:spTree>
      <p:nvGrpSpPr>
        <p:cNvPr id="1" name=""/>
        <p:cNvGrpSpPr/>
        <p:nvPr/>
      </p:nvGrpSpPr>
      <p:grpSpPr>
        <a:xfrm>
          <a:off x="0" y="0"/>
          <a:ext cx="0" cy="0"/>
          <a:chOff x="0" y="0"/>
          <a:chExt cx="0" cy="0"/>
        </a:xfrm>
      </p:grpSpPr>
      <p:grpSp>
        <p:nvGrpSpPr>
          <p:cNvPr name="Group 2" id="2"/>
          <p:cNvGrpSpPr/>
          <p:nvPr/>
        </p:nvGrpSpPr>
        <p:grpSpPr>
          <a:xfrm rot="0">
            <a:off x="-594088" y="0"/>
            <a:ext cx="19073252" cy="10287000"/>
            <a:chOff x="0" y="0"/>
            <a:chExt cx="25431003"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715003"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0" y="3634542"/>
            <a:ext cx="18288000" cy="6652458"/>
            <a:chOff x="0" y="0"/>
            <a:chExt cx="4816593" cy="1752088"/>
          </a:xfrm>
        </p:grpSpPr>
        <p:sp>
          <p:nvSpPr>
            <p:cNvPr name="Freeform 6" id="6"/>
            <p:cNvSpPr/>
            <p:nvPr/>
          </p:nvSpPr>
          <p:spPr>
            <a:xfrm flipH="false" flipV="false" rot="0">
              <a:off x="0" y="0"/>
              <a:ext cx="4816592" cy="1752088"/>
            </a:xfrm>
            <a:custGeom>
              <a:avLst/>
              <a:gdLst/>
              <a:ahLst/>
              <a:cxnLst/>
              <a:rect r="r" b="b" t="t" l="l"/>
              <a:pathLst>
                <a:path h="1752088" w="4816592">
                  <a:moveTo>
                    <a:pt x="0" y="0"/>
                  </a:moveTo>
                  <a:lnTo>
                    <a:pt x="4816592" y="0"/>
                  </a:lnTo>
                  <a:lnTo>
                    <a:pt x="4816592" y="1752088"/>
                  </a:lnTo>
                  <a:lnTo>
                    <a:pt x="0" y="1752088"/>
                  </a:lnTo>
                  <a:close/>
                </a:path>
              </a:pathLst>
            </a:custGeom>
            <a:solidFill>
              <a:srgbClr val="6A8B66"/>
            </a:solidFill>
          </p:spPr>
        </p:sp>
        <p:sp>
          <p:nvSpPr>
            <p:cNvPr name="TextBox 7" id="7"/>
            <p:cNvSpPr txBox="true"/>
            <p:nvPr/>
          </p:nvSpPr>
          <p:spPr>
            <a:xfrm>
              <a:off x="0" y="-47625"/>
              <a:ext cx="4816593" cy="1799713"/>
            </a:xfrm>
            <a:prstGeom prst="rect">
              <a:avLst/>
            </a:prstGeom>
          </p:spPr>
          <p:txBody>
            <a:bodyPr anchor="ctr" rtlCol="false" tIns="50800" lIns="50800" bIns="50800" rIns="50800"/>
            <a:lstStyle/>
            <a:p>
              <a:pPr algn="ctr">
                <a:lnSpc>
                  <a:spcPts val="3220"/>
                </a:lnSpc>
              </a:pPr>
            </a:p>
          </p:txBody>
        </p:sp>
      </p:grpSp>
      <p:sp>
        <p:nvSpPr>
          <p:cNvPr name="Freeform 8" id="8"/>
          <p:cNvSpPr/>
          <p:nvPr/>
        </p:nvSpPr>
        <p:spPr>
          <a:xfrm flipH="false" flipV="false" rot="0">
            <a:off x="951162" y="4665025"/>
            <a:ext cx="831676" cy="956949"/>
          </a:xfrm>
          <a:custGeom>
            <a:avLst/>
            <a:gdLst/>
            <a:ahLst/>
            <a:cxnLst/>
            <a:rect r="r" b="b" t="t" l="l"/>
            <a:pathLst>
              <a:path h="956949" w="831676">
                <a:moveTo>
                  <a:pt x="0" y="0"/>
                </a:moveTo>
                <a:lnTo>
                  <a:pt x="831676" y="0"/>
                </a:lnTo>
                <a:lnTo>
                  <a:pt x="831676" y="956950"/>
                </a:lnTo>
                <a:lnTo>
                  <a:pt x="0" y="9569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812727" y="137233"/>
            <a:ext cx="4359454" cy="642029"/>
          </a:xfrm>
          <a:custGeom>
            <a:avLst/>
            <a:gdLst/>
            <a:ahLst/>
            <a:cxnLst/>
            <a:rect r="r" b="b" t="t" l="l"/>
            <a:pathLst>
              <a:path h="642029" w="4359454">
                <a:moveTo>
                  <a:pt x="0" y="0"/>
                </a:moveTo>
                <a:lnTo>
                  <a:pt x="4359454" y="0"/>
                </a:lnTo>
                <a:lnTo>
                  <a:pt x="4359454" y="642029"/>
                </a:lnTo>
                <a:lnTo>
                  <a:pt x="0" y="6420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5366126" y="169708"/>
            <a:ext cx="2921874" cy="609554"/>
          </a:xfrm>
          <a:custGeom>
            <a:avLst/>
            <a:gdLst/>
            <a:ahLst/>
            <a:cxnLst/>
            <a:rect r="r" b="b" t="t" l="l"/>
            <a:pathLst>
              <a:path h="609554" w="2921874">
                <a:moveTo>
                  <a:pt x="0" y="0"/>
                </a:moveTo>
                <a:lnTo>
                  <a:pt x="2921874" y="0"/>
                </a:lnTo>
                <a:lnTo>
                  <a:pt x="2921874" y="609554"/>
                </a:lnTo>
                <a:lnTo>
                  <a:pt x="0" y="6095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false" rot="0">
            <a:off x="14215149" y="7400061"/>
            <a:ext cx="4264015" cy="2975876"/>
          </a:xfrm>
          <a:custGeom>
            <a:avLst/>
            <a:gdLst/>
            <a:ahLst/>
            <a:cxnLst/>
            <a:rect r="r" b="b" t="t" l="l"/>
            <a:pathLst>
              <a:path h="2975876" w="4264015">
                <a:moveTo>
                  <a:pt x="4264015" y="0"/>
                </a:moveTo>
                <a:lnTo>
                  <a:pt x="0" y="0"/>
                </a:lnTo>
                <a:lnTo>
                  <a:pt x="0" y="2975875"/>
                </a:lnTo>
                <a:lnTo>
                  <a:pt x="4264015" y="2975875"/>
                </a:lnTo>
                <a:lnTo>
                  <a:pt x="4264015"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666215" y="6424332"/>
            <a:ext cx="2645548" cy="2463667"/>
          </a:xfrm>
          <a:custGeom>
            <a:avLst/>
            <a:gdLst/>
            <a:ahLst/>
            <a:cxnLst/>
            <a:rect r="r" b="b" t="t" l="l"/>
            <a:pathLst>
              <a:path h="2463667" w="2645548">
                <a:moveTo>
                  <a:pt x="0" y="0"/>
                </a:moveTo>
                <a:lnTo>
                  <a:pt x="2645548" y="0"/>
                </a:lnTo>
                <a:lnTo>
                  <a:pt x="2645548" y="2463667"/>
                </a:lnTo>
                <a:lnTo>
                  <a:pt x="0" y="2463667"/>
                </a:lnTo>
                <a:lnTo>
                  <a:pt x="0" y="0"/>
                </a:lnTo>
                <a:close/>
              </a:path>
            </a:pathLst>
          </a:custGeom>
          <a:blipFill>
            <a:blip r:embed="rId12"/>
            <a:stretch>
              <a:fillRect l="0" t="0" r="0" b="0"/>
            </a:stretch>
          </a:blipFill>
        </p:spPr>
      </p:sp>
      <p:sp>
        <p:nvSpPr>
          <p:cNvPr name="Freeform 13" id="13"/>
          <p:cNvSpPr/>
          <p:nvPr/>
        </p:nvSpPr>
        <p:spPr>
          <a:xfrm flipH="false" flipV="false" rot="0">
            <a:off x="3546727" y="1059164"/>
            <a:ext cx="11326041" cy="8401863"/>
          </a:xfrm>
          <a:custGeom>
            <a:avLst/>
            <a:gdLst/>
            <a:ahLst/>
            <a:cxnLst/>
            <a:rect r="r" b="b" t="t" l="l"/>
            <a:pathLst>
              <a:path h="8401863" w="11326041">
                <a:moveTo>
                  <a:pt x="0" y="0"/>
                </a:moveTo>
                <a:lnTo>
                  <a:pt x="11326042" y="0"/>
                </a:lnTo>
                <a:lnTo>
                  <a:pt x="11326042" y="8401863"/>
                </a:lnTo>
                <a:lnTo>
                  <a:pt x="0" y="840186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4" id="14"/>
          <p:cNvSpPr txBox="true"/>
          <p:nvPr/>
        </p:nvSpPr>
        <p:spPr>
          <a:xfrm rot="0">
            <a:off x="5154174" y="3062464"/>
            <a:ext cx="6508022" cy="4639396"/>
          </a:xfrm>
          <a:prstGeom prst="rect">
            <a:avLst/>
          </a:prstGeom>
        </p:spPr>
        <p:txBody>
          <a:bodyPr anchor="t" rtlCol="false" tIns="0" lIns="0" bIns="0" rIns="0">
            <a:spAutoFit/>
          </a:bodyPr>
          <a:lstStyle/>
          <a:p>
            <a:pPr algn="ctr">
              <a:lnSpc>
                <a:spcPts val="3743"/>
              </a:lnSpc>
            </a:pPr>
            <a:r>
              <a:rPr lang="en-US" sz="2674">
                <a:solidFill>
                  <a:srgbClr val="000000"/>
                </a:solidFill>
                <a:latin typeface="Antic"/>
                <a:ea typeface="Antic"/>
                <a:cs typeface="Antic"/>
                <a:sym typeface="Antic"/>
              </a:rPr>
              <a:t>Lorem ipsum dolor sit amet, consectetur adipiscing elit. Nullam a facilisis lacus, nec tempor sem. Curabitur eleifend fermentum ante ac consectetur. Duis est nunc, lobortis vitae urna sit amet, ultrices tincidunt neque. Sed neque turpis, ultrices nec tortor a, ornare fermentum eros. Aenean sed gravida odio. Fusce risus massa, auctor a vehicula ac, pellentesque vitae massa. Fusce sollicitudin velit eget elit finibus viverra.</a:t>
            </a:r>
          </a:p>
        </p:txBody>
      </p:sp>
      <p:sp>
        <p:nvSpPr>
          <p:cNvPr name="TextBox 15" id="15"/>
          <p:cNvSpPr txBox="true"/>
          <p:nvPr/>
        </p:nvSpPr>
        <p:spPr>
          <a:xfrm rot="0">
            <a:off x="5388059" y="1226579"/>
            <a:ext cx="5003215" cy="1016981"/>
          </a:xfrm>
          <a:prstGeom prst="rect">
            <a:avLst/>
          </a:prstGeom>
        </p:spPr>
        <p:txBody>
          <a:bodyPr anchor="t" rtlCol="false" tIns="0" lIns="0" bIns="0" rIns="0">
            <a:spAutoFit/>
          </a:bodyPr>
          <a:lstStyle/>
          <a:p>
            <a:pPr algn="ctr">
              <a:lnSpc>
                <a:spcPts val="8240"/>
              </a:lnSpc>
            </a:pPr>
            <a:r>
              <a:rPr lang="en-US" sz="5886">
                <a:solidFill>
                  <a:srgbClr val="47594F"/>
                </a:solidFill>
                <a:latin typeface="TC Milo"/>
                <a:ea typeface="TC Milo"/>
                <a:cs typeface="TC Milo"/>
                <a:sym typeface="TC Milo"/>
              </a:rPr>
              <a:t>kesimpulan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BEB"/>
        </a:solidFill>
      </p:bgPr>
    </p:bg>
    <p:spTree>
      <p:nvGrpSpPr>
        <p:cNvPr id="1" name=""/>
        <p:cNvGrpSpPr/>
        <p:nvPr/>
      </p:nvGrpSpPr>
      <p:grpSpPr>
        <a:xfrm>
          <a:off x="0" y="0"/>
          <a:ext cx="0" cy="0"/>
          <a:chOff x="0" y="0"/>
          <a:chExt cx="0" cy="0"/>
        </a:xfrm>
      </p:grpSpPr>
      <p:grpSp>
        <p:nvGrpSpPr>
          <p:cNvPr name="Group 2" id="2"/>
          <p:cNvGrpSpPr/>
          <p:nvPr/>
        </p:nvGrpSpPr>
        <p:grpSpPr>
          <a:xfrm rot="0">
            <a:off x="-594088" y="0"/>
            <a:ext cx="19073252" cy="10287000"/>
            <a:chOff x="0" y="0"/>
            <a:chExt cx="25431003"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715003"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0" y="2748142"/>
            <a:ext cx="18288000" cy="6648748"/>
            <a:chOff x="0" y="0"/>
            <a:chExt cx="4816593" cy="1751110"/>
          </a:xfrm>
        </p:grpSpPr>
        <p:sp>
          <p:nvSpPr>
            <p:cNvPr name="Freeform 6" id="6"/>
            <p:cNvSpPr/>
            <p:nvPr/>
          </p:nvSpPr>
          <p:spPr>
            <a:xfrm flipH="false" flipV="false" rot="0">
              <a:off x="0" y="0"/>
              <a:ext cx="4816592" cy="1751111"/>
            </a:xfrm>
            <a:custGeom>
              <a:avLst/>
              <a:gdLst/>
              <a:ahLst/>
              <a:cxnLst/>
              <a:rect r="r" b="b" t="t" l="l"/>
              <a:pathLst>
                <a:path h="1751111" w="4816592">
                  <a:moveTo>
                    <a:pt x="0" y="0"/>
                  </a:moveTo>
                  <a:lnTo>
                    <a:pt x="4816592" y="0"/>
                  </a:lnTo>
                  <a:lnTo>
                    <a:pt x="4816592" y="1751111"/>
                  </a:lnTo>
                  <a:lnTo>
                    <a:pt x="0" y="1751111"/>
                  </a:lnTo>
                  <a:close/>
                </a:path>
              </a:pathLst>
            </a:custGeom>
            <a:solidFill>
              <a:srgbClr val="6A8B66"/>
            </a:solidFill>
          </p:spPr>
        </p:sp>
        <p:sp>
          <p:nvSpPr>
            <p:cNvPr name="TextBox 7" id="7"/>
            <p:cNvSpPr txBox="true"/>
            <p:nvPr/>
          </p:nvSpPr>
          <p:spPr>
            <a:xfrm>
              <a:off x="0" y="-47625"/>
              <a:ext cx="4816593" cy="1798735"/>
            </a:xfrm>
            <a:prstGeom prst="rect">
              <a:avLst/>
            </a:prstGeom>
          </p:spPr>
          <p:txBody>
            <a:bodyPr anchor="ctr" rtlCol="false" tIns="50800" lIns="50800" bIns="50800" rIns="50800"/>
            <a:lstStyle/>
            <a:p>
              <a:pPr algn="ctr">
                <a:lnSpc>
                  <a:spcPts val="3220"/>
                </a:lnSpc>
              </a:pPr>
            </a:p>
          </p:txBody>
        </p:sp>
      </p:grpSp>
      <p:grpSp>
        <p:nvGrpSpPr>
          <p:cNvPr name="Group 8" id="8"/>
          <p:cNvGrpSpPr/>
          <p:nvPr/>
        </p:nvGrpSpPr>
        <p:grpSpPr>
          <a:xfrm rot="0">
            <a:off x="0" y="2748142"/>
            <a:ext cx="19946243" cy="6648748"/>
            <a:chOff x="0" y="0"/>
            <a:chExt cx="26594990" cy="8864997"/>
          </a:xfrm>
        </p:grpSpPr>
        <p:sp>
          <p:nvSpPr>
            <p:cNvPr name="Freeform 9" id="9"/>
            <p:cNvSpPr/>
            <p:nvPr/>
          </p:nvSpPr>
          <p:spPr>
            <a:xfrm flipH="false" flipV="false" rot="0">
              <a:off x="0" y="0"/>
              <a:ext cx="8864997" cy="8864997"/>
            </a:xfrm>
            <a:custGeom>
              <a:avLst/>
              <a:gdLst/>
              <a:ahLst/>
              <a:cxnLst/>
              <a:rect r="r" b="b" t="t" l="l"/>
              <a:pathLst>
                <a:path h="8864997" w="8864997">
                  <a:moveTo>
                    <a:pt x="0" y="0"/>
                  </a:moveTo>
                  <a:lnTo>
                    <a:pt x="8864997" y="0"/>
                  </a:lnTo>
                  <a:lnTo>
                    <a:pt x="8864997" y="8864997"/>
                  </a:lnTo>
                  <a:lnTo>
                    <a:pt x="0" y="8864997"/>
                  </a:lnTo>
                  <a:lnTo>
                    <a:pt x="0" y="0"/>
                  </a:lnTo>
                  <a:close/>
                </a:path>
              </a:pathLst>
            </a:custGeom>
            <a:blipFill>
              <a:blip r:embed="rId4"/>
              <a:stretch>
                <a:fillRect l="0" t="0" r="0" b="0"/>
              </a:stretch>
            </a:blipFill>
          </p:spPr>
        </p:sp>
        <p:sp>
          <p:nvSpPr>
            <p:cNvPr name="Freeform 10" id="10"/>
            <p:cNvSpPr/>
            <p:nvPr/>
          </p:nvSpPr>
          <p:spPr>
            <a:xfrm flipH="true" flipV="false" rot="0">
              <a:off x="8864997" y="0"/>
              <a:ext cx="8864997" cy="8864997"/>
            </a:xfrm>
            <a:custGeom>
              <a:avLst/>
              <a:gdLst/>
              <a:ahLst/>
              <a:cxnLst/>
              <a:rect r="r" b="b" t="t" l="l"/>
              <a:pathLst>
                <a:path h="8864997" w="8864997">
                  <a:moveTo>
                    <a:pt x="8864996" y="0"/>
                  </a:moveTo>
                  <a:lnTo>
                    <a:pt x="0" y="0"/>
                  </a:lnTo>
                  <a:lnTo>
                    <a:pt x="0" y="8864997"/>
                  </a:lnTo>
                  <a:lnTo>
                    <a:pt x="8864996" y="8864997"/>
                  </a:lnTo>
                  <a:lnTo>
                    <a:pt x="8864996" y="0"/>
                  </a:lnTo>
                  <a:close/>
                </a:path>
              </a:pathLst>
            </a:custGeom>
            <a:blipFill>
              <a:blip r:embed="rId4"/>
              <a:stretch>
                <a:fillRect l="0" t="0" r="0" b="0"/>
              </a:stretch>
            </a:blipFill>
          </p:spPr>
        </p:sp>
        <p:sp>
          <p:nvSpPr>
            <p:cNvPr name="Freeform 11" id="11"/>
            <p:cNvSpPr/>
            <p:nvPr/>
          </p:nvSpPr>
          <p:spPr>
            <a:xfrm flipH="true" flipV="false" rot="0">
              <a:off x="17729993" y="0"/>
              <a:ext cx="8864997" cy="8864997"/>
            </a:xfrm>
            <a:custGeom>
              <a:avLst/>
              <a:gdLst/>
              <a:ahLst/>
              <a:cxnLst/>
              <a:rect r="r" b="b" t="t" l="l"/>
              <a:pathLst>
                <a:path h="8864997" w="8864997">
                  <a:moveTo>
                    <a:pt x="8864997" y="0"/>
                  </a:moveTo>
                  <a:lnTo>
                    <a:pt x="0" y="0"/>
                  </a:lnTo>
                  <a:lnTo>
                    <a:pt x="0" y="8864997"/>
                  </a:lnTo>
                  <a:lnTo>
                    <a:pt x="8864997" y="8864997"/>
                  </a:lnTo>
                  <a:lnTo>
                    <a:pt x="8864997" y="0"/>
                  </a:lnTo>
                  <a:close/>
                </a:path>
              </a:pathLst>
            </a:custGeom>
            <a:blipFill>
              <a:blip r:embed="rId4"/>
              <a:stretch>
                <a:fillRect l="0" t="0" r="0" b="0"/>
              </a:stretch>
            </a:blipFill>
          </p:spPr>
        </p:sp>
      </p:grpSp>
      <p:grpSp>
        <p:nvGrpSpPr>
          <p:cNvPr name="Group 12" id="12"/>
          <p:cNvGrpSpPr/>
          <p:nvPr/>
        </p:nvGrpSpPr>
        <p:grpSpPr>
          <a:xfrm rot="0">
            <a:off x="1028700" y="3476389"/>
            <a:ext cx="7602643" cy="4711832"/>
            <a:chOff x="0" y="0"/>
            <a:chExt cx="10136858" cy="6282443"/>
          </a:xfrm>
        </p:grpSpPr>
        <p:grpSp>
          <p:nvGrpSpPr>
            <p:cNvPr name="Group 13" id="13"/>
            <p:cNvGrpSpPr/>
            <p:nvPr/>
          </p:nvGrpSpPr>
          <p:grpSpPr>
            <a:xfrm rot="0">
              <a:off x="0" y="0"/>
              <a:ext cx="9817528" cy="6282443"/>
              <a:chOff x="0" y="0"/>
              <a:chExt cx="1100530" cy="704252"/>
            </a:xfrm>
          </p:grpSpPr>
          <p:sp>
            <p:nvSpPr>
              <p:cNvPr name="Freeform 14" id="14"/>
              <p:cNvSpPr/>
              <p:nvPr/>
            </p:nvSpPr>
            <p:spPr>
              <a:xfrm flipH="false" flipV="false" rot="0">
                <a:off x="0" y="0"/>
                <a:ext cx="1100530" cy="704252"/>
              </a:xfrm>
              <a:custGeom>
                <a:avLst/>
                <a:gdLst/>
                <a:ahLst/>
                <a:cxnLst/>
                <a:rect r="r" b="b" t="t" l="l"/>
                <a:pathLst>
                  <a:path h="704252" w="1100530">
                    <a:moveTo>
                      <a:pt x="94491" y="0"/>
                    </a:moveTo>
                    <a:lnTo>
                      <a:pt x="1006039" y="0"/>
                    </a:lnTo>
                    <a:cubicBezTo>
                      <a:pt x="1031100" y="0"/>
                      <a:pt x="1055134" y="9955"/>
                      <a:pt x="1072854" y="27676"/>
                    </a:cubicBezTo>
                    <a:cubicBezTo>
                      <a:pt x="1090575" y="45396"/>
                      <a:pt x="1100530" y="69430"/>
                      <a:pt x="1100530" y="94491"/>
                    </a:cubicBezTo>
                    <a:lnTo>
                      <a:pt x="1100530" y="609761"/>
                    </a:lnTo>
                    <a:cubicBezTo>
                      <a:pt x="1100530" y="661947"/>
                      <a:pt x="1058225" y="704252"/>
                      <a:pt x="1006039" y="704252"/>
                    </a:cubicBezTo>
                    <a:lnTo>
                      <a:pt x="94491" y="704252"/>
                    </a:lnTo>
                    <a:cubicBezTo>
                      <a:pt x="42305" y="704252"/>
                      <a:pt x="0" y="661947"/>
                      <a:pt x="0" y="609761"/>
                    </a:cubicBezTo>
                    <a:lnTo>
                      <a:pt x="0" y="94491"/>
                    </a:lnTo>
                    <a:cubicBezTo>
                      <a:pt x="0" y="42305"/>
                      <a:pt x="42305" y="0"/>
                      <a:pt x="94491" y="0"/>
                    </a:cubicBezTo>
                    <a:close/>
                  </a:path>
                </a:pathLst>
              </a:custGeom>
              <a:solidFill>
                <a:srgbClr val="47594F"/>
              </a:solidFill>
            </p:spPr>
          </p:sp>
          <p:sp>
            <p:nvSpPr>
              <p:cNvPr name="TextBox 15" id="15"/>
              <p:cNvSpPr txBox="true"/>
              <p:nvPr/>
            </p:nvSpPr>
            <p:spPr>
              <a:xfrm>
                <a:off x="0" y="-47625"/>
                <a:ext cx="1100530" cy="751877"/>
              </a:xfrm>
              <a:prstGeom prst="rect">
                <a:avLst/>
              </a:prstGeom>
            </p:spPr>
            <p:txBody>
              <a:bodyPr anchor="ctr" rtlCol="false" tIns="50800" lIns="50800" bIns="50800" rIns="50800"/>
              <a:lstStyle/>
              <a:p>
                <a:pPr algn="ctr">
                  <a:lnSpc>
                    <a:spcPts val="3219"/>
                  </a:lnSpc>
                </a:pPr>
              </a:p>
            </p:txBody>
          </p:sp>
        </p:grpSp>
        <p:grpSp>
          <p:nvGrpSpPr>
            <p:cNvPr name="Group 16" id="16"/>
            <p:cNvGrpSpPr/>
            <p:nvPr/>
          </p:nvGrpSpPr>
          <p:grpSpPr>
            <a:xfrm rot="0">
              <a:off x="319330" y="0"/>
              <a:ext cx="9817528" cy="6282443"/>
              <a:chOff x="0" y="0"/>
              <a:chExt cx="1100530" cy="704252"/>
            </a:xfrm>
          </p:grpSpPr>
          <p:sp>
            <p:nvSpPr>
              <p:cNvPr name="Freeform 17" id="17"/>
              <p:cNvSpPr/>
              <p:nvPr/>
            </p:nvSpPr>
            <p:spPr>
              <a:xfrm flipH="false" flipV="false" rot="0">
                <a:off x="0" y="0"/>
                <a:ext cx="1100530" cy="704252"/>
              </a:xfrm>
              <a:custGeom>
                <a:avLst/>
                <a:gdLst/>
                <a:ahLst/>
                <a:cxnLst/>
                <a:rect r="r" b="b" t="t" l="l"/>
                <a:pathLst>
                  <a:path h="704252" w="1100530">
                    <a:moveTo>
                      <a:pt x="94491" y="0"/>
                    </a:moveTo>
                    <a:lnTo>
                      <a:pt x="1006039" y="0"/>
                    </a:lnTo>
                    <a:cubicBezTo>
                      <a:pt x="1031100" y="0"/>
                      <a:pt x="1055134" y="9955"/>
                      <a:pt x="1072854" y="27676"/>
                    </a:cubicBezTo>
                    <a:cubicBezTo>
                      <a:pt x="1090575" y="45396"/>
                      <a:pt x="1100530" y="69430"/>
                      <a:pt x="1100530" y="94491"/>
                    </a:cubicBezTo>
                    <a:lnTo>
                      <a:pt x="1100530" y="609761"/>
                    </a:lnTo>
                    <a:cubicBezTo>
                      <a:pt x="1100530" y="661947"/>
                      <a:pt x="1058225" y="704252"/>
                      <a:pt x="1006039" y="704252"/>
                    </a:cubicBezTo>
                    <a:lnTo>
                      <a:pt x="94491" y="704252"/>
                    </a:lnTo>
                    <a:cubicBezTo>
                      <a:pt x="42305" y="704252"/>
                      <a:pt x="0" y="661947"/>
                      <a:pt x="0" y="609761"/>
                    </a:cubicBezTo>
                    <a:lnTo>
                      <a:pt x="0" y="94491"/>
                    </a:lnTo>
                    <a:cubicBezTo>
                      <a:pt x="0" y="42305"/>
                      <a:pt x="42305" y="0"/>
                      <a:pt x="94491" y="0"/>
                    </a:cubicBezTo>
                    <a:close/>
                  </a:path>
                </a:pathLst>
              </a:custGeom>
              <a:solidFill>
                <a:srgbClr val="47594F"/>
              </a:solidFill>
            </p:spPr>
          </p:sp>
          <p:sp>
            <p:nvSpPr>
              <p:cNvPr name="TextBox 18" id="18"/>
              <p:cNvSpPr txBox="true"/>
              <p:nvPr/>
            </p:nvSpPr>
            <p:spPr>
              <a:xfrm>
                <a:off x="0" y="-47625"/>
                <a:ext cx="1100530" cy="751877"/>
              </a:xfrm>
              <a:prstGeom prst="rect">
                <a:avLst/>
              </a:prstGeom>
            </p:spPr>
            <p:txBody>
              <a:bodyPr anchor="ctr" rtlCol="false" tIns="50800" lIns="50800" bIns="50800" rIns="50800"/>
              <a:lstStyle/>
              <a:p>
                <a:pPr algn="ctr">
                  <a:lnSpc>
                    <a:spcPts val="3219"/>
                  </a:lnSpc>
                </a:pPr>
              </a:p>
            </p:txBody>
          </p:sp>
        </p:grpSp>
      </p:grpSp>
      <p:sp>
        <p:nvSpPr>
          <p:cNvPr name="Freeform 19" id="19"/>
          <p:cNvSpPr/>
          <p:nvPr/>
        </p:nvSpPr>
        <p:spPr>
          <a:xfrm flipH="false" flipV="false" rot="0">
            <a:off x="-812727" y="137233"/>
            <a:ext cx="4359454" cy="642029"/>
          </a:xfrm>
          <a:custGeom>
            <a:avLst/>
            <a:gdLst/>
            <a:ahLst/>
            <a:cxnLst/>
            <a:rect r="r" b="b" t="t" l="l"/>
            <a:pathLst>
              <a:path h="642029" w="4359454">
                <a:moveTo>
                  <a:pt x="0" y="0"/>
                </a:moveTo>
                <a:lnTo>
                  <a:pt x="4359454" y="0"/>
                </a:lnTo>
                <a:lnTo>
                  <a:pt x="4359454" y="642029"/>
                </a:lnTo>
                <a:lnTo>
                  <a:pt x="0" y="64202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0" id="20"/>
          <p:cNvSpPr/>
          <p:nvPr/>
        </p:nvSpPr>
        <p:spPr>
          <a:xfrm flipH="false" flipV="false" rot="0">
            <a:off x="15366126" y="169708"/>
            <a:ext cx="2921874" cy="609554"/>
          </a:xfrm>
          <a:custGeom>
            <a:avLst/>
            <a:gdLst/>
            <a:ahLst/>
            <a:cxnLst/>
            <a:rect r="r" b="b" t="t" l="l"/>
            <a:pathLst>
              <a:path h="609554" w="2921874">
                <a:moveTo>
                  <a:pt x="0" y="0"/>
                </a:moveTo>
                <a:lnTo>
                  <a:pt x="2921874" y="0"/>
                </a:lnTo>
                <a:lnTo>
                  <a:pt x="2921874" y="609554"/>
                </a:lnTo>
                <a:lnTo>
                  <a:pt x="0" y="6095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1" id="21"/>
          <p:cNvSpPr txBox="true"/>
          <p:nvPr/>
        </p:nvSpPr>
        <p:spPr>
          <a:xfrm rot="0">
            <a:off x="2734842" y="825218"/>
            <a:ext cx="12818317" cy="1670732"/>
          </a:xfrm>
          <a:prstGeom prst="rect">
            <a:avLst/>
          </a:prstGeom>
        </p:spPr>
        <p:txBody>
          <a:bodyPr anchor="t" rtlCol="false" tIns="0" lIns="0" bIns="0" rIns="0">
            <a:spAutoFit/>
          </a:bodyPr>
          <a:lstStyle/>
          <a:p>
            <a:pPr algn="ctr">
              <a:lnSpc>
                <a:spcPts val="13429"/>
              </a:lnSpc>
            </a:pPr>
            <a:r>
              <a:rPr lang="en-US" sz="9592">
                <a:solidFill>
                  <a:srgbClr val="6A8B66"/>
                </a:solidFill>
                <a:latin typeface="TC Milo"/>
                <a:ea typeface="TC Milo"/>
                <a:cs typeface="TC Milo"/>
                <a:sym typeface="TC Milo"/>
              </a:rPr>
              <a:t>KESIMPULAM</a:t>
            </a:r>
          </a:p>
        </p:txBody>
      </p:sp>
      <p:sp>
        <p:nvSpPr>
          <p:cNvPr name="TextBox 22" id="22"/>
          <p:cNvSpPr txBox="true"/>
          <p:nvPr/>
        </p:nvSpPr>
        <p:spPr>
          <a:xfrm rot="0">
            <a:off x="4365005" y="4265096"/>
            <a:ext cx="4041625" cy="678061"/>
          </a:xfrm>
          <a:prstGeom prst="rect">
            <a:avLst/>
          </a:prstGeom>
        </p:spPr>
        <p:txBody>
          <a:bodyPr anchor="t" rtlCol="false" tIns="0" lIns="0" bIns="0" rIns="0">
            <a:spAutoFit/>
          </a:bodyPr>
          <a:lstStyle/>
          <a:p>
            <a:pPr algn="ctr">
              <a:lnSpc>
                <a:spcPts val="5674"/>
              </a:lnSpc>
            </a:pPr>
            <a:r>
              <a:rPr lang="en-US" sz="4052">
                <a:solidFill>
                  <a:srgbClr val="FFFBEB"/>
                </a:solidFill>
                <a:latin typeface="League Spartan"/>
                <a:ea typeface="League Spartan"/>
                <a:cs typeface="League Spartan"/>
                <a:sym typeface="League Spartan"/>
              </a:rPr>
              <a:t>kesimpulan 1</a:t>
            </a:r>
          </a:p>
        </p:txBody>
      </p:sp>
      <p:sp>
        <p:nvSpPr>
          <p:cNvPr name="TextBox 23" id="23"/>
          <p:cNvSpPr txBox="true"/>
          <p:nvPr/>
        </p:nvSpPr>
        <p:spPr>
          <a:xfrm rot="0">
            <a:off x="4830022" y="5079271"/>
            <a:ext cx="3013908" cy="2553375"/>
          </a:xfrm>
          <a:prstGeom prst="rect">
            <a:avLst/>
          </a:prstGeom>
        </p:spPr>
        <p:txBody>
          <a:bodyPr anchor="t" rtlCol="false" tIns="0" lIns="0" bIns="0" rIns="0">
            <a:spAutoFit/>
          </a:bodyPr>
          <a:lstStyle/>
          <a:p>
            <a:pPr algn="ctr">
              <a:lnSpc>
                <a:spcPts val="2578"/>
              </a:lnSpc>
            </a:pPr>
            <a:r>
              <a:rPr lang="en-US" sz="1841">
                <a:solidFill>
                  <a:srgbClr val="FFFBEB"/>
                </a:solidFill>
                <a:latin typeface="Glacial Indifference"/>
                <a:ea typeface="Glacial Indifference"/>
                <a:cs typeface="Glacial Indifference"/>
                <a:sym typeface="Glacial Indifference"/>
              </a:rPr>
              <a:t>Lorem ipsum dolor sit amet, consectetur adipiscing elit. Nullam a facilisis lacus, nec tempor sem. Curabitur eleifend fermentum ante ac consectetur. Duis est nunc, lobortis vitae urna sit amet, ultrices tincidunt neque. </a:t>
            </a:r>
          </a:p>
        </p:txBody>
      </p:sp>
      <p:grpSp>
        <p:nvGrpSpPr>
          <p:cNvPr name="Group 24" id="24"/>
          <p:cNvGrpSpPr>
            <a:grpSpLocks noChangeAspect="true"/>
          </p:cNvGrpSpPr>
          <p:nvPr/>
        </p:nvGrpSpPr>
        <p:grpSpPr>
          <a:xfrm rot="0">
            <a:off x="1491301" y="4402743"/>
            <a:ext cx="2873704" cy="2501711"/>
            <a:chOff x="0" y="0"/>
            <a:chExt cx="4640580" cy="4039870"/>
          </a:xfrm>
        </p:grpSpPr>
        <p:sp>
          <p:nvSpPr>
            <p:cNvPr name="Freeform 25" id="25"/>
            <p:cNvSpPr/>
            <p:nvPr/>
          </p:nvSpPr>
          <p:spPr>
            <a:xfrm flipH="false" flipV="false" rot="0">
              <a:off x="6350" y="12700"/>
              <a:ext cx="4627880" cy="4027170"/>
            </a:xfrm>
            <a:custGeom>
              <a:avLst/>
              <a:gdLst/>
              <a:ahLst/>
              <a:cxnLst/>
              <a:rect r="r" b="b" t="t" l="l"/>
              <a:pathLst>
                <a:path h="4027170" w="4627880">
                  <a:moveTo>
                    <a:pt x="4500880" y="4027170"/>
                  </a:moveTo>
                  <a:lnTo>
                    <a:pt x="128270" y="4027170"/>
                  </a:lnTo>
                  <a:cubicBezTo>
                    <a:pt x="58420" y="4027170"/>
                    <a:pt x="1270" y="3970020"/>
                    <a:pt x="1270" y="3900170"/>
                  </a:cubicBezTo>
                  <a:lnTo>
                    <a:pt x="0" y="127000"/>
                  </a:lnTo>
                  <a:cubicBezTo>
                    <a:pt x="0" y="57150"/>
                    <a:pt x="57150" y="0"/>
                    <a:pt x="127000" y="0"/>
                  </a:cubicBezTo>
                  <a:lnTo>
                    <a:pt x="4498340" y="0"/>
                  </a:lnTo>
                  <a:cubicBezTo>
                    <a:pt x="4568190" y="0"/>
                    <a:pt x="4625340" y="57150"/>
                    <a:pt x="4625340" y="127000"/>
                  </a:cubicBezTo>
                  <a:lnTo>
                    <a:pt x="4626610" y="3900170"/>
                  </a:lnTo>
                  <a:cubicBezTo>
                    <a:pt x="4627880" y="3970020"/>
                    <a:pt x="4570730" y="4027170"/>
                    <a:pt x="4500880" y="4027170"/>
                  </a:cubicBezTo>
                  <a:close/>
                </a:path>
              </a:pathLst>
            </a:custGeom>
            <a:solidFill>
              <a:srgbClr val="FFEFBF"/>
            </a:solidFill>
          </p:spPr>
        </p:sp>
        <p:sp>
          <p:nvSpPr>
            <p:cNvPr name="Freeform 26" id="26"/>
            <p:cNvSpPr/>
            <p:nvPr/>
          </p:nvSpPr>
          <p:spPr>
            <a:xfrm flipH="false" flipV="false" rot="0">
              <a:off x="0" y="68580"/>
              <a:ext cx="4640580" cy="3971290"/>
            </a:xfrm>
            <a:custGeom>
              <a:avLst/>
              <a:gdLst/>
              <a:ahLst/>
              <a:cxnLst/>
              <a:rect r="r" b="b" t="t" l="l"/>
              <a:pathLst>
                <a:path h="3971290" w="4640580">
                  <a:moveTo>
                    <a:pt x="4507230" y="3971290"/>
                  </a:moveTo>
                  <a:lnTo>
                    <a:pt x="134620" y="3971290"/>
                  </a:lnTo>
                  <a:cubicBezTo>
                    <a:pt x="60960" y="3971290"/>
                    <a:pt x="1270" y="3911600"/>
                    <a:pt x="1270" y="3837940"/>
                  </a:cubicBezTo>
                  <a:lnTo>
                    <a:pt x="0" y="118110"/>
                  </a:lnTo>
                  <a:lnTo>
                    <a:pt x="4638040" y="118110"/>
                  </a:lnTo>
                  <a:lnTo>
                    <a:pt x="4638040" y="124460"/>
                  </a:lnTo>
                  <a:lnTo>
                    <a:pt x="4639310" y="3836670"/>
                  </a:lnTo>
                  <a:cubicBezTo>
                    <a:pt x="4640580" y="3911600"/>
                    <a:pt x="4580890" y="3971290"/>
                    <a:pt x="4507230" y="3971290"/>
                  </a:cubicBezTo>
                  <a:close/>
                  <a:moveTo>
                    <a:pt x="12700" y="130810"/>
                  </a:moveTo>
                  <a:lnTo>
                    <a:pt x="13970" y="3836670"/>
                  </a:lnTo>
                  <a:cubicBezTo>
                    <a:pt x="13970" y="3902710"/>
                    <a:pt x="68580" y="3957320"/>
                    <a:pt x="134620" y="3957320"/>
                  </a:cubicBezTo>
                  <a:lnTo>
                    <a:pt x="4505960" y="3957320"/>
                  </a:lnTo>
                  <a:cubicBezTo>
                    <a:pt x="4572000" y="3957320"/>
                    <a:pt x="4626610" y="3902710"/>
                    <a:pt x="4626610" y="3836670"/>
                  </a:cubicBezTo>
                  <a:lnTo>
                    <a:pt x="4625340" y="130810"/>
                  </a:lnTo>
                  <a:lnTo>
                    <a:pt x="12700" y="130810"/>
                  </a:lnTo>
                  <a:close/>
                  <a:moveTo>
                    <a:pt x="6350" y="123190"/>
                  </a:moveTo>
                  <a:lnTo>
                    <a:pt x="4634230" y="123190"/>
                  </a:lnTo>
                  <a:lnTo>
                    <a:pt x="4634230" y="316230"/>
                  </a:lnTo>
                  <a:lnTo>
                    <a:pt x="6350" y="316230"/>
                  </a:lnTo>
                  <a:lnTo>
                    <a:pt x="6350" y="123190"/>
                  </a:lnTo>
                  <a:close/>
                  <a:moveTo>
                    <a:pt x="290830" y="0"/>
                  </a:moveTo>
                  <a:lnTo>
                    <a:pt x="354330" y="0"/>
                  </a:lnTo>
                  <a:lnTo>
                    <a:pt x="354330" y="63500"/>
                  </a:lnTo>
                  <a:lnTo>
                    <a:pt x="290830" y="63500"/>
                  </a:lnTo>
                  <a:lnTo>
                    <a:pt x="290830" y="0"/>
                  </a:lnTo>
                  <a:close/>
                  <a:moveTo>
                    <a:pt x="204470" y="0"/>
                  </a:moveTo>
                  <a:cubicBezTo>
                    <a:pt x="222250" y="0"/>
                    <a:pt x="236220" y="13970"/>
                    <a:pt x="236220" y="31750"/>
                  </a:cubicBezTo>
                  <a:cubicBezTo>
                    <a:pt x="236220" y="49530"/>
                    <a:pt x="222250" y="63500"/>
                    <a:pt x="204470" y="63500"/>
                  </a:cubicBezTo>
                  <a:cubicBezTo>
                    <a:pt x="186690" y="63500"/>
                    <a:pt x="172720" y="49530"/>
                    <a:pt x="172720" y="31750"/>
                  </a:cubicBezTo>
                  <a:cubicBezTo>
                    <a:pt x="172720" y="13970"/>
                    <a:pt x="186690" y="0"/>
                    <a:pt x="204470" y="0"/>
                  </a:cubicBezTo>
                  <a:close/>
                  <a:moveTo>
                    <a:pt x="440690" y="0"/>
                  </a:moveTo>
                  <a:lnTo>
                    <a:pt x="408940" y="63500"/>
                  </a:lnTo>
                  <a:lnTo>
                    <a:pt x="472440" y="63500"/>
                  </a:lnTo>
                  <a:lnTo>
                    <a:pt x="440690" y="0"/>
                  </a:lnTo>
                  <a:close/>
                  <a:moveTo>
                    <a:pt x="4498340" y="320040"/>
                  </a:moveTo>
                  <a:lnTo>
                    <a:pt x="4485640" y="320040"/>
                  </a:lnTo>
                  <a:lnTo>
                    <a:pt x="4485640" y="3971290"/>
                  </a:lnTo>
                  <a:lnTo>
                    <a:pt x="4498340" y="3971290"/>
                  </a:lnTo>
                  <a:lnTo>
                    <a:pt x="4498340" y="320040"/>
                  </a:lnTo>
                  <a:close/>
                  <a:moveTo>
                    <a:pt x="3409950" y="320040"/>
                  </a:moveTo>
                  <a:lnTo>
                    <a:pt x="3397250" y="320040"/>
                  </a:lnTo>
                  <a:lnTo>
                    <a:pt x="3397250" y="3971290"/>
                  </a:lnTo>
                  <a:lnTo>
                    <a:pt x="3409950" y="3971290"/>
                  </a:lnTo>
                  <a:lnTo>
                    <a:pt x="3409950" y="320040"/>
                  </a:lnTo>
                  <a:close/>
                  <a:moveTo>
                    <a:pt x="2866390" y="320040"/>
                  </a:moveTo>
                  <a:lnTo>
                    <a:pt x="2853690" y="320040"/>
                  </a:lnTo>
                  <a:lnTo>
                    <a:pt x="2853690" y="3971290"/>
                  </a:lnTo>
                  <a:lnTo>
                    <a:pt x="2866390" y="3971290"/>
                  </a:lnTo>
                  <a:lnTo>
                    <a:pt x="2866390" y="320040"/>
                  </a:lnTo>
                  <a:close/>
                  <a:moveTo>
                    <a:pt x="2321560" y="320040"/>
                  </a:moveTo>
                  <a:lnTo>
                    <a:pt x="2308860" y="320040"/>
                  </a:lnTo>
                  <a:lnTo>
                    <a:pt x="2308860" y="3971290"/>
                  </a:lnTo>
                  <a:lnTo>
                    <a:pt x="2321560" y="3971290"/>
                  </a:lnTo>
                  <a:lnTo>
                    <a:pt x="2321560" y="320040"/>
                  </a:lnTo>
                  <a:close/>
                  <a:moveTo>
                    <a:pt x="1778000" y="320040"/>
                  </a:moveTo>
                  <a:lnTo>
                    <a:pt x="1765300" y="320040"/>
                  </a:lnTo>
                  <a:lnTo>
                    <a:pt x="1765300" y="3971290"/>
                  </a:lnTo>
                  <a:lnTo>
                    <a:pt x="1778000" y="3971290"/>
                  </a:lnTo>
                  <a:lnTo>
                    <a:pt x="1778000" y="320040"/>
                  </a:lnTo>
                  <a:close/>
                  <a:moveTo>
                    <a:pt x="689610" y="320040"/>
                  </a:moveTo>
                  <a:lnTo>
                    <a:pt x="676910" y="320040"/>
                  </a:lnTo>
                  <a:lnTo>
                    <a:pt x="676910" y="3971290"/>
                  </a:lnTo>
                  <a:lnTo>
                    <a:pt x="689610" y="3971290"/>
                  </a:lnTo>
                  <a:lnTo>
                    <a:pt x="689610" y="320040"/>
                  </a:lnTo>
                  <a:close/>
                  <a:moveTo>
                    <a:pt x="3954780" y="320040"/>
                  </a:moveTo>
                  <a:lnTo>
                    <a:pt x="3942080" y="320040"/>
                  </a:lnTo>
                  <a:lnTo>
                    <a:pt x="3942080" y="3971290"/>
                  </a:lnTo>
                  <a:lnTo>
                    <a:pt x="3954780" y="3971290"/>
                  </a:lnTo>
                  <a:lnTo>
                    <a:pt x="3954780" y="320040"/>
                  </a:lnTo>
                  <a:close/>
                  <a:moveTo>
                    <a:pt x="1234440" y="320040"/>
                  </a:moveTo>
                  <a:lnTo>
                    <a:pt x="1221740" y="320040"/>
                  </a:lnTo>
                  <a:lnTo>
                    <a:pt x="1221740" y="3971290"/>
                  </a:lnTo>
                  <a:lnTo>
                    <a:pt x="1234440" y="3971290"/>
                  </a:lnTo>
                  <a:lnTo>
                    <a:pt x="1234440" y="320040"/>
                  </a:lnTo>
                  <a:close/>
                  <a:moveTo>
                    <a:pt x="146050" y="320040"/>
                  </a:moveTo>
                  <a:lnTo>
                    <a:pt x="133350" y="320040"/>
                  </a:lnTo>
                  <a:lnTo>
                    <a:pt x="133350" y="3971290"/>
                  </a:lnTo>
                  <a:lnTo>
                    <a:pt x="146050" y="3971290"/>
                  </a:lnTo>
                  <a:lnTo>
                    <a:pt x="146050" y="320040"/>
                  </a:lnTo>
                  <a:close/>
                  <a:moveTo>
                    <a:pt x="4635500" y="3342640"/>
                  </a:moveTo>
                  <a:lnTo>
                    <a:pt x="12700" y="3342640"/>
                  </a:lnTo>
                  <a:lnTo>
                    <a:pt x="12700" y="3355340"/>
                  </a:lnTo>
                  <a:lnTo>
                    <a:pt x="4635500" y="3355340"/>
                  </a:lnTo>
                  <a:lnTo>
                    <a:pt x="4635500" y="3342640"/>
                  </a:lnTo>
                  <a:close/>
                  <a:moveTo>
                    <a:pt x="4635500" y="2860040"/>
                  </a:moveTo>
                  <a:lnTo>
                    <a:pt x="12700" y="2860040"/>
                  </a:lnTo>
                  <a:lnTo>
                    <a:pt x="12700" y="2872740"/>
                  </a:lnTo>
                  <a:lnTo>
                    <a:pt x="4635500" y="2872740"/>
                  </a:lnTo>
                  <a:lnTo>
                    <a:pt x="4635500" y="2860040"/>
                  </a:lnTo>
                  <a:close/>
                  <a:moveTo>
                    <a:pt x="4635500" y="2377440"/>
                  </a:moveTo>
                  <a:lnTo>
                    <a:pt x="12700" y="2377440"/>
                  </a:lnTo>
                  <a:lnTo>
                    <a:pt x="12700" y="2390140"/>
                  </a:lnTo>
                  <a:lnTo>
                    <a:pt x="4635500" y="2390140"/>
                  </a:lnTo>
                  <a:lnTo>
                    <a:pt x="4635500" y="2377440"/>
                  </a:lnTo>
                  <a:close/>
                  <a:moveTo>
                    <a:pt x="4635500" y="1894840"/>
                  </a:moveTo>
                  <a:lnTo>
                    <a:pt x="12700" y="1894840"/>
                  </a:lnTo>
                  <a:lnTo>
                    <a:pt x="12700" y="1907540"/>
                  </a:lnTo>
                  <a:lnTo>
                    <a:pt x="4635500" y="1907540"/>
                  </a:lnTo>
                  <a:lnTo>
                    <a:pt x="4635500" y="1894840"/>
                  </a:lnTo>
                  <a:close/>
                  <a:moveTo>
                    <a:pt x="4635500" y="1412240"/>
                  </a:moveTo>
                  <a:lnTo>
                    <a:pt x="12700" y="1412240"/>
                  </a:lnTo>
                  <a:lnTo>
                    <a:pt x="12700" y="1424940"/>
                  </a:lnTo>
                  <a:lnTo>
                    <a:pt x="4635500" y="1424940"/>
                  </a:lnTo>
                  <a:lnTo>
                    <a:pt x="4635500" y="1412240"/>
                  </a:lnTo>
                  <a:close/>
                  <a:moveTo>
                    <a:pt x="4635500" y="928370"/>
                  </a:moveTo>
                  <a:lnTo>
                    <a:pt x="12700" y="928370"/>
                  </a:lnTo>
                  <a:lnTo>
                    <a:pt x="12700" y="941070"/>
                  </a:lnTo>
                  <a:lnTo>
                    <a:pt x="4635500" y="941070"/>
                  </a:lnTo>
                  <a:lnTo>
                    <a:pt x="4635500" y="928370"/>
                  </a:lnTo>
                  <a:close/>
                  <a:moveTo>
                    <a:pt x="4635500" y="445770"/>
                  </a:moveTo>
                  <a:lnTo>
                    <a:pt x="12700" y="445770"/>
                  </a:lnTo>
                  <a:lnTo>
                    <a:pt x="12700" y="458470"/>
                  </a:lnTo>
                  <a:lnTo>
                    <a:pt x="4635500" y="458470"/>
                  </a:lnTo>
                  <a:lnTo>
                    <a:pt x="4635500" y="445770"/>
                  </a:lnTo>
                  <a:close/>
                  <a:moveTo>
                    <a:pt x="4635500" y="3826510"/>
                  </a:moveTo>
                  <a:lnTo>
                    <a:pt x="12700" y="3826510"/>
                  </a:lnTo>
                  <a:lnTo>
                    <a:pt x="12700" y="3839210"/>
                  </a:lnTo>
                  <a:lnTo>
                    <a:pt x="4635500" y="3839210"/>
                  </a:lnTo>
                  <a:lnTo>
                    <a:pt x="4635500" y="3826510"/>
                  </a:lnTo>
                  <a:close/>
                </a:path>
              </a:pathLst>
            </a:custGeom>
            <a:solidFill>
              <a:srgbClr val="47594F"/>
            </a:solidFill>
          </p:spPr>
        </p:sp>
        <p:sp>
          <p:nvSpPr>
            <p:cNvPr name="Freeform 27" id="27"/>
            <p:cNvSpPr/>
            <p:nvPr/>
          </p:nvSpPr>
          <p:spPr>
            <a:xfrm flipH="false" flipV="false" rot="0">
              <a:off x="0" y="0"/>
              <a:ext cx="4639310" cy="4039870"/>
            </a:xfrm>
            <a:custGeom>
              <a:avLst/>
              <a:gdLst/>
              <a:ahLst/>
              <a:cxnLst/>
              <a:rect r="r" b="b" t="t" l="l"/>
              <a:pathLst>
                <a:path h="4039870" w="4639310">
                  <a:moveTo>
                    <a:pt x="4638040" y="133350"/>
                  </a:moveTo>
                  <a:cubicBezTo>
                    <a:pt x="4638040" y="59690"/>
                    <a:pt x="4578350" y="0"/>
                    <a:pt x="4504690" y="0"/>
                  </a:cubicBezTo>
                  <a:lnTo>
                    <a:pt x="133350" y="0"/>
                  </a:lnTo>
                  <a:cubicBezTo>
                    <a:pt x="59690" y="0"/>
                    <a:pt x="0" y="59690"/>
                    <a:pt x="0" y="133350"/>
                  </a:cubicBezTo>
                  <a:lnTo>
                    <a:pt x="1270" y="3906520"/>
                  </a:lnTo>
                  <a:cubicBezTo>
                    <a:pt x="1270" y="3980180"/>
                    <a:pt x="60960" y="4039870"/>
                    <a:pt x="134620" y="4039870"/>
                  </a:cubicBezTo>
                  <a:lnTo>
                    <a:pt x="4505960" y="4039870"/>
                  </a:lnTo>
                  <a:cubicBezTo>
                    <a:pt x="4579620" y="4039870"/>
                    <a:pt x="4639310" y="3980180"/>
                    <a:pt x="4639310" y="3906520"/>
                  </a:cubicBezTo>
                  <a:lnTo>
                    <a:pt x="4638040" y="133350"/>
                  </a:lnTo>
                  <a:close/>
                  <a:moveTo>
                    <a:pt x="12700" y="133350"/>
                  </a:moveTo>
                  <a:cubicBezTo>
                    <a:pt x="12700" y="66040"/>
                    <a:pt x="67310" y="12700"/>
                    <a:pt x="133350" y="12700"/>
                  </a:cubicBezTo>
                  <a:lnTo>
                    <a:pt x="4504690" y="12700"/>
                  </a:lnTo>
                  <a:cubicBezTo>
                    <a:pt x="4570730" y="12700"/>
                    <a:pt x="4625340" y="67310"/>
                    <a:pt x="4625340" y="133350"/>
                  </a:cubicBezTo>
                  <a:lnTo>
                    <a:pt x="4625340" y="186690"/>
                  </a:lnTo>
                  <a:lnTo>
                    <a:pt x="12700" y="186690"/>
                  </a:lnTo>
                  <a:lnTo>
                    <a:pt x="12700" y="133350"/>
                  </a:lnTo>
                  <a:close/>
                  <a:moveTo>
                    <a:pt x="4625340" y="199390"/>
                  </a:moveTo>
                  <a:lnTo>
                    <a:pt x="4625340" y="377190"/>
                  </a:lnTo>
                  <a:lnTo>
                    <a:pt x="12700" y="377190"/>
                  </a:lnTo>
                  <a:lnTo>
                    <a:pt x="12700" y="199390"/>
                  </a:lnTo>
                  <a:lnTo>
                    <a:pt x="4625340" y="199390"/>
                  </a:lnTo>
                  <a:close/>
                  <a:moveTo>
                    <a:pt x="4507230" y="4027170"/>
                  </a:moveTo>
                  <a:lnTo>
                    <a:pt x="134620" y="4027170"/>
                  </a:lnTo>
                  <a:cubicBezTo>
                    <a:pt x="68580" y="4027170"/>
                    <a:pt x="13970" y="3972560"/>
                    <a:pt x="13970" y="3906520"/>
                  </a:cubicBezTo>
                  <a:lnTo>
                    <a:pt x="12700" y="389890"/>
                  </a:lnTo>
                  <a:lnTo>
                    <a:pt x="4625340" y="389890"/>
                  </a:lnTo>
                  <a:lnTo>
                    <a:pt x="4626610" y="3905250"/>
                  </a:lnTo>
                  <a:cubicBezTo>
                    <a:pt x="4627880" y="3972560"/>
                    <a:pt x="4573270" y="4027170"/>
                    <a:pt x="4507230" y="4027170"/>
                  </a:cubicBezTo>
                  <a:close/>
                </a:path>
              </a:pathLst>
            </a:custGeom>
            <a:solidFill>
              <a:srgbClr val="231F20"/>
            </a:solidFill>
          </p:spPr>
        </p:sp>
        <p:sp>
          <p:nvSpPr>
            <p:cNvPr name="Freeform 28" id="28"/>
            <p:cNvSpPr/>
            <p:nvPr/>
          </p:nvSpPr>
          <p:spPr>
            <a:xfrm flipH="false" flipV="false" rot="0">
              <a:off x="614680" y="82550"/>
              <a:ext cx="3854450" cy="33020"/>
            </a:xfrm>
            <a:custGeom>
              <a:avLst/>
              <a:gdLst/>
              <a:ahLst/>
              <a:cxnLst/>
              <a:rect r="r" b="b" t="t" l="l"/>
              <a:pathLst>
                <a:path h="33020" w="3854450">
                  <a:moveTo>
                    <a:pt x="3837940" y="33020"/>
                  </a:moveTo>
                  <a:lnTo>
                    <a:pt x="16510" y="33020"/>
                  </a:lnTo>
                  <a:cubicBezTo>
                    <a:pt x="7620" y="33020"/>
                    <a:pt x="0" y="25400"/>
                    <a:pt x="0" y="16510"/>
                  </a:cubicBezTo>
                  <a:lnTo>
                    <a:pt x="0" y="16510"/>
                  </a:lnTo>
                  <a:cubicBezTo>
                    <a:pt x="0" y="7620"/>
                    <a:pt x="7620" y="0"/>
                    <a:pt x="16510" y="0"/>
                  </a:cubicBezTo>
                  <a:lnTo>
                    <a:pt x="3837940" y="0"/>
                  </a:lnTo>
                  <a:cubicBezTo>
                    <a:pt x="3846830" y="0"/>
                    <a:pt x="3854450" y="7620"/>
                    <a:pt x="3854450" y="16510"/>
                  </a:cubicBezTo>
                  <a:lnTo>
                    <a:pt x="3854450" y="16510"/>
                  </a:lnTo>
                  <a:cubicBezTo>
                    <a:pt x="3853180" y="26670"/>
                    <a:pt x="3846830" y="33020"/>
                    <a:pt x="3837940" y="33020"/>
                  </a:cubicBezTo>
                  <a:close/>
                </a:path>
              </a:pathLst>
            </a:custGeom>
            <a:solidFill>
              <a:srgbClr val="231F20"/>
            </a:solidFill>
          </p:spPr>
        </p:sp>
        <p:sp>
          <p:nvSpPr>
            <p:cNvPr name="Freeform 29" id="29"/>
            <p:cNvSpPr/>
            <p:nvPr/>
          </p:nvSpPr>
          <p:spPr>
            <a:xfrm flipH="false" flipV="false" rot="0">
              <a:off x="281940" y="670560"/>
              <a:ext cx="4077970" cy="3093720"/>
            </a:xfrm>
            <a:custGeom>
              <a:avLst/>
              <a:gdLst/>
              <a:ahLst/>
              <a:cxnLst/>
              <a:rect r="r" b="b" t="t" l="l"/>
              <a:pathLst>
                <a:path h="3093720" w="4077970">
                  <a:moveTo>
                    <a:pt x="3950970" y="3093720"/>
                  </a:moveTo>
                  <a:lnTo>
                    <a:pt x="127000" y="3093720"/>
                  </a:lnTo>
                  <a:cubicBezTo>
                    <a:pt x="57150" y="3093720"/>
                    <a:pt x="0" y="3036570"/>
                    <a:pt x="0" y="2966720"/>
                  </a:cubicBezTo>
                  <a:lnTo>
                    <a:pt x="0" y="127000"/>
                  </a:lnTo>
                  <a:cubicBezTo>
                    <a:pt x="0" y="57150"/>
                    <a:pt x="57150" y="0"/>
                    <a:pt x="127000" y="0"/>
                  </a:cubicBezTo>
                  <a:lnTo>
                    <a:pt x="3950970" y="0"/>
                  </a:lnTo>
                  <a:cubicBezTo>
                    <a:pt x="4020820" y="0"/>
                    <a:pt x="4077970" y="57150"/>
                    <a:pt x="4077970" y="127000"/>
                  </a:cubicBezTo>
                  <a:lnTo>
                    <a:pt x="4077970" y="2966720"/>
                  </a:lnTo>
                  <a:cubicBezTo>
                    <a:pt x="4077970" y="3036570"/>
                    <a:pt x="4020820" y="3093720"/>
                    <a:pt x="3950970" y="3093720"/>
                  </a:cubicBezTo>
                  <a:close/>
                </a:path>
              </a:pathLst>
            </a:custGeom>
            <a:blipFill>
              <a:blip r:embed="rId9"/>
              <a:stretch>
                <a:fillRect l="0" t="-19376" r="0" b="-19376"/>
              </a:stretch>
            </a:blipFill>
          </p:spPr>
        </p:sp>
      </p:grpSp>
      <p:grpSp>
        <p:nvGrpSpPr>
          <p:cNvPr name="Group 30" id="30"/>
          <p:cNvGrpSpPr/>
          <p:nvPr/>
        </p:nvGrpSpPr>
        <p:grpSpPr>
          <a:xfrm rot="0">
            <a:off x="9789411" y="2946943"/>
            <a:ext cx="7602643" cy="4711832"/>
            <a:chOff x="0" y="0"/>
            <a:chExt cx="10136858" cy="6282443"/>
          </a:xfrm>
        </p:grpSpPr>
        <p:grpSp>
          <p:nvGrpSpPr>
            <p:cNvPr name="Group 31" id="31"/>
            <p:cNvGrpSpPr/>
            <p:nvPr/>
          </p:nvGrpSpPr>
          <p:grpSpPr>
            <a:xfrm rot="0">
              <a:off x="0" y="0"/>
              <a:ext cx="9817528" cy="6282443"/>
              <a:chOff x="0" y="0"/>
              <a:chExt cx="1100530" cy="704252"/>
            </a:xfrm>
          </p:grpSpPr>
          <p:sp>
            <p:nvSpPr>
              <p:cNvPr name="Freeform 32" id="32"/>
              <p:cNvSpPr/>
              <p:nvPr/>
            </p:nvSpPr>
            <p:spPr>
              <a:xfrm flipH="false" flipV="false" rot="0">
                <a:off x="0" y="0"/>
                <a:ext cx="1100530" cy="704252"/>
              </a:xfrm>
              <a:custGeom>
                <a:avLst/>
                <a:gdLst/>
                <a:ahLst/>
                <a:cxnLst/>
                <a:rect r="r" b="b" t="t" l="l"/>
                <a:pathLst>
                  <a:path h="704252" w="1100530">
                    <a:moveTo>
                      <a:pt x="94491" y="0"/>
                    </a:moveTo>
                    <a:lnTo>
                      <a:pt x="1006039" y="0"/>
                    </a:lnTo>
                    <a:cubicBezTo>
                      <a:pt x="1031100" y="0"/>
                      <a:pt x="1055134" y="9955"/>
                      <a:pt x="1072854" y="27676"/>
                    </a:cubicBezTo>
                    <a:cubicBezTo>
                      <a:pt x="1090575" y="45396"/>
                      <a:pt x="1100530" y="69430"/>
                      <a:pt x="1100530" y="94491"/>
                    </a:cubicBezTo>
                    <a:lnTo>
                      <a:pt x="1100530" y="609761"/>
                    </a:lnTo>
                    <a:cubicBezTo>
                      <a:pt x="1100530" y="661947"/>
                      <a:pt x="1058225" y="704252"/>
                      <a:pt x="1006039" y="704252"/>
                    </a:cubicBezTo>
                    <a:lnTo>
                      <a:pt x="94491" y="704252"/>
                    </a:lnTo>
                    <a:cubicBezTo>
                      <a:pt x="42305" y="704252"/>
                      <a:pt x="0" y="661947"/>
                      <a:pt x="0" y="609761"/>
                    </a:cubicBezTo>
                    <a:lnTo>
                      <a:pt x="0" y="94491"/>
                    </a:lnTo>
                    <a:cubicBezTo>
                      <a:pt x="0" y="42305"/>
                      <a:pt x="42305" y="0"/>
                      <a:pt x="94491" y="0"/>
                    </a:cubicBezTo>
                    <a:close/>
                  </a:path>
                </a:pathLst>
              </a:custGeom>
              <a:solidFill>
                <a:srgbClr val="47594F"/>
              </a:solidFill>
            </p:spPr>
          </p:sp>
          <p:sp>
            <p:nvSpPr>
              <p:cNvPr name="TextBox 33" id="33"/>
              <p:cNvSpPr txBox="true"/>
              <p:nvPr/>
            </p:nvSpPr>
            <p:spPr>
              <a:xfrm>
                <a:off x="0" y="-47625"/>
                <a:ext cx="1100530" cy="751877"/>
              </a:xfrm>
              <a:prstGeom prst="rect">
                <a:avLst/>
              </a:prstGeom>
            </p:spPr>
            <p:txBody>
              <a:bodyPr anchor="ctr" rtlCol="false" tIns="50800" lIns="50800" bIns="50800" rIns="50800"/>
              <a:lstStyle/>
              <a:p>
                <a:pPr algn="ctr">
                  <a:lnSpc>
                    <a:spcPts val="3219"/>
                  </a:lnSpc>
                </a:pPr>
              </a:p>
            </p:txBody>
          </p:sp>
        </p:grpSp>
        <p:grpSp>
          <p:nvGrpSpPr>
            <p:cNvPr name="Group 34" id="34"/>
            <p:cNvGrpSpPr/>
            <p:nvPr/>
          </p:nvGrpSpPr>
          <p:grpSpPr>
            <a:xfrm rot="0">
              <a:off x="319330" y="0"/>
              <a:ext cx="9817528" cy="6282443"/>
              <a:chOff x="0" y="0"/>
              <a:chExt cx="1100530" cy="704252"/>
            </a:xfrm>
          </p:grpSpPr>
          <p:sp>
            <p:nvSpPr>
              <p:cNvPr name="Freeform 35" id="35"/>
              <p:cNvSpPr/>
              <p:nvPr/>
            </p:nvSpPr>
            <p:spPr>
              <a:xfrm flipH="false" flipV="false" rot="0">
                <a:off x="0" y="0"/>
                <a:ext cx="1100530" cy="704252"/>
              </a:xfrm>
              <a:custGeom>
                <a:avLst/>
                <a:gdLst/>
                <a:ahLst/>
                <a:cxnLst/>
                <a:rect r="r" b="b" t="t" l="l"/>
                <a:pathLst>
                  <a:path h="704252" w="1100530">
                    <a:moveTo>
                      <a:pt x="94491" y="0"/>
                    </a:moveTo>
                    <a:lnTo>
                      <a:pt x="1006039" y="0"/>
                    </a:lnTo>
                    <a:cubicBezTo>
                      <a:pt x="1031100" y="0"/>
                      <a:pt x="1055134" y="9955"/>
                      <a:pt x="1072854" y="27676"/>
                    </a:cubicBezTo>
                    <a:cubicBezTo>
                      <a:pt x="1090575" y="45396"/>
                      <a:pt x="1100530" y="69430"/>
                      <a:pt x="1100530" y="94491"/>
                    </a:cubicBezTo>
                    <a:lnTo>
                      <a:pt x="1100530" y="609761"/>
                    </a:lnTo>
                    <a:cubicBezTo>
                      <a:pt x="1100530" y="661947"/>
                      <a:pt x="1058225" y="704252"/>
                      <a:pt x="1006039" y="704252"/>
                    </a:cubicBezTo>
                    <a:lnTo>
                      <a:pt x="94491" y="704252"/>
                    </a:lnTo>
                    <a:cubicBezTo>
                      <a:pt x="42305" y="704252"/>
                      <a:pt x="0" y="661947"/>
                      <a:pt x="0" y="609761"/>
                    </a:cubicBezTo>
                    <a:lnTo>
                      <a:pt x="0" y="94491"/>
                    </a:lnTo>
                    <a:cubicBezTo>
                      <a:pt x="0" y="42305"/>
                      <a:pt x="42305" y="0"/>
                      <a:pt x="94491" y="0"/>
                    </a:cubicBezTo>
                    <a:close/>
                  </a:path>
                </a:pathLst>
              </a:custGeom>
              <a:solidFill>
                <a:srgbClr val="47594F"/>
              </a:solidFill>
            </p:spPr>
          </p:sp>
          <p:sp>
            <p:nvSpPr>
              <p:cNvPr name="TextBox 36" id="36"/>
              <p:cNvSpPr txBox="true"/>
              <p:nvPr/>
            </p:nvSpPr>
            <p:spPr>
              <a:xfrm>
                <a:off x="0" y="-47625"/>
                <a:ext cx="1100530" cy="751877"/>
              </a:xfrm>
              <a:prstGeom prst="rect">
                <a:avLst/>
              </a:prstGeom>
            </p:spPr>
            <p:txBody>
              <a:bodyPr anchor="ctr" rtlCol="false" tIns="50800" lIns="50800" bIns="50800" rIns="50800"/>
              <a:lstStyle/>
              <a:p>
                <a:pPr algn="ctr">
                  <a:lnSpc>
                    <a:spcPts val="3219"/>
                  </a:lnSpc>
                </a:pPr>
              </a:p>
            </p:txBody>
          </p:sp>
        </p:grpSp>
      </p:grpSp>
      <p:sp>
        <p:nvSpPr>
          <p:cNvPr name="TextBox 37" id="37"/>
          <p:cNvSpPr txBox="true"/>
          <p:nvPr/>
        </p:nvSpPr>
        <p:spPr>
          <a:xfrm rot="0">
            <a:off x="13125716" y="3735649"/>
            <a:ext cx="4041625" cy="678061"/>
          </a:xfrm>
          <a:prstGeom prst="rect">
            <a:avLst/>
          </a:prstGeom>
        </p:spPr>
        <p:txBody>
          <a:bodyPr anchor="t" rtlCol="false" tIns="0" lIns="0" bIns="0" rIns="0">
            <a:spAutoFit/>
          </a:bodyPr>
          <a:lstStyle/>
          <a:p>
            <a:pPr algn="ctr">
              <a:lnSpc>
                <a:spcPts val="5674"/>
              </a:lnSpc>
            </a:pPr>
            <a:r>
              <a:rPr lang="en-US" sz="4052">
                <a:solidFill>
                  <a:srgbClr val="FFFBEB"/>
                </a:solidFill>
                <a:latin typeface="League Spartan"/>
                <a:ea typeface="League Spartan"/>
                <a:cs typeface="League Spartan"/>
                <a:sym typeface="League Spartan"/>
              </a:rPr>
              <a:t>kesimpulan  2</a:t>
            </a:r>
          </a:p>
        </p:txBody>
      </p:sp>
      <p:sp>
        <p:nvSpPr>
          <p:cNvPr name="TextBox 38" id="38"/>
          <p:cNvSpPr txBox="true"/>
          <p:nvPr/>
        </p:nvSpPr>
        <p:spPr>
          <a:xfrm rot="0">
            <a:off x="13638053" y="4535298"/>
            <a:ext cx="3016951" cy="2555915"/>
          </a:xfrm>
          <a:prstGeom prst="rect">
            <a:avLst/>
          </a:prstGeom>
        </p:spPr>
        <p:txBody>
          <a:bodyPr anchor="t" rtlCol="false" tIns="0" lIns="0" bIns="0" rIns="0">
            <a:spAutoFit/>
          </a:bodyPr>
          <a:lstStyle/>
          <a:p>
            <a:pPr algn="ctr">
              <a:lnSpc>
                <a:spcPts val="2580"/>
              </a:lnSpc>
            </a:pPr>
            <a:r>
              <a:rPr lang="en-US" sz="1843">
                <a:solidFill>
                  <a:srgbClr val="FFFBEB"/>
                </a:solidFill>
                <a:latin typeface="Glacial Indifference"/>
                <a:ea typeface="Glacial Indifference"/>
                <a:cs typeface="Glacial Indifference"/>
                <a:sym typeface="Glacial Indifference"/>
              </a:rPr>
              <a:t>Lorem ipsum dolor sit amet, consectetur adipiscing elit. Nullam a facilisis lacus, nec tempor sem. Curabitur eleifend fermentum ante ac consectetur. Duis est nunc, lobortis vitae urna sit amet, ultrices tincidunt neque.</a:t>
            </a:r>
            <a:r>
              <a:rPr lang="en-US" sz="1843">
                <a:solidFill>
                  <a:srgbClr val="FFFBEB"/>
                </a:solidFill>
                <a:latin typeface="Glacial Indifference"/>
                <a:ea typeface="Glacial Indifference"/>
                <a:cs typeface="Glacial Indifference"/>
                <a:sym typeface="Glacial Indifference"/>
              </a:rPr>
              <a:t> </a:t>
            </a:r>
          </a:p>
        </p:txBody>
      </p:sp>
      <p:grpSp>
        <p:nvGrpSpPr>
          <p:cNvPr name="Group 39" id="39"/>
          <p:cNvGrpSpPr>
            <a:grpSpLocks noChangeAspect="true"/>
          </p:cNvGrpSpPr>
          <p:nvPr/>
        </p:nvGrpSpPr>
        <p:grpSpPr>
          <a:xfrm rot="0">
            <a:off x="10252012" y="3873297"/>
            <a:ext cx="2873704" cy="2501711"/>
            <a:chOff x="0" y="0"/>
            <a:chExt cx="4640580" cy="4039870"/>
          </a:xfrm>
        </p:grpSpPr>
        <p:sp>
          <p:nvSpPr>
            <p:cNvPr name="Freeform 40" id="40"/>
            <p:cNvSpPr/>
            <p:nvPr/>
          </p:nvSpPr>
          <p:spPr>
            <a:xfrm flipH="false" flipV="false" rot="0">
              <a:off x="6350" y="12700"/>
              <a:ext cx="4627880" cy="4027170"/>
            </a:xfrm>
            <a:custGeom>
              <a:avLst/>
              <a:gdLst/>
              <a:ahLst/>
              <a:cxnLst/>
              <a:rect r="r" b="b" t="t" l="l"/>
              <a:pathLst>
                <a:path h="4027170" w="4627880">
                  <a:moveTo>
                    <a:pt x="4500880" y="4027170"/>
                  </a:moveTo>
                  <a:lnTo>
                    <a:pt x="128270" y="4027170"/>
                  </a:lnTo>
                  <a:cubicBezTo>
                    <a:pt x="58420" y="4027170"/>
                    <a:pt x="1270" y="3970020"/>
                    <a:pt x="1270" y="3900170"/>
                  </a:cubicBezTo>
                  <a:lnTo>
                    <a:pt x="0" y="127000"/>
                  </a:lnTo>
                  <a:cubicBezTo>
                    <a:pt x="0" y="57150"/>
                    <a:pt x="57150" y="0"/>
                    <a:pt x="127000" y="0"/>
                  </a:cubicBezTo>
                  <a:lnTo>
                    <a:pt x="4498340" y="0"/>
                  </a:lnTo>
                  <a:cubicBezTo>
                    <a:pt x="4568190" y="0"/>
                    <a:pt x="4625340" y="57150"/>
                    <a:pt x="4625340" y="127000"/>
                  </a:cubicBezTo>
                  <a:lnTo>
                    <a:pt x="4626610" y="3900170"/>
                  </a:lnTo>
                  <a:cubicBezTo>
                    <a:pt x="4627880" y="3970020"/>
                    <a:pt x="4570730" y="4027170"/>
                    <a:pt x="4500880" y="4027170"/>
                  </a:cubicBezTo>
                  <a:close/>
                </a:path>
              </a:pathLst>
            </a:custGeom>
            <a:solidFill>
              <a:srgbClr val="FFEFBF"/>
            </a:solidFill>
          </p:spPr>
        </p:sp>
        <p:sp>
          <p:nvSpPr>
            <p:cNvPr name="Freeform 41" id="41"/>
            <p:cNvSpPr/>
            <p:nvPr/>
          </p:nvSpPr>
          <p:spPr>
            <a:xfrm flipH="false" flipV="false" rot="0">
              <a:off x="0" y="68580"/>
              <a:ext cx="4640580" cy="3971290"/>
            </a:xfrm>
            <a:custGeom>
              <a:avLst/>
              <a:gdLst/>
              <a:ahLst/>
              <a:cxnLst/>
              <a:rect r="r" b="b" t="t" l="l"/>
              <a:pathLst>
                <a:path h="3971290" w="4640580">
                  <a:moveTo>
                    <a:pt x="4507230" y="3971290"/>
                  </a:moveTo>
                  <a:lnTo>
                    <a:pt x="134620" y="3971290"/>
                  </a:lnTo>
                  <a:cubicBezTo>
                    <a:pt x="60960" y="3971290"/>
                    <a:pt x="1270" y="3911600"/>
                    <a:pt x="1270" y="3837940"/>
                  </a:cubicBezTo>
                  <a:lnTo>
                    <a:pt x="0" y="118110"/>
                  </a:lnTo>
                  <a:lnTo>
                    <a:pt x="4638040" y="118110"/>
                  </a:lnTo>
                  <a:lnTo>
                    <a:pt x="4638040" y="124460"/>
                  </a:lnTo>
                  <a:lnTo>
                    <a:pt x="4639310" y="3836670"/>
                  </a:lnTo>
                  <a:cubicBezTo>
                    <a:pt x="4640580" y="3911600"/>
                    <a:pt x="4580890" y="3971290"/>
                    <a:pt x="4507230" y="3971290"/>
                  </a:cubicBezTo>
                  <a:close/>
                  <a:moveTo>
                    <a:pt x="12700" y="130810"/>
                  </a:moveTo>
                  <a:lnTo>
                    <a:pt x="13970" y="3836670"/>
                  </a:lnTo>
                  <a:cubicBezTo>
                    <a:pt x="13970" y="3902710"/>
                    <a:pt x="68580" y="3957320"/>
                    <a:pt x="134620" y="3957320"/>
                  </a:cubicBezTo>
                  <a:lnTo>
                    <a:pt x="4505960" y="3957320"/>
                  </a:lnTo>
                  <a:cubicBezTo>
                    <a:pt x="4572000" y="3957320"/>
                    <a:pt x="4626610" y="3902710"/>
                    <a:pt x="4626610" y="3836670"/>
                  </a:cubicBezTo>
                  <a:lnTo>
                    <a:pt x="4625340" y="130810"/>
                  </a:lnTo>
                  <a:lnTo>
                    <a:pt x="12700" y="130810"/>
                  </a:lnTo>
                  <a:close/>
                  <a:moveTo>
                    <a:pt x="6350" y="123190"/>
                  </a:moveTo>
                  <a:lnTo>
                    <a:pt x="4634230" y="123190"/>
                  </a:lnTo>
                  <a:lnTo>
                    <a:pt x="4634230" y="316230"/>
                  </a:lnTo>
                  <a:lnTo>
                    <a:pt x="6350" y="316230"/>
                  </a:lnTo>
                  <a:lnTo>
                    <a:pt x="6350" y="123190"/>
                  </a:lnTo>
                  <a:close/>
                  <a:moveTo>
                    <a:pt x="290830" y="0"/>
                  </a:moveTo>
                  <a:lnTo>
                    <a:pt x="354330" y="0"/>
                  </a:lnTo>
                  <a:lnTo>
                    <a:pt x="354330" y="63500"/>
                  </a:lnTo>
                  <a:lnTo>
                    <a:pt x="290830" y="63500"/>
                  </a:lnTo>
                  <a:lnTo>
                    <a:pt x="290830" y="0"/>
                  </a:lnTo>
                  <a:close/>
                  <a:moveTo>
                    <a:pt x="204470" y="0"/>
                  </a:moveTo>
                  <a:cubicBezTo>
                    <a:pt x="222250" y="0"/>
                    <a:pt x="236220" y="13970"/>
                    <a:pt x="236220" y="31750"/>
                  </a:cubicBezTo>
                  <a:cubicBezTo>
                    <a:pt x="236220" y="49530"/>
                    <a:pt x="222250" y="63500"/>
                    <a:pt x="204470" y="63500"/>
                  </a:cubicBezTo>
                  <a:cubicBezTo>
                    <a:pt x="186690" y="63500"/>
                    <a:pt x="172720" y="49530"/>
                    <a:pt x="172720" y="31750"/>
                  </a:cubicBezTo>
                  <a:cubicBezTo>
                    <a:pt x="172720" y="13970"/>
                    <a:pt x="186690" y="0"/>
                    <a:pt x="204470" y="0"/>
                  </a:cubicBezTo>
                  <a:close/>
                  <a:moveTo>
                    <a:pt x="440690" y="0"/>
                  </a:moveTo>
                  <a:lnTo>
                    <a:pt x="408940" y="63500"/>
                  </a:lnTo>
                  <a:lnTo>
                    <a:pt x="472440" y="63500"/>
                  </a:lnTo>
                  <a:lnTo>
                    <a:pt x="440690" y="0"/>
                  </a:lnTo>
                  <a:close/>
                  <a:moveTo>
                    <a:pt x="4498340" y="320040"/>
                  </a:moveTo>
                  <a:lnTo>
                    <a:pt x="4485640" y="320040"/>
                  </a:lnTo>
                  <a:lnTo>
                    <a:pt x="4485640" y="3971290"/>
                  </a:lnTo>
                  <a:lnTo>
                    <a:pt x="4498340" y="3971290"/>
                  </a:lnTo>
                  <a:lnTo>
                    <a:pt x="4498340" y="320040"/>
                  </a:lnTo>
                  <a:close/>
                  <a:moveTo>
                    <a:pt x="3409950" y="320040"/>
                  </a:moveTo>
                  <a:lnTo>
                    <a:pt x="3397250" y="320040"/>
                  </a:lnTo>
                  <a:lnTo>
                    <a:pt x="3397250" y="3971290"/>
                  </a:lnTo>
                  <a:lnTo>
                    <a:pt x="3409950" y="3971290"/>
                  </a:lnTo>
                  <a:lnTo>
                    <a:pt x="3409950" y="320040"/>
                  </a:lnTo>
                  <a:close/>
                  <a:moveTo>
                    <a:pt x="2866390" y="320040"/>
                  </a:moveTo>
                  <a:lnTo>
                    <a:pt x="2853690" y="320040"/>
                  </a:lnTo>
                  <a:lnTo>
                    <a:pt x="2853690" y="3971290"/>
                  </a:lnTo>
                  <a:lnTo>
                    <a:pt x="2866390" y="3971290"/>
                  </a:lnTo>
                  <a:lnTo>
                    <a:pt x="2866390" y="320040"/>
                  </a:lnTo>
                  <a:close/>
                  <a:moveTo>
                    <a:pt x="2321560" y="320040"/>
                  </a:moveTo>
                  <a:lnTo>
                    <a:pt x="2308860" y="320040"/>
                  </a:lnTo>
                  <a:lnTo>
                    <a:pt x="2308860" y="3971290"/>
                  </a:lnTo>
                  <a:lnTo>
                    <a:pt x="2321560" y="3971290"/>
                  </a:lnTo>
                  <a:lnTo>
                    <a:pt x="2321560" y="320040"/>
                  </a:lnTo>
                  <a:close/>
                  <a:moveTo>
                    <a:pt x="1778000" y="320040"/>
                  </a:moveTo>
                  <a:lnTo>
                    <a:pt x="1765300" y="320040"/>
                  </a:lnTo>
                  <a:lnTo>
                    <a:pt x="1765300" y="3971290"/>
                  </a:lnTo>
                  <a:lnTo>
                    <a:pt x="1778000" y="3971290"/>
                  </a:lnTo>
                  <a:lnTo>
                    <a:pt x="1778000" y="320040"/>
                  </a:lnTo>
                  <a:close/>
                  <a:moveTo>
                    <a:pt x="689610" y="320040"/>
                  </a:moveTo>
                  <a:lnTo>
                    <a:pt x="676910" y="320040"/>
                  </a:lnTo>
                  <a:lnTo>
                    <a:pt x="676910" y="3971290"/>
                  </a:lnTo>
                  <a:lnTo>
                    <a:pt x="689610" y="3971290"/>
                  </a:lnTo>
                  <a:lnTo>
                    <a:pt x="689610" y="320040"/>
                  </a:lnTo>
                  <a:close/>
                  <a:moveTo>
                    <a:pt x="3954780" y="320040"/>
                  </a:moveTo>
                  <a:lnTo>
                    <a:pt x="3942080" y="320040"/>
                  </a:lnTo>
                  <a:lnTo>
                    <a:pt x="3942080" y="3971290"/>
                  </a:lnTo>
                  <a:lnTo>
                    <a:pt x="3954780" y="3971290"/>
                  </a:lnTo>
                  <a:lnTo>
                    <a:pt x="3954780" y="320040"/>
                  </a:lnTo>
                  <a:close/>
                  <a:moveTo>
                    <a:pt x="1234440" y="320040"/>
                  </a:moveTo>
                  <a:lnTo>
                    <a:pt x="1221740" y="320040"/>
                  </a:lnTo>
                  <a:lnTo>
                    <a:pt x="1221740" y="3971290"/>
                  </a:lnTo>
                  <a:lnTo>
                    <a:pt x="1234440" y="3971290"/>
                  </a:lnTo>
                  <a:lnTo>
                    <a:pt x="1234440" y="320040"/>
                  </a:lnTo>
                  <a:close/>
                  <a:moveTo>
                    <a:pt x="146050" y="320040"/>
                  </a:moveTo>
                  <a:lnTo>
                    <a:pt x="133350" y="320040"/>
                  </a:lnTo>
                  <a:lnTo>
                    <a:pt x="133350" y="3971290"/>
                  </a:lnTo>
                  <a:lnTo>
                    <a:pt x="146050" y="3971290"/>
                  </a:lnTo>
                  <a:lnTo>
                    <a:pt x="146050" y="320040"/>
                  </a:lnTo>
                  <a:close/>
                  <a:moveTo>
                    <a:pt x="4635500" y="3342640"/>
                  </a:moveTo>
                  <a:lnTo>
                    <a:pt x="12700" y="3342640"/>
                  </a:lnTo>
                  <a:lnTo>
                    <a:pt x="12700" y="3355340"/>
                  </a:lnTo>
                  <a:lnTo>
                    <a:pt x="4635500" y="3355340"/>
                  </a:lnTo>
                  <a:lnTo>
                    <a:pt x="4635500" y="3342640"/>
                  </a:lnTo>
                  <a:close/>
                  <a:moveTo>
                    <a:pt x="4635500" y="2860040"/>
                  </a:moveTo>
                  <a:lnTo>
                    <a:pt x="12700" y="2860040"/>
                  </a:lnTo>
                  <a:lnTo>
                    <a:pt x="12700" y="2872740"/>
                  </a:lnTo>
                  <a:lnTo>
                    <a:pt x="4635500" y="2872740"/>
                  </a:lnTo>
                  <a:lnTo>
                    <a:pt x="4635500" y="2860040"/>
                  </a:lnTo>
                  <a:close/>
                  <a:moveTo>
                    <a:pt x="4635500" y="2377440"/>
                  </a:moveTo>
                  <a:lnTo>
                    <a:pt x="12700" y="2377440"/>
                  </a:lnTo>
                  <a:lnTo>
                    <a:pt x="12700" y="2390140"/>
                  </a:lnTo>
                  <a:lnTo>
                    <a:pt x="4635500" y="2390140"/>
                  </a:lnTo>
                  <a:lnTo>
                    <a:pt x="4635500" y="2377440"/>
                  </a:lnTo>
                  <a:close/>
                  <a:moveTo>
                    <a:pt x="4635500" y="1894840"/>
                  </a:moveTo>
                  <a:lnTo>
                    <a:pt x="12700" y="1894840"/>
                  </a:lnTo>
                  <a:lnTo>
                    <a:pt x="12700" y="1907540"/>
                  </a:lnTo>
                  <a:lnTo>
                    <a:pt x="4635500" y="1907540"/>
                  </a:lnTo>
                  <a:lnTo>
                    <a:pt x="4635500" y="1894840"/>
                  </a:lnTo>
                  <a:close/>
                  <a:moveTo>
                    <a:pt x="4635500" y="1412240"/>
                  </a:moveTo>
                  <a:lnTo>
                    <a:pt x="12700" y="1412240"/>
                  </a:lnTo>
                  <a:lnTo>
                    <a:pt x="12700" y="1424940"/>
                  </a:lnTo>
                  <a:lnTo>
                    <a:pt x="4635500" y="1424940"/>
                  </a:lnTo>
                  <a:lnTo>
                    <a:pt x="4635500" y="1412240"/>
                  </a:lnTo>
                  <a:close/>
                  <a:moveTo>
                    <a:pt x="4635500" y="928370"/>
                  </a:moveTo>
                  <a:lnTo>
                    <a:pt x="12700" y="928370"/>
                  </a:lnTo>
                  <a:lnTo>
                    <a:pt x="12700" y="941070"/>
                  </a:lnTo>
                  <a:lnTo>
                    <a:pt x="4635500" y="941070"/>
                  </a:lnTo>
                  <a:lnTo>
                    <a:pt x="4635500" y="928370"/>
                  </a:lnTo>
                  <a:close/>
                  <a:moveTo>
                    <a:pt x="4635500" y="445770"/>
                  </a:moveTo>
                  <a:lnTo>
                    <a:pt x="12700" y="445770"/>
                  </a:lnTo>
                  <a:lnTo>
                    <a:pt x="12700" y="458470"/>
                  </a:lnTo>
                  <a:lnTo>
                    <a:pt x="4635500" y="458470"/>
                  </a:lnTo>
                  <a:lnTo>
                    <a:pt x="4635500" y="445770"/>
                  </a:lnTo>
                  <a:close/>
                  <a:moveTo>
                    <a:pt x="4635500" y="3826510"/>
                  </a:moveTo>
                  <a:lnTo>
                    <a:pt x="12700" y="3826510"/>
                  </a:lnTo>
                  <a:lnTo>
                    <a:pt x="12700" y="3839210"/>
                  </a:lnTo>
                  <a:lnTo>
                    <a:pt x="4635500" y="3839210"/>
                  </a:lnTo>
                  <a:lnTo>
                    <a:pt x="4635500" y="3826510"/>
                  </a:lnTo>
                  <a:close/>
                </a:path>
              </a:pathLst>
            </a:custGeom>
            <a:solidFill>
              <a:srgbClr val="47594F"/>
            </a:solidFill>
          </p:spPr>
        </p:sp>
        <p:sp>
          <p:nvSpPr>
            <p:cNvPr name="Freeform 42" id="42"/>
            <p:cNvSpPr/>
            <p:nvPr/>
          </p:nvSpPr>
          <p:spPr>
            <a:xfrm flipH="false" flipV="false" rot="0">
              <a:off x="0" y="0"/>
              <a:ext cx="4639310" cy="4039870"/>
            </a:xfrm>
            <a:custGeom>
              <a:avLst/>
              <a:gdLst/>
              <a:ahLst/>
              <a:cxnLst/>
              <a:rect r="r" b="b" t="t" l="l"/>
              <a:pathLst>
                <a:path h="4039870" w="4639310">
                  <a:moveTo>
                    <a:pt x="4638040" y="133350"/>
                  </a:moveTo>
                  <a:cubicBezTo>
                    <a:pt x="4638040" y="59690"/>
                    <a:pt x="4578350" y="0"/>
                    <a:pt x="4504690" y="0"/>
                  </a:cubicBezTo>
                  <a:lnTo>
                    <a:pt x="133350" y="0"/>
                  </a:lnTo>
                  <a:cubicBezTo>
                    <a:pt x="59690" y="0"/>
                    <a:pt x="0" y="59690"/>
                    <a:pt x="0" y="133350"/>
                  </a:cubicBezTo>
                  <a:lnTo>
                    <a:pt x="1270" y="3906520"/>
                  </a:lnTo>
                  <a:cubicBezTo>
                    <a:pt x="1270" y="3980180"/>
                    <a:pt x="60960" y="4039870"/>
                    <a:pt x="134620" y="4039870"/>
                  </a:cubicBezTo>
                  <a:lnTo>
                    <a:pt x="4505960" y="4039870"/>
                  </a:lnTo>
                  <a:cubicBezTo>
                    <a:pt x="4579620" y="4039870"/>
                    <a:pt x="4639310" y="3980180"/>
                    <a:pt x="4639310" y="3906520"/>
                  </a:cubicBezTo>
                  <a:lnTo>
                    <a:pt x="4638040" y="133350"/>
                  </a:lnTo>
                  <a:close/>
                  <a:moveTo>
                    <a:pt x="12700" y="133350"/>
                  </a:moveTo>
                  <a:cubicBezTo>
                    <a:pt x="12700" y="66040"/>
                    <a:pt x="67310" y="12700"/>
                    <a:pt x="133350" y="12700"/>
                  </a:cubicBezTo>
                  <a:lnTo>
                    <a:pt x="4504690" y="12700"/>
                  </a:lnTo>
                  <a:cubicBezTo>
                    <a:pt x="4570730" y="12700"/>
                    <a:pt x="4625340" y="67310"/>
                    <a:pt x="4625340" y="133350"/>
                  </a:cubicBezTo>
                  <a:lnTo>
                    <a:pt x="4625340" y="186690"/>
                  </a:lnTo>
                  <a:lnTo>
                    <a:pt x="12700" y="186690"/>
                  </a:lnTo>
                  <a:lnTo>
                    <a:pt x="12700" y="133350"/>
                  </a:lnTo>
                  <a:close/>
                  <a:moveTo>
                    <a:pt x="4625340" y="199390"/>
                  </a:moveTo>
                  <a:lnTo>
                    <a:pt x="4625340" y="377190"/>
                  </a:lnTo>
                  <a:lnTo>
                    <a:pt x="12700" y="377190"/>
                  </a:lnTo>
                  <a:lnTo>
                    <a:pt x="12700" y="199390"/>
                  </a:lnTo>
                  <a:lnTo>
                    <a:pt x="4625340" y="199390"/>
                  </a:lnTo>
                  <a:close/>
                  <a:moveTo>
                    <a:pt x="4507230" y="4027170"/>
                  </a:moveTo>
                  <a:lnTo>
                    <a:pt x="134620" y="4027170"/>
                  </a:lnTo>
                  <a:cubicBezTo>
                    <a:pt x="68580" y="4027170"/>
                    <a:pt x="13970" y="3972560"/>
                    <a:pt x="13970" y="3906520"/>
                  </a:cubicBezTo>
                  <a:lnTo>
                    <a:pt x="12700" y="389890"/>
                  </a:lnTo>
                  <a:lnTo>
                    <a:pt x="4625340" y="389890"/>
                  </a:lnTo>
                  <a:lnTo>
                    <a:pt x="4626610" y="3905250"/>
                  </a:lnTo>
                  <a:cubicBezTo>
                    <a:pt x="4627880" y="3972560"/>
                    <a:pt x="4573270" y="4027170"/>
                    <a:pt x="4507230" y="4027170"/>
                  </a:cubicBezTo>
                  <a:close/>
                </a:path>
              </a:pathLst>
            </a:custGeom>
            <a:solidFill>
              <a:srgbClr val="231F20"/>
            </a:solidFill>
          </p:spPr>
        </p:sp>
        <p:sp>
          <p:nvSpPr>
            <p:cNvPr name="Freeform 43" id="43"/>
            <p:cNvSpPr/>
            <p:nvPr/>
          </p:nvSpPr>
          <p:spPr>
            <a:xfrm flipH="false" flipV="false" rot="0">
              <a:off x="614680" y="82550"/>
              <a:ext cx="3854450" cy="33020"/>
            </a:xfrm>
            <a:custGeom>
              <a:avLst/>
              <a:gdLst/>
              <a:ahLst/>
              <a:cxnLst/>
              <a:rect r="r" b="b" t="t" l="l"/>
              <a:pathLst>
                <a:path h="33020" w="3854450">
                  <a:moveTo>
                    <a:pt x="3837940" y="33020"/>
                  </a:moveTo>
                  <a:lnTo>
                    <a:pt x="16510" y="33020"/>
                  </a:lnTo>
                  <a:cubicBezTo>
                    <a:pt x="7620" y="33020"/>
                    <a:pt x="0" y="25400"/>
                    <a:pt x="0" y="16510"/>
                  </a:cubicBezTo>
                  <a:lnTo>
                    <a:pt x="0" y="16510"/>
                  </a:lnTo>
                  <a:cubicBezTo>
                    <a:pt x="0" y="7620"/>
                    <a:pt x="7620" y="0"/>
                    <a:pt x="16510" y="0"/>
                  </a:cubicBezTo>
                  <a:lnTo>
                    <a:pt x="3837940" y="0"/>
                  </a:lnTo>
                  <a:cubicBezTo>
                    <a:pt x="3846830" y="0"/>
                    <a:pt x="3854450" y="7620"/>
                    <a:pt x="3854450" y="16510"/>
                  </a:cubicBezTo>
                  <a:lnTo>
                    <a:pt x="3854450" y="16510"/>
                  </a:lnTo>
                  <a:cubicBezTo>
                    <a:pt x="3853180" y="26670"/>
                    <a:pt x="3846830" y="33020"/>
                    <a:pt x="3837940" y="33020"/>
                  </a:cubicBezTo>
                  <a:close/>
                </a:path>
              </a:pathLst>
            </a:custGeom>
            <a:solidFill>
              <a:srgbClr val="231F20"/>
            </a:solidFill>
          </p:spPr>
        </p:sp>
        <p:sp>
          <p:nvSpPr>
            <p:cNvPr name="Freeform 44" id="44"/>
            <p:cNvSpPr/>
            <p:nvPr/>
          </p:nvSpPr>
          <p:spPr>
            <a:xfrm flipH="false" flipV="false" rot="0">
              <a:off x="281940" y="670560"/>
              <a:ext cx="4077970" cy="3093720"/>
            </a:xfrm>
            <a:custGeom>
              <a:avLst/>
              <a:gdLst/>
              <a:ahLst/>
              <a:cxnLst/>
              <a:rect r="r" b="b" t="t" l="l"/>
              <a:pathLst>
                <a:path h="3093720" w="4077970">
                  <a:moveTo>
                    <a:pt x="3950970" y="3093720"/>
                  </a:moveTo>
                  <a:lnTo>
                    <a:pt x="127000" y="3093720"/>
                  </a:lnTo>
                  <a:cubicBezTo>
                    <a:pt x="57150" y="3093720"/>
                    <a:pt x="0" y="3036570"/>
                    <a:pt x="0" y="2966720"/>
                  </a:cubicBezTo>
                  <a:lnTo>
                    <a:pt x="0" y="127000"/>
                  </a:lnTo>
                  <a:cubicBezTo>
                    <a:pt x="0" y="57150"/>
                    <a:pt x="57150" y="0"/>
                    <a:pt x="127000" y="0"/>
                  </a:cubicBezTo>
                  <a:lnTo>
                    <a:pt x="3950970" y="0"/>
                  </a:lnTo>
                  <a:cubicBezTo>
                    <a:pt x="4020820" y="0"/>
                    <a:pt x="4077970" y="57150"/>
                    <a:pt x="4077970" y="127000"/>
                  </a:cubicBezTo>
                  <a:lnTo>
                    <a:pt x="4077970" y="2966720"/>
                  </a:lnTo>
                  <a:cubicBezTo>
                    <a:pt x="4077970" y="3036570"/>
                    <a:pt x="4020820" y="3093720"/>
                    <a:pt x="3950970" y="3093720"/>
                  </a:cubicBezTo>
                  <a:close/>
                </a:path>
              </a:pathLst>
            </a:custGeom>
            <a:blipFill>
              <a:blip r:embed="rId9"/>
              <a:stretch>
                <a:fillRect l="0" t="-19376" r="0" b="-19376"/>
              </a:stretch>
            </a:blipFill>
          </p:spPr>
        </p:sp>
      </p:grpSp>
      <p:sp>
        <p:nvSpPr>
          <p:cNvPr name="Freeform 45" id="45"/>
          <p:cNvSpPr/>
          <p:nvPr/>
        </p:nvSpPr>
        <p:spPr>
          <a:xfrm flipH="true" flipV="false" rot="0">
            <a:off x="14023228" y="5993931"/>
            <a:ext cx="6288226" cy="4388581"/>
          </a:xfrm>
          <a:custGeom>
            <a:avLst/>
            <a:gdLst/>
            <a:ahLst/>
            <a:cxnLst/>
            <a:rect r="r" b="b" t="t" l="l"/>
            <a:pathLst>
              <a:path h="4388581" w="6288226">
                <a:moveTo>
                  <a:pt x="6288226" y="0"/>
                </a:moveTo>
                <a:lnTo>
                  <a:pt x="0" y="0"/>
                </a:lnTo>
                <a:lnTo>
                  <a:pt x="0" y="4388581"/>
                </a:lnTo>
                <a:lnTo>
                  <a:pt x="6288226" y="4388581"/>
                </a:lnTo>
                <a:lnTo>
                  <a:pt x="6288226"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DAGWpLuWOmw</dc:identifier>
  <dcterms:modified xsi:type="dcterms:W3CDTF">2011-08-01T06:04:30Z</dcterms:modified>
  <cp:revision>1</cp:revision>
  <dc:title>Hijau dan Putih Minimalis Tugas Sekolah Presentasi</dc:title>
</cp:coreProperties>
</file>