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D2A2-8D52-4023-468C-C93BDF769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5590B-17F5-7493-24A8-228E8014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0005-66BB-E22A-1E0C-9E3C60EC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D2BC-0774-4FDF-B7E8-73010DBE189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F31F8-E4F6-F88A-DB74-93BAB103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90401-4F9E-2B7A-DBF9-3D632CA7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C4D1-5DCF-44C8-987F-45CD203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AAF2-145E-3D96-5ECB-C1FD51D1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02256-47B6-D85F-BE41-DF13AB9C2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857CB-64D2-9D8E-8B4B-CCF254BD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D2BC-0774-4FDF-B7E8-73010DBE189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2DA4-E7E1-208A-902C-5620C1FE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031DA-CD85-8CAB-E010-B830433A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C4D1-5DCF-44C8-987F-45CD203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0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13006-BD5F-CD96-E358-819BDBB1C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2E479-65C1-D4AC-CBBF-9D7752793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DBE5B-FCEB-1C5D-3653-F0C1715A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D2BC-0774-4FDF-B7E8-73010DBE189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94832-3371-4291-AD04-E92A746C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6F1AA-6671-035A-CBCC-A38C9473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C4D1-5DCF-44C8-987F-45CD203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F463-D242-AAEF-8135-9E8FE507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3D96-9A3C-984A-AFCF-4C57E8935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3F15A-32E2-570B-D660-CA125514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D2BC-0774-4FDF-B7E8-73010DBE189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5E11-4209-CFE7-B278-8E8B634E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850C-FFB3-6334-CC7A-5E57759B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C4D1-5DCF-44C8-987F-45CD203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1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86CB-47CC-B29E-3D14-02D2657F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0AD85-37AE-A0A2-34A9-B8A75D8B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FEDB-EEE2-939D-B457-2B564087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D2BC-0774-4FDF-B7E8-73010DBE189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24872-267A-D8F4-D9CB-B9B14F86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E482-08F1-5AB1-71BA-CBA01ADD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C4D1-5DCF-44C8-987F-45CD203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3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49A0-2282-57E1-C1FA-199B0CCB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FD4A-4FF0-FD20-8A1B-7120A61EF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52A74-2A0E-8704-9257-FA1CE3259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862E8-7657-39F1-2D31-18D3C063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D2BC-0774-4FDF-B7E8-73010DBE189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81F37-C46A-017A-D071-049E5A9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AEF41-AEF5-D4A6-6C11-FEC96E16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C4D1-5DCF-44C8-987F-45CD203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6060-0F8B-236F-07CB-81EF32AA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A1F82-BD68-CD49-D937-9E73D2BEB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30C9-E362-EE96-4590-EDAC123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AB05E-AAF8-7E03-B6C2-BC8DB1EE0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03A79-E1B7-FFE2-8CD0-101944B8D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6F852-EE1E-51DB-599B-EE8ECEF5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D2BC-0774-4FDF-B7E8-73010DBE189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10CFC-F254-0D2C-FE78-807A015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360DE-6C93-5773-F494-F00F7EFE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C4D1-5DCF-44C8-987F-45CD203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281D-84AA-53B7-0AD6-3BBABED3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10DB0-D72A-3161-E054-FB5B31AE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D2BC-0774-4FDF-B7E8-73010DBE189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79B9-0B26-3E57-EB5D-C6F730DE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D5009-6D98-86CF-82D7-6C2E5275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C4D1-5DCF-44C8-987F-45CD203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9C69E-6DFD-F527-D705-EB02A527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D2BC-0774-4FDF-B7E8-73010DBE189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0982E-D793-A860-5AA3-1BDAB9F4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188B9-A1A8-35F1-C76F-3F7CCA07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C4D1-5DCF-44C8-987F-45CD203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22C6-5180-E87B-4B3C-1E866E67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EEB1-D309-2B23-15C9-2A5697E8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D87DF-691D-584E-ED42-10DD95287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F788C-5AA3-F2C8-1C4E-7AC27547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D2BC-0774-4FDF-B7E8-73010DBE189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9704-7882-BD7D-B7AC-E15F7605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3D98F-A87E-3A6E-01A0-482C5459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C4D1-5DCF-44C8-987F-45CD203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8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C3D4-75AB-884F-7358-296689F1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72151-A936-C2F9-A349-B7FE110F4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8040A-EB21-1FAA-9085-D8A3D1887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52D6A-EB37-6F47-59A9-9A030F4B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D2BC-0774-4FDF-B7E8-73010DBE189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D46EF-3963-DD34-D8C8-7656B3BF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57C6E-5759-0B8C-6C38-A8C74EDD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C4D1-5DCF-44C8-987F-45CD203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0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B8FC7-C910-65CC-738C-1E1BF4AC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BBDF9-D0DE-B735-CB8E-CA36458F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61B6D-BEAE-FEE3-C16E-DC821AB8C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D2BC-0774-4FDF-B7E8-73010DBE189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1973-1374-A18D-B25B-3003EA178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A25F-0FD5-3C91-C35C-B690E6026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C4D1-5DCF-44C8-987F-45CD203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bot@...v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9B47BE-893F-00CC-4E58-9FF408F41E5D}"/>
              </a:ext>
            </a:extLst>
          </p:cNvPr>
          <p:cNvSpPr/>
          <p:nvPr/>
        </p:nvSpPr>
        <p:spPr>
          <a:xfrm>
            <a:off x="791850" y="358213"/>
            <a:ext cx="1366887" cy="12537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9B7B87-C6C5-9EE4-1C03-424479CA4C29}"/>
              </a:ext>
            </a:extLst>
          </p:cNvPr>
          <p:cNvCxnSpPr>
            <a:stCxn id="7" idx="3"/>
          </p:cNvCxnSpPr>
          <p:nvPr/>
        </p:nvCxnSpPr>
        <p:spPr>
          <a:xfrm>
            <a:off x="2158737" y="985096"/>
            <a:ext cx="49962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1FE3D0E-60EA-81F6-2BD1-9E2C6DF9AE6E}"/>
              </a:ext>
            </a:extLst>
          </p:cNvPr>
          <p:cNvSpPr/>
          <p:nvPr/>
        </p:nvSpPr>
        <p:spPr>
          <a:xfrm>
            <a:off x="2658359" y="358213"/>
            <a:ext cx="1451728" cy="12395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Zalo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6B9237-1ED5-74A1-9045-4B0246BCB806}"/>
              </a:ext>
            </a:extLst>
          </p:cNvPr>
          <p:cNvSpPr/>
          <p:nvPr/>
        </p:nvSpPr>
        <p:spPr>
          <a:xfrm>
            <a:off x="2658359" y="358213"/>
            <a:ext cx="242157" cy="25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95F2B0-FD58-EEDC-F4E1-C25F75F8A84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10087" y="977993"/>
            <a:ext cx="499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1E227F0-6B6B-498B-F4CC-3B4E42560C17}"/>
              </a:ext>
            </a:extLst>
          </p:cNvPr>
          <p:cNvSpPr/>
          <p:nvPr/>
        </p:nvSpPr>
        <p:spPr>
          <a:xfrm>
            <a:off x="4619135" y="358223"/>
            <a:ext cx="3289953" cy="12537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Excel</a:t>
            </a:r>
            <a:b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(Theo Form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43AC824-DA2A-33D7-174C-255A77025F06}"/>
              </a:ext>
            </a:extLst>
          </p:cNvPr>
          <p:cNvSpPr/>
          <p:nvPr/>
        </p:nvSpPr>
        <p:spPr>
          <a:xfrm>
            <a:off x="4619136" y="358133"/>
            <a:ext cx="287161" cy="239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D327D4-324B-1F87-06FD-993EDBADCF1D}"/>
              </a:ext>
            </a:extLst>
          </p:cNvPr>
          <p:cNvSpPr/>
          <p:nvPr/>
        </p:nvSpPr>
        <p:spPr>
          <a:xfrm>
            <a:off x="8469173" y="344007"/>
            <a:ext cx="2031678" cy="1253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err="1"/>
              <a:t>Gửi</a:t>
            </a:r>
            <a:r>
              <a:rPr lang="en-US" sz="1200"/>
              <a:t> mail </a:t>
            </a:r>
            <a:r>
              <a:rPr lang="en-US" sz="1200" err="1"/>
              <a:t>đính</a:t>
            </a:r>
            <a:r>
              <a:rPr lang="en-US" sz="1200"/>
              <a:t> </a:t>
            </a:r>
            <a:r>
              <a:rPr lang="en-US" sz="1200" err="1"/>
              <a:t>kèm</a:t>
            </a:r>
            <a:r>
              <a:rPr lang="en-US" sz="1200"/>
              <a:t> File Excel </a:t>
            </a:r>
            <a:r>
              <a:rPr lang="en-US" sz="1200" err="1"/>
              <a:t>cho</a:t>
            </a:r>
            <a:r>
              <a:rPr lang="en-US" sz="1200"/>
              <a:t> </a:t>
            </a:r>
            <a:r>
              <a:rPr lang="en-US" sz="1200">
                <a:hlinkClick r:id="rId2"/>
              </a:rPr>
              <a:t>Robot@...vn</a:t>
            </a:r>
            <a:endParaRPr lang="en-US" sz="1200"/>
          </a:p>
          <a:p>
            <a:pPr algn="ctr"/>
            <a:endParaRPr lang="en-US" sz="1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8C597F-4C60-F2EA-BCD1-123E4D97202E}"/>
              </a:ext>
            </a:extLst>
          </p:cNvPr>
          <p:cNvSpPr/>
          <p:nvPr/>
        </p:nvSpPr>
        <p:spPr>
          <a:xfrm>
            <a:off x="8469173" y="348739"/>
            <a:ext cx="389692" cy="21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A1D352C-09E0-D619-8B4E-201173D40EB3}"/>
              </a:ext>
            </a:extLst>
          </p:cNvPr>
          <p:cNvCxnSpPr>
            <a:stCxn id="20" idx="3"/>
          </p:cNvCxnSpPr>
          <p:nvPr/>
        </p:nvCxnSpPr>
        <p:spPr>
          <a:xfrm>
            <a:off x="7909088" y="985077"/>
            <a:ext cx="518475" cy="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B513AD-A332-EF1A-8638-87C82440C846}"/>
              </a:ext>
            </a:extLst>
          </p:cNvPr>
          <p:cNvCxnSpPr>
            <a:cxnSpLocks/>
          </p:cNvCxnSpPr>
          <p:nvPr/>
        </p:nvCxnSpPr>
        <p:spPr>
          <a:xfrm>
            <a:off x="10500852" y="985077"/>
            <a:ext cx="363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76A803-FF38-09C6-E877-3915B4411E75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869563" y="977993"/>
            <a:ext cx="0" cy="166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D88C4E3F-DA2F-6AF0-5C92-A39949CAE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30" y="1225414"/>
            <a:ext cx="372358" cy="372358"/>
          </a:xfrm>
          <a:prstGeom prst="rect">
            <a:avLst/>
          </a:prstGeom>
        </p:spPr>
      </p:pic>
      <p:pic>
        <p:nvPicPr>
          <p:cNvPr id="57" name="Picture 56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9ED2AE8F-348A-5570-9C2B-1899E4D17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56" y="1232460"/>
            <a:ext cx="372358" cy="372358"/>
          </a:xfrm>
          <a:prstGeom prst="rect">
            <a:avLst/>
          </a:prstGeom>
        </p:spPr>
      </p:pic>
      <p:pic>
        <p:nvPicPr>
          <p:cNvPr id="58" name="Picture 57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B9967D46-044F-8287-D30C-5E1D640BC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56" y="1215375"/>
            <a:ext cx="372358" cy="372358"/>
          </a:xfrm>
          <a:prstGeom prst="rect">
            <a:avLst/>
          </a:prstGeom>
        </p:spPr>
      </p:pic>
      <p:pic>
        <p:nvPicPr>
          <p:cNvPr id="61" name="Picture 60" descr="A picture containing icon&#10;&#10;Description automatically generated">
            <a:extLst>
              <a:ext uri="{FF2B5EF4-FFF2-40B4-BE49-F238E27FC236}">
                <a16:creationId xmlns:a16="http://schemas.microsoft.com/office/drawing/2014/main" id="{88583454-7225-0889-8170-777BBF2B3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63" y="3428299"/>
            <a:ext cx="582937" cy="509166"/>
          </a:xfrm>
          <a:prstGeom prst="rect">
            <a:avLst/>
          </a:prstGeom>
        </p:spPr>
      </p:pic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4B1046ED-9815-E4AA-E464-7FE4AC3863B0}"/>
              </a:ext>
            </a:extLst>
          </p:cNvPr>
          <p:cNvSpPr/>
          <p:nvPr/>
        </p:nvSpPr>
        <p:spPr>
          <a:xfrm>
            <a:off x="9704442" y="2637148"/>
            <a:ext cx="2330245" cy="149696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File Excel từ: </a:t>
            </a:r>
            <a:r>
              <a:rPr lang="en-US"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Robot@...vn</a:t>
            </a:r>
            <a:endParaRPr lang="en-US" sz="11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/>
          </a:p>
        </p:txBody>
      </p: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F5548982-FA1C-ABDD-F33F-FE5180FFCF12}"/>
              </a:ext>
            </a:extLst>
          </p:cNvPr>
          <p:cNvSpPr/>
          <p:nvPr/>
        </p:nvSpPr>
        <p:spPr>
          <a:xfrm>
            <a:off x="10707331" y="2646980"/>
            <a:ext cx="324464" cy="208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0EF8E1-51DC-EF7E-97D0-B96D34167D82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9346020" y="3385628"/>
            <a:ext cx="3584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BDD0176-4075-2F6D-12A9-88557E344E7D}"/>
              </a:ext>
            </a:extLst>
          </p:cNvPr>
          <p:cNvCxnSpPr>
            <a:cxnSpLocks/>
          </p:cNvCxnSpPr>
          <p:nvPr/>
        </p:nvCxnSpPr>
        <p:spPr>
          <a:xfrm>
            <a:off x="9341105" y="2954242"/>
            <a:ext cx="0" cy="44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AEC8820-9B2D-6BE2-67EC-51254EE5C887}"/>
              </a:ext>
            </a:extLst>
          </p:cNvPr>
          <p:cNvCxnSpPr>
            <a:cxnSpLocks/>
          </p:cNvCxnSpPr>
          <p:nvPr/>
        </p:nvCxnSpPr>
        <p:spPr>
          <a:xfrm>
            <a:off x="9341105" y="3375796"/>
            <a:ext cx="0" cy="44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EF579BD-D282-EB3E-7F8F-2908DAAD5D38}"/>
              </a:ext>
            </a:extLst>
          </p:cNvPr>
          <p:cNvSpPr txBox="1"/>
          <p:nvPr/>
        </p:nvSpPr>
        <p:spPr>
          <a:xfrm>
            <a:off x="8705355" y="2692781"/>
            <a:ext cx="1225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Sai Form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7896BE-1C88-D45B-0F58-B9577B2FB15A}"/>
              </a:ext>
            </a:extLst>
          </p:cNvPr>
          <p:cNvSpPr txBox="1"/>
          <p:nvPr/>
        </p:nvSpPr>
        <p:spPr>
          <a:xfrm>
            <a:off x="8718098" y="3846063"/>
            <a:ext cx="1225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Đúng Form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4BB6364-7057-D78B-2564-64BCAA30F109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9322251" y="4107673"/>
            <a:ext cx="8753" cy="1236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DE0008-27B4-7584-655B-C1BFC64CF1CC}"/>
              </a:ext>
            </a:extLst>
          </p:cNvPr>
          <p:cNvCxnSpPr>
            <a:cxnSpLocks/>
          </p:cNvCxnSpPr>
          <p:nvPr/>
        </p:nvCxnSpPr>
        <p:spPr>
          <a:xfrm>
            <a:off x="9341105" y="2248220"/>
            <a:ext cx="0" cy="44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940E21E-C555-1B64-DB4F-CACA1059AAA2}"/>
              </a:ext>
            </a:extLst>
          </p:cNvPr>
          <p:cNvCxnSpPr>
            <a:cxnSpLocks/>
          </p:cNvCxnSpPr>
          <p:nvPr/>
        </p:nvCxnSpPr>
        <p:spPr>
          <a:xfrm flipH="1">
            <a:off x="8582751" y="2248220"/>
            <a:ext cx="758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B6EEBA9-2663-712C-DD8A-242FD092A76F}"/>
              </a:ext>
            </a:extLst>
          </p:cNvPr>
          <p:cNvCxnSpPr/>
          <p:nvPr/>
        </p:nvCxnSpPr>
        <p:spPr>
          <a:xfrm flipH="1">
            <a:off x="8658571" y="5341068"/>
            <a:ext cx="673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8CDE59A5-3642-BA19-5555-C221722FA6FB}"/>
              </a:ext>
            </a:extLst>
          </p:cNvPr>
          <p:cNvSpPr/>
          <p:nvPr/>
        </p:nvSpPr>
        <p:spPr>
          <a:xfrm>
            <a:off x="6936659" y="1803867"/>
            <a:ext cx="1602659" cy="8889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F5EF146-CC16-ABE3-7C4D-F50B231776B4}"/>
              </a:ext>
            </a:extLst>
          </p:cNvPr>
          <p:cNvCxnSpPr>
            <a:stCxn id="92" idx="2"/>
          </p:cNvCxnSpPr>
          <p:nvPr/>
        </p:nvCxnSpPr>
        <p:spPr>
          <a:xfrm flipH="1" flipV="1">
            <a:off x="6238569" y="2248220"/>
            <a:ext cx="698090" cy="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616FF36-6CF8-62C0-5257-E4D4076733A3}"/>
              </a:ext>
            </a:extLst>
          </p:cNvPr>
          <p:cNvSpPr/>
          <p:nvPr/>
        </p:nvSpPr>
        <p:spPr>
          <a:xfrm>
            <a:off x="4635909" y="1803867"/>
            <a:ext cx="1602659" cy="832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Thông báo lỗi để người dùng kiểm tra lại File</a:t>
            </a:r>
          </a:p>
        </p:txBody>
      </p: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3347E1DC-1EA2-B538-1808-EDA9973622C0}"/>
              </a:ext>
            </a:extLst>
          </p:cNvPr>
          <p:cNvSpPr/>
          <p:nvPr/>
        </p:nvSpPr>
        <p:spPr>
          <a:xfrm>
            <a:off x="7010355" y="4572002"/>
            <a:ext cx="1677712" cy="154366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Mở phần mềm Misa</a:t>
            </a:r>
          </a:p>
        </p:txBody>
      </p:sp>
      <p:sp>
        <p:nvSpPr>
          <p:cNvPr id="98" name="Flowchart: Decision 97">
            <a:extLst>
              <a:ext uri="{FF2B5EF4-FFF2-40B4-BE49-F238E27FC236}">
                <a16:creationId xmlns:a16="http://schemas.microsoft.com/office/drawing/2014/main" id="{F143A291-8864-6BB4-0D74-FE2FC6DB3712}"/>
              </a:ext>
            </a:extLst>
          </p:cNvPr>
          <p:cNvSpPr/>
          <p:nvPr/>
        </p:nvSpPr>
        <p:spPr>
          <a:xfrm>
            <a:off x="7685177" y="4588759"/>
            <a:ext cx="367746" cy="2905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13249C3-F6A5-F179-9E2C-3A1D5C13114C}"/>
              </a:ext>
            </a:extLst>
          </p:cNvPr>
          <p:cNvSpPr/>
          <p:nvPr/>
        </p:nvSpPr>
        <p:spPr>
          <a:xfrm>
            <a:off x="5236232" y="4711648"/>
            <a:ext cx="1395269" cy="1253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Nhập dữ liệu từ Excel lên Misa</a:t>
            </a:r>
          </a:p>
          <a:p>
            <a:pPr algn="ctr"/>
            <a:endParaRPr lang="en-US" sz="12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2A14F3B-2D35-0C0C-7B48-CC0C9C3CF979}"/>
              </a:ext>
            </a:extLst>
          </p:cNvPr>
          <p:cNvCxnSpPr>
            <a:cxnSpLocks/>
            <a:stCxn id="97" idx="1"/>
            <a:endCxn id="99" idx="3"/>
          </p:cNvCxnSpPr>
          <p:nvPr/>
        </p:nvCxnSpPr>
        <p:spPr>
          <a:xfrm flipH="1" flipV="1">
            <a:off x="6631501" y="5338531"/>
            <a:ext cx="378854" cy="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AA1A2F1-4BF3-8B36-1A76-9C97602DE8E1}"/>
              </a:ext>
            </a:extLst>
          </p:cNvPr>
          <p:cNvSpPr/>
          <p:nvPr/>
        </p:nvSpPr>
        <p:spPr>
          <a:xfrm>
            <a:off x="5236231" y="4716994"/>
            <a:ext cx="389692" cy="21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6</a:t>
            </a:r>
          </a:p>
        </p:txBody>
      </p:sp>
      <p:pic>
        <p:nvPicPr>
          <p:cNvPr id="104" name="Picture 103" descr="A picture containing icon&#10;&#10;Description automatically generated">
            <a:extLst>
              <a:ext uri="{FF2B5EF4-FFF2-40B4-BE49-F238E27FC236}">
                <a16:creationId xmlns:a16="http://schemas.microsoft.com/office/drawing/2014/main" id="{0DBC083F-1D37-03B2-7B69-835EC93CB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27" y="5453590"/>
            <a:ext cx="582937" cy="509166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8DFE52AD-A0E0-B9C5-9C39-43E8586D71DA}"/>
              </a:ext>
            </a:extLst>
          </p:cNvPr>
          <p:cNvSpPr/>
          <p:nvPr/>
        </p:nvSpPr>
        <p:spPr>
          <a:xfrm>
            <a:off x="3296333" y="4744072"/>
            <a:ext cx="1395269" cy="1253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Chụp màn hình đơn hàng</a:t>
            </a:r>
          </a:p>
          <a:p>
            <a:pPr algn="ctr"/>
            <a:endParaRPr lang="en-US" sz="12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352F58-6D4E-379B-5BCB-87F12003402C}"/>
              </a:ext>
            </a:extLst>
          </p:cNvPr>
          <p:cNvSpPr/>
          <p:nvPr/>
        </p:nvSpPr>
        <p:spPr>
          <a:xfrm>
            <a:off x="3296332" y="4749418"/>
            <a:ext cx="389692" cy="21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7</a:t>
            </a:r>
          </a:p>
        </p:txBody>
      </p:sp>
      <p:pic>
        <p:nvPicPr>
          <p:cNvPr id="108" name="Picture 107" descr="A picture containing icon&#10;&#10;Description automatically generated">
            <a:extLst>
              <a:ext uri="{FF2B5EF4-FFF2-40B4-BE49-F238E27FC236}">
                <a16:creationId xmlns:a16="http://schemas.microsoft.com/office/drawing/2014/main" id="{A2AFFD8E-5952-08CD-F8F7-56749B631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28" y="5486014"/>
            <a:ext cx="582937" cy="509166"/>
          </a:xfrm>
          <a:prstGeom prst="rect">
            <a:avLst/>
          </a:prstGeom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FA567A1-811E-B0DE-ED88-0FB5C0344922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 flipV="1">
            <a:off x="4691602" y="5370955"/>
            <a:ext cx="544629" cy="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 descr="A picture containing icon&#10;&#10;Description automatically generated">
            <a:extLst>
              <a:ext uri="{FF2B5EF4-FFF2-40B4-BE49-F238E27FC236}">
                <a16:creationId xmlns:a16="http://schemas.microsoft.com/office/drawing/2014/main" id="{0BFD5E67-EA0E-D6A0-6C2E-105D20AB0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06" y="5517247"/>
            <a:ext cx="476287" cy="416013"/>
          </a:xfrm>
          <a:prstGeom prst="rect">
            <a:avLst/>
          </a:prstGeom>
        </p:spPr>
      </p:pic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A917562-8562-310D-4571-EB83F77BA315}"/>
              </a:ext>
            </a:extLst>
          </p:cNvPr>
          <p:cNvSpPr/>
          <p:nvPr/>
        </p:nvSpPr>
        <p:spPr>
          <a:xfrm>
            <a:off x="1244892" y="2967307"/>
            <a:ext cx="2051440" cy="1195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Gửi ảnh đơn hàng và trạng thái xuất đơn hoặc chưa qua Zalo cho NV Đông Hưng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3AE6295-42C4-1BE9-1592-9158F459615C}"/>
              </a:ext>
            </a:extLst>
          </p:cNvPr>
          <p:cNvSpPr/>
          <p:nvPr/>
        </p:nvSpPr>
        <p:spPr>
          <a:xfrm>
            <a:off x="1246282" y="2981520"/>
            <a:ext cx="287161" cy="239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9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70DB439-E2E3-0CE0-918F-93CDDACA8453}"/>
              </a:ext>
            </a:extLst>
          </p:cNvPr>
          <p:cNvCxnSpPr>
            <a:cxnSpLocks/>
            <a:stCxn id="106" idx="1"/>
            <a:endCxn id="62" idx="3"/>
          </p:cNvCxnSpPr>
          <p:nvPr/>
        </p:nvCxnSpPr>
        <p:spPr>
          <a:xfrm flipH="1">
            <a:off x="2689770" y="5370955"/>
            <a:ext cx="606563" cy="2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BC9E4C3D-AC14-024E-D707-D332B5ABE447}"/>
              </a:ext>
            </a:extLst>
          </p:cNvPr>
          <p:cNvSpPr/>
          <p:nvPr/>
        </p:nvSpPr>
        <p:spPr>
          <a:xfrm>
            <a:off x="1244892" y="1761344"/>
            <a:ext cx="1221327" cy="88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B94E50-8B92-D232-78E0-131311A7CDFA}"/>
              </a:ext>
            </a:extLst>
          </p:cNvPr>
          <p:cNvCxnSpPr>
            <a:stCxn id="96" idx="1"/>
            <a:endCxn id="120" idx="6"/>
          </p:cNvCxnSpPr>
          <p:nvPr/>
        </p:nvCxnSpPr>
        <p:spPr>
          <a:xfrm flipH="1" flipV="1">
            <a:off x="2466219" y="2205801"/>
            <a:ext cx="2169690" cy="1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7D12764-5AB5-7870-B445-96711EBE1136}"/>
              </a:ext>
            </a:extLst>
          </p:cNvPr>
          <p:cNvCxnSpPr>
            <a:cxnSpLocks/>
          </p:cNvCxnSpPr>
          <p:nvPr/>
        </p:nvCxnSpPr>
        <p:spPr>
          <a:xfrm flipV="1">
            <a:off x="1970756" y="2646980"/>
            <a:ext cx="0" cy="31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A picture containing icon&#10;&#10;Description automatically generated">
            <a:extLst>
              <a:ext uri="{FF2B5EF4-FFF2-40B4-BE49-F238E27FC236}">
                <a16:creationId xmlns:a16="http://schemas.microsoft.com/office/drawing/2014/main" id="{7A29E2FD-CF8F-3198-FDE6-C0D240F9E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37" y="3805203"/>
            <a:ext cx="416540" cy="363827"/>
          </a:xfrm>
          <a:prstGeom prst="rect">
            <a:avLst/>
          </a:prstGeom>
        </p:spPr>
      </p:pic>
      <p:pic>
        <p:nvPicPr>
          <p:cNvPr id="126" name="Picture 125" descr="A picture containing icon&#10;&#10;Description automatically generated">
            <a:extLst>
              <a:ext uri="{FF2B5EF4-FFF2-40B4-BE49-F238E27FC236}">
                <a16:creationId xmlns:a16="http://schemas.microsoft.com/office/drawing/2014/main" id="{9E83D37C-7B7E-3B8D-9232-31B868885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63" y="2071282"/>
            <a:ext cx="416540" cy="363827"/>
          </a:xfrm>
          <a:prstGeom prst="rect">
            <a:avLst/>
          </a:prstGeom>
        </p:spPr>
      </p:pic>
      <p:pic>
        <p:nvPicPr>
          <p:cNvPr id="127" name="Picture 126" descr="A picture containing icon&#10;&#10;Description automatically generated">
            <a:extLst>
              <a:ext uri="{FF2B5EF4-FFF2-40B4-BE49-F238E27FC236}">
                <a16:creationId xmlns:a16="http://schemas.microsoft.com/office/drawing/2014/main" id="{B7AB7743-DC58-DBFF-5805-DA9203B39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44" y="2312866"/>
            <a:ext cx="354630" cy="313987"/>
          </a:xfrm>
          <a:prstGeom prst="rect">
            <a:avLst/>
          </a:prstGeom>
        </p:spPr>
      </p:pic>
      <p:graphicFrame>
        <p:nvGraphicFramePr>
          <p:cNvPr id="129" name="Table 129">
            <a:extLst>
              <a:ext uri="{FF2B5EF4-FFF2-40B4-BE49-F238E27FC236}">
                <a16:creationId xmlns:a16="http://schemas.microsoft.com/office/drawing/2014/main" id="{79F37CCE-ED25-A1FD-D056-83D1B02E6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56529"/>
              </p:ext>
            </p:extLst>
          </p:nvPr>
        </p:nvGraphicFramePr>
        <p:xfrm>
          <a:off x="9606111" y="5173688"/>
          <a:ext cx="255966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833">
                  <a:extLst>
                    <a:ext uri="{9D8B030D-6E8A-4147-A177-3AD203B41FA5}">
                      <a16:colId xmlns:a16="http://schemas.microsoft.com/office/drawing/2014/main" val="1066205560"/>
                    </a:ext>
                  </a:extLst>
                </a:gridCol>
                <a:gridCol w="1279833">
                  <a:extLst>
                    <a:ext uri="{9D8B030D-6E8A-4147-A177-3AD203B41FA5}">
                      <a16:colId xmlns:a16="http://schemas.microsoft.com/office/drawing/2014/main" val="2429331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Kí hiệu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Thực hiện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2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Nhân viên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95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46943"/>
                  </a:ext>
                </a:extLst>
              </a:tr>
            </a:tbl>
          </a:graphicData>
        </a:graphic>
      </p:graphicFrame>
      <p:pic>
        <p:nvPicPr>
          <p:cNvPr id="130" name="Picture 129" descr="A picture containing icon&#10;&#10;Description automatically generated">
            <a:extLst>
              <a:ext uri="{FF2B5EF4-FFF2-40B4-BE49-F238E27FC236}">
                <a16:creationId xmlns:a16="http://schemas.microsoft.com/office/drawing/2014/main" id="{A614F246-7252-6697-D7F4-6516E36B3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82" y="6286028"/>
            <a:ext cx="582937" cy="509166"/>
          </a:xfrm>
          <a:prstGeom prst="rect">
            <a:avLst/>
          </a:prstGeom>
        </p:spPr>
      </p:pic>
      <p:pic>
        <p:nvPicPr>
          <p:cNvPr id="131" name="Picture 130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4F7BB2A7-F035-732D-6A1F-F2FB217E5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17" y="5578403"/>
            <a:ext cx="581133" cy="581133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EF2FADF-668C-69CD-BFDF-C6B07CF811D4}"/>
              </a:ext>
            </a:extLst>
          </p:cNvPr>
          <p:cNvSpPr/>
          <p:nvPr/>
        </p:nvSpPr>
        <p:spPr>
          <a:xfrm>
            <a:off x="1294501" y="4764221"/>
            <a:ext cx="1395269" cy="1253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Kiểm tra tồn kho</a:t>
            </a:r>
          </a:p>
          <a:p>
            <a:pPr algn="ctr"/>
            <a:endParaRPr lang="en-US" sz="12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823F6-ADB3-BFBB-F6F5-3BCC24228683}"/>
              </a:ext>
            </a:extLst>
          </p:cNvPr>
          <p:cNvSpPr/>
          <p:nvPr/>
        </p:nvSpPr>
        <p:spPr>
          <a:xfrm>
            <a:off x="1294500" y="4769567"/>
            <a:ext cx="389692" cy="21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8</a:t>
            </a:r>
          </a:p>
        </p:txBody>
      </p:sp>
      <p:pic>
        <p:nvPicPr>
          <p:cNvPr id="66" name="Picture 65" descr="A picture containing icon&#10;&#10;Description automatically generated">
            <a:extLst>
              <a:ext uri="{FF2B5EF4-FFF2-40B4-BE49-F238E27FC236}">
                <a16:creationId xmlns:a16="http://schemas.microsoft.com/office/drawing/2014/main" id="{D3A8764B-79CA-803A-0D54-0AAFB2DFD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96" y="5506163"/>
            <a:ext cx="582937" cy="50916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7D07E6-DDB6-9094-ED58-26E8ABF66155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992136" y="4134109"/>
            <a:ext cx="0" cy="63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67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Truc, Doan Minh</dc:creator>
  <cp:lastModifiedBy>Truc, Doan Minh</cp:lastModifiedBy>
  <cp:revision>7</cp:revision>
  <dcterms:created xsi:type="dcterms:W3CDTF">2022-07-05T06:02:40Z</dcterms:created>
  <dcterms:modified xsi:type="dcterms:W3CDTF">2022-07-07T02:23:37Z</dcterms:modified>
</cp:coreProperties>
</file>