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28"/>
  </p:notesMasterIdLst>
  <p:sldIdLst>
    <p:sldId id="328" r:id="rId2"/>
    <p:sldId id="329" r:id="rId3"/>
    <p:sldId id="257" r:id="rId4"/>
    <p:sldId id="330" r:id="rId5"/>
    <p:sldId id="259" r:id="rId6"/>
    <p:sldId id="439" r:id="rId7"/>
    <p:sldId id="491" r:id="rId8"/>
    <p:sldId id="497" r:id="rId9"/>
    <p:sldId id="468" r:id="rId10"/>
    <p:sldId id="469" r:id="rId11"/>
    <p:sldId id="475" r:id="rId12"/>
    <p:sldId id="477" r:id="rId13"/>
    <p:sldId id="503" r:id="rId14"/>
    <p:sldId id="502" r:id="rId15"/>
    <p:sldId id="479" r:id="rId16"/>
    <p:sldId id="483" r:id="rId17"/>
    <p:sldId id="484" r:id="rId18"/>
    <p:sldId id="397" r:id="rId19"/>
    <p:sldId id="504" r:id="rId20"/>
    <p:sldId id="505" r:id="rId21"/>
    <p:sldId id="506" r:id="rId22"/>
    <p:sldId id="510" r:id="rId23"/>
    <p:sldId id="507" r:id="rId24"/>
    <p:sldId id="508" r:id="rId25"/>
    <p:sldId id="512" r:id="rId26"/>
    <p:sldId id="285" r:id="rId27"/>
  </p:sldIdLst>
  <p:sldSz cx="9144000" cy="5143500" type="screen16x9"/>
  <p:notesSz cx="6858000" cy="9144000"/>
  <p:embeddedFontLst>
    <p:embeddedFont>
      <p:font typeface="Scope One" panose="020B0604020202020204" charset="0"/>
      <p:regular r:id="rId29"/>
    </p:embeddedFont>
    <p:embeddedFont>
      <p:font typeface="SVN-Every Movie Every Night" panose="020B0604020202020204" charset="0"/>
      <p:regular r:id="rId30"/>
    </p:embeddedFont>
    <p:embeddedFont>
      <p:font typeface="Unica One" panose="020B0604020202020204" charset="0"/>
      <p:regular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51665"/>
    <a:srgbClr val="342054"/>
    <a:srgbClr val="161666"/>
    <a:srgbClr val="CCCCFF"/>
    <a:srgbClr val="D96DC4"/>
    <a:srgbClr val="151562"/>
    <a:srgbClr val="C67806"/>
    <a:srgbClr val="336699"/>
    <a:srgbClr val="412869"/>
    <a:srgbClr val="6600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74BC21B-57CD-4DA3-B85C-53D4CDCE30A9}">
  <a:tblStyle styleId="{774BC21B-57CD-4DA3-B85C-53D4CDCE30A9}"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247" autoAdjust="0"/>
    <p:restoredTop sz="94849" autoAdjust="0"/>
  </p:normalViewPr>
  <p:slideViewPr>
    <p:cSldViewPr snapToGrid="0">
      <p:cViewPr varScale="1">
        <p:scale>
          <a:sx n="108" d="100"/>
          <a:sy n="108" d="100"/>
        </p:scale>
        <p:origin x="979" y="82"/>
      </p:cViewPr>
      <p:guideLst/>
    </p:cSldViewPr>
  </p:slideViewPr>
  <p:notesTextViewPr>
    <p:cViewPr>
      <p:scale>
        <a:sx n="1" d="1"/>
        <a:sy n="1" d="1"/>
      </p:scale>
      <p:origin x="0" y="0"/>
    </p:cViewPr>
  </p:notesTextViewPr>
  <p:sorterViewPr>
    <p:cViewPr>
      <p:scale>
        <a:sx n="100" d="100"/>
        <a:sy n="100" d="100"/>
      </p:scale>
      <p:origin x="0" y="-114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3"/>
        <p:cNvGrpSpPr/>
        <p:nvPr/>
      </p:nvGrpSpPr>
      <p:grpSpPr>
        <a:xfrm>
          <a:off x="0" y="0"/>
          <a:ext cx="0" cy="0"/>
          <a:chOff x="0" y="0"/>
          <a:chExt cx="0" cy="0"/>
        </a:xfrm>
      </p:grpSpPr>
      <p:sp>
        <p:nvSpPr>
          <p:cNvPr id="2314" name="Google Shape;2314;g4dc676206e_0_12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5" name="Google Shape;2315;g4dc676206e_0_12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5"/>
        <p:cNvGrpSpPr/>
        <p:nvPr/>
      </p:nvGrpSpPr>
      <p:grpSpPr>
        <a:xfrm>
          <a:off x="0" y="0"/>
          <a:ext cx="0" cy="0"/>
          <a:chOff x="0" y="0"/>
          <a:chExt cx="0" cy="0"/>
        </a:xfrm>
      </p:grpSpPr>
      <p:sp>
        <p:nvSpPr>
          <p:cNvPr id="2546" name="Google Shape;2546;g4dc676206e_0_15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7" name="Google Shape;2547;g4dc676206e_0_15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476586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5"/>
        <p:cNvGrpSpPr/>
        <p:nvPr/>
      </p:nvGrpSpPr>
      <p:grpSpPr>
        <a:xfrm>
          <a:off x="0" y="0"/>
          <a:ext cx="0" cy="0"/>
          <a:chOff x="0" y="0"/>
          <a:chExt cx="0" cy="0"/>
        </a:xfrm>
      </p:grpSpPr>
      <p:sp>
        <p:nvSpPr>
          <p:cNvPr id="2546" name="Google Shape;2546;g4dc676206e_0_15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7" name="Google Shape;2547;g4dc676206e_0_15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331227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5"/>
        <p:cNvGrpSpPr/>
        <p:nvPr/>
      </p:nvGrpSpPr>
      <p:grpSpPr>
        <a:xfrm>
          <a:off x="0" y="0"/>
          <a:ext cx="0" cy="0"/>
          <a:chOff x="0" y="0"/>
          <a:chExt cx="0" cy="0"/>
        </a:xfrm>
      </p:grpSpPr>
      <p:sp>
        <p:nvSpPr>
          <p:cNvPr id="2546" name="Google Shape;2546;g4dc676206e_0_15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7" name="Google Shape;2547;g4dc676206e_0_15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834986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5"/>
        <p:cNvGrpSpPr/>
        <p:nvPr/>
      </p:nvGrpSpPr>
      <p:grpSpPr>
        <a:xfrm>
          <a:off x="0" y="0"/>
          <a:ext cx="0" cy="0"/>
          <a:chOff x="0" y="0"/>
          <a:chExt cx="0" cy="0"/>
        </a:xfrm>
      </p:grpSpPr>
      <p:sp>
        <p:nvSpPr>
          <p:cNvPr id="2546" name="Google Shape;2546;g4dc676206e_0_15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7" name="Google Shape;2547;g4dc676206e_0_15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274443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5"/>
        <p:cNvGrpSpPr/>
        <p:nvPr/>
      </p:nvGrpSpPr>
      <p:grpSpPr>
        <a:xfrm>
          <a:off x="0" y="0"/>
          <a:ext cx="0" cy="0"/>
          <a:chOff x="0" y="0"/>
          <a:chExt cx="0" cy="0"/>
        </a:xfrm>
      </p:grpSpPr>
      <p:sp>
        <p:nvSpPr>
          <p:cNvPr id="2546" name="Google Shape;2546;g4dc676206e_0_15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7" name="Google Shape;2547;g4dc676206e_0_15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647087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5"/>
        <p:cNvGrpSpPr/>
        <p:nvPr/>
      </p:nvGrpSpPr>
      <p:grpSpPr>
        <a:xfrm>
          <a:off x="0" y="0"/>
          <a:ext cx="0" cy="0"/>
          <a:chOff x="0" y="0"/>
          <a:chExt cx="0" cy="0"/>
        </a:xfrm>
      </p:grpSpPr>
      <p:sp>
        <p:nvSpPr>
          <p:cNvPr id="2546" name="Google Shape;2546;g4dc676206e_0_15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7" name="Google Shape;2547;g4dc676206e_0_15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08809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5"/>
        <p:cNvGrpSpPr/>
        <p:nvPr/>
      </p:nvGrpSpPr>
      <p:grpSpPr>
        <a:xfrm>
          <a:off x="0" y="0"/>
          <a:ext cx="0" cy="0"/>
          <a:chOff x="0" y="0"/>
          <a:chExt cx="0" cy="0"/>
        </a:xfrm>
      </p:grpSpPr>
      <p:sp>
        <p:nvSpPr>
          <p:cNvPr id="2546" name="Google Shape;2546;g4dc676206e_0_15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7" name="Google Shape;2547;g4dc676206e_0_15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488947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5"/>
        <p:cNvGrpSpPr/>
        <p:nvPr/>
      </p:nvGrpSpPr>
      <p:grpSpPr>
        <a:xfrm>
          <a:off x="0" y="0"/>
          <a:ext cx="0" cy="0"/>
          <a:chOff x="0" y="0"/>
          <a:chExt cx="0" cy="0"/>
        </a:xfrm>
      </p:grpSpPr>
      <p:sp>
        <p:nvSpPr>
          <p:cNvPr id="2546" name="Google Shape;2546;g4dc676206e_0_15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7" name="Google Shape;2547;g4dc676206e_0_15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8185532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5"/>
        <p:cNvGrpSpPr/>
        <p:nvPr/>
      </p:nvGrpSpPr>
      <p:grpSpPr>
        <a:xfrm>
          <a:off x="0" y="0"/>
          <a:ext cx="0" cy="0"/>
          <a:chOff x="0" y="0"/>
          <a:chExt cx="0" cy="0"/>
        </a:xfrm>
      </p:grpSpPr>
      <p:sp>
        <p:nvSpPr>
          <p:cNvPr id="2546" name="Google Shape;2546;g4dc676206e_0_15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7" name="Google Shape;2547;g4dc676206e_0_15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814253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5"/>
        <p:cNvGrpSpPr/>
        <p:nvPr/>
      </p:nvGrpSpPr>
      <p:grpSpPr>
        <a:xfrm>
          <a:off x="0" y="0"/>
          <a:ext cx="0" cy="0"/>
          <a:chOff x="0" y="0"/>
          <a:chExt cx="0" cy="0"/>
        </a:xfrm>
      </p:grpSpPr>
      <p:sp>
        <p:nvSpPr>
          <p:cNvPr id="2546" name="Google Shape;2546;g4dc676206e_0_15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7" name="Google Shape;2547;g4dc676206e_0_15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577868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1"/>
        <p:cNvGrpSpPr/>
        <p:nvPr/>
      </p:nvGrpSpPr>
      <p:grpSpPr>
        <a:xfrm>
          <a:off x="0" y="0"/>
          <a:ext cx="0" cy="0"/>
          <a:chOff x="0" y="0"/>
          <a:chExt cx="0" cy="0"/>
        </a:xfrm>
      </p:grpSpPr>
      <p:sp>
        <p:nvSpPr>
          <p:cNvPr id="3902" name="Google Shape;3902;g4ddab03cf4_0_1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03" name="Google Shape;3903;g4ddab03cf4_0_1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276740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5"/>
        <p:cNvGrpSpPr/>
        <p:nvPr/>
      </p:nvGrpSpPr>
      <p:grpSpPr>
        <a:xfrm>
          <a:off x="0" y="0"/>
          <a:ext cx="0" cy="0"/>
          <a:chOff x="0" y="0"/>
          <a:chExt cx="0" cy="0"/>
        </a:xfrm>
      </p:grpSpPr>
      <p:sp>
        <p:nvSpPr>
          <p:cNvPr id="2546" name="Google Shape;2546;g4dc676206e_0_15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7" name="Google Shape;2547;g4dc676206e_0_15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3310197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5"/>
        <p:cNvGrpSpPr/>
        <p:nvPr/>
      </p:nvGrpSpPr>
      <p:grpSpPr>
        <a:xfrm>
          <a:off x="0" y="0"/>
          <a:ext cx="0" cy="0"/>
          <a:chOff x="0" y="0"/>
          <a:chExt cx="0" cy="0"/>
        </a:xfrm>
      </p:grpSpPr>
      <p:sp>
        <p:nvSpPr>
          <p:cNvPr id="2546" name="Google Shape;2546;g4dc676206e_0_15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7" name="Google Shape;2547;g4dc676206e_0_15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3968056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5"/>
        <p:cNvGrpSpPr/>
        <p:nvPr/>
      </p:nvGrpSpPr>
      <p:grpSpPr>
        <a:xfrm>
          <a:off x="0" y="0"/>
          <a:ext cx="0" cy="0"/>
          <a:chOff x="0" y="0"/>
          <a:chExt cx="0" cy="0"/>
        </a:xfrm>
      </p:grpSpPr>
      <p:sp>
        <p:nvSpPr>
          <p:cNvPr id="2546" name="Google Shape;2546;g4dc676206e_0_15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7" name="Google Shape;2547;g4dc676206e_0_15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966869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5"/>
        <p:cNvGrpSpPr/>
        <p:nvPr/>
      </p:nvGrpSpPr>
      <p:grpSpPr>
        <a:xfrm>
          <a:off x="0" y="0"/>
          <a:ext cx="0" cy="0"/>
          <a:chOff x="0" y="0"/>
          <a:chExt cx="0" cy="0"/>
        </a:xfrm>
      </p:grpSpPr>
      <p:sp>
        <p:nvSpPr>
          <p:cNvPr id="2546" name="Google Shape;2546;g4dc676206e_0_15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7" name="Google Shape;2547;g4dc676206e_0_15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4659787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5"/>
        <p:cNvGrpSpPr/>
        <p:nvPr/>
      </p:nvGrpSpPr>
      <p:grpSpPr>
        <a:xfrm>
          <a:off x="0" y="0"/>
          <a:ext cx="0" cy="0"/>
          <a:chOff x="0" y="0"/>
          <a:chExt cx="0" cy="0"/>
        </a:xfrm>
      </p:grpSpPr>
      <p:sp>
        <p:nvSpPr>
          <p:cNvPr id="2546" name="Google Shape;2546;g4dc676206e_0_15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7" name="Google Shape;2547;g4dc676206e_0_15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0904188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7"/>
        <p:cNvGrpSpPr/>
        <p:nvPr/>
      </p:nvGrpSpPr>
      <p:grpSpPr>
        <a:xfrm>
          <a:off x="0" y="0"/>
          <a:ext cx="0" cy="0"/>
          <a:chOff x="0" y="0"/>
          <a:chExt cx="0" cy="0"/>
        </a:xfrm>
      </p:grpSpPr>
      <p:sp>
        <p:nvSpPr>
          <p:cNvPr id="2478" name="Google Shape;2478;g4dc676206e_0_12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9" name="Google Shape;2479;g4dc676206e_0_12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5610508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6"/>
        <p:cNvGrpSpPr/>
        <p:nvPr/>
      </p:nvGrpSpPr>
      <p:grpSpPr>
        <a:xfrm>
          <a:off x="0" y="0"/>
          <a:ext cx="0" cy="0"/>
          <a:chOff x="0" y="0"/>
          <a:chExt cx="0" cy="0"/>
        </a:xfrm>
      </p:grpSpPr>
      <p:sp>
        <p:nvSpPr>
          <p:cNvPr id="3927" name="Google Shape;3927;g4ddab03cf4_0_3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28" name="Google Shape;3928;g4ddab03cf4_0_3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7"/>
        <p:cNvGrpSpPr/>
        <p:nvPr/>
      </p:nvGrpSpPr>
      <p:grpSpPr>
        <a:xfrm>
          <a:off x="0" y="0"/>
          <a:ext cx="0" cy="0"/>
          <a:chOff x="0" y="0"/>
          <a:chExt cx="0" cy="0"/>
        </a:xfrm>
      </p:grpSpPr>
      <p:sp>
        <p:nvSpPr>
          <p:cNvPr id="2478" name="Google Shape;2478;g4dc676206e_0_12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9" name="Google Shape;2479;g4dc676206e_0_12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5"/>
        <p:cNvGrpSpPr/>
        <p:nvPr/>
      </p:nvGrpSpPr>
      <p:grpSpPr>
        <a:xfrm>
          <a:off x="0" y="0"/>
          <a:ext cx="0" cy="0"/>
          <a:chOff x="0" y="0"/>
          <a:chExt cx="0" cy="0"/>
        </a:xfrm>
      </p:grpSpPr>
      <p:sp>
        <p:nvSpPr>
          <p:cNvPr id="2546" name="Google Shape;2546;g4dc676206e_0_15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7" name="Google Shape;2547;g4dc676206e_0_15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66409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5"/>
        <p:cNvGrpSpPr/>
        <p:nvPr/>
      </p:nvGrpSpPr>
      <p:grpSpPr>
        <a:xfrm>
          <a:off x="0" y="0"/>
          <a:ext cx="0" cy="0"/>
          <a:chOff x="0" y="0"/>
          <a:chExt cx="0" cy="0"/>
        </a:xfrm>
      </p:grpSpPr>
      <p:sp>
        <p:nvSpPr>
          <p:cNvPr id="2546" name="Google Shape;2546;g4dc676206e_0_15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7" name="Google Shape;2547;g4dc676206e_0_15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5"/>
        <p:cNvGrpSpPr/>
        <p:nvPr/>
      </p:nvGrpSpPr>
      <p:grpSpPr>
        <a:xfrm>
          <a:off x="0" y="0"/>
          <a:ext cx="0" cy="0"/>
          <a:chOff x="0" y="0"/>
          <a:chExt cx="0" cy="0"/>
        </a:xfrm>
      </p:grpSpPr>
      <p:sp>
        <p:nvSpPr>
          <p:cNvPr id="2546" name="Google Shape;2546;g4dc676206e_0_15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7" name="Google Shape;2547;g4dc676206e_0_15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344375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5"/>
        <p:cNvGrpSpPr/>
        <p:nvPr/>
      </p:nvGrpSpPr>
      <p:grpSpPr>
        <a:xfrm>
          <a:off x="0" y="0"/>
          <a:ext cx="0" cy="0"/>
          <a:chOff x="0" y="0"/>
          <a:chExt cx="0" cy="0"/>
        </a:xfrm>
      </p:grpSpPr>
      <p:sp>
        <p:nvSpPr>
          <p:cNvPr id="2546" name="Google Shape;2546;g4dc676206e_0_15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7" name="Google Shape;2547;g4dc676206e_0_15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549182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5"/>
        <p:cNvGrpSpPr/>
        <p:nvPr/>
      </p:nvGrpSpPr>
      <p:grpSpPr>
        <a:xfrm>
          <a:off x="0" y="0"/>
          <a:ext cx="0" cy="0"/>
          <a:chOff x="0" y="0"/>
          <a:chExt cx="0" cy="0"/>
        </a:xfrm>
      </p:grpSpPr>
      <p:sp>
        <p:nvSpPr>
          <p:cNvPr id="2546" name="Google Shape;2546;g4dc676206e_0_15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7" name="Google Shape;2547;g4dc676206e_0_15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453927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5"/>
        <p:cNvGrpSpPr/>
        <p:nvPr/>
      </p:nvGrpSpPr>
      <p:grpSpPr>
        <a:xfrm>
          <a:off x="0" y="0"/>
          <a:ext cx="0" cy="0"/>
          <a:chOff x="0" y="0"/>
          <a:chExt cx="0" cy="0"/>
        </a:xfrm>
      </p:grpSpPr>
      <p:sp>
        <p:nvSpPr>
          <p:cNvPr id="2546" name="Google Shape;2546;g4dc676206e_0_15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7" name="Google Shape;2547;g4dc676206e_0_15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0692158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IG TITTLE OPENING" type="title">
  <p:cSld name="BIG TITTLE OPENING">
    <p:spTree>
      <p:nvGrpSpPr>
        <p:cNvPr id="1" name="Shape 9"/>
        <p:cNvGrpSpPr/>
        <p:nvPr/>
      </p:nvGrpSpPr>
      <p:grpSpPr>
        <a:xfrm>
          <a:off x="0" y="0"/>
          <a:ext cx="0" cy="0"/>
          <a:chOff x="0" y="0"/>
          <a:chExt cx="0" cy="0"/>
        </a:xfrm>
      </p:grpSpPr>
      <p:sp>
        <p:nvSpPr>
          <p:cNvPr id="10" name="Google Shape;10;p2"/>
          <p:cNvSpPr/>
          <p:nvPr/>
        </p:nvSpPr>
        <p:spPr>
          <a:xfrm>
            <a:off x="-53675" y="-14175"/>
            <a:ext cx="9265825" cy="5243926"/>
          </a:xfrm>
          <a:custGeom>
            <a:avLst/>
            <a:gdLst/>
            <a:ahLst/>
            <a:cxnLst/>
            <a:rect l="l" t="t" r="r" b="b"/>
            <a:pathLst>
              <a:path w="43967" h="25530" extrusionOk="0">
                <a:moveTo>
                  <a:pt x="0" y="0"/>
                </a:moveTo>
                <a:lnTo>
                  <a:pt x="43966" y="0"/>
                </a:lnTo>
                <a:lnTo>
                  <a:pt x="43966" y="25530"/>
                </a:lnTo>
                <a:lnTo>
                  <a:pt x="0" y="25530"/>
                </a:lnTo>
                <a:close/>
              </a:path>
            </a:pathLst>
          </a:custGeom>
          <a:gradFill>
            <a:gsLst>
              <a:gs pos="0">
                <a:srgbClr val="131263"/>
              </a:gs>
              <a:gs pos="100000">
                <a:srgbClr val="0C0C3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39710" y="-14172"/>
            <a:ext cx="9252075" cy="5165294"/>
            <a:chOff x="3655900" y="1642950"/>
            <a:chExt cx="1299175" cy="751250"/>
          </a:xfrm>
        </p:grpSpPr>
        <p:sp>
          <p:nvSpPr>
            <p:cNvPr id="12" name="Google Shape;12;p2"/>
            <p:cNvSpPr/>
            <p:nvPr/>
          </p:nvSpPr>
          <p:spPr>
            <a:xfrm>
              <a:off x="3655900" y="1891900"/>
              <a:ext cx="1299075" cy="436175"/>
            </a:xfrm>
            <a:custGeom>
              <a:avLst/>
              <a:gdLst/>
              <a:ahLst/>
              <a:cxnLst/>
              <a:rect l="l" t="t" r="r" b="b"/>
              <a:pathLst>
                <a:path w="51963" h="17447" extrusionOk="0">
                  <a:moveTo>
                    <a:pt x="22612" y="0"/>
                  </a:moveTo>
                  <a:cubicBezTo>
                    <a:pt x="21469" y="0"/>
                    <a:pt x="19509" y="149"/>
                    <a:pt x="17875" y="1020"/>
                  </a:cubicBezTo>
                  <a:cubicBezTo>
                    <a:pt x="17286" y="1335"/>
                    <a:pt x="16385" y="1455"/>
                    <a:pt x="15354" y="1455"/>
                  </a:cubicBezTo>
                  <a:cubicBezTo>
                    <a:pt x="12055" y="1455"/>
                    <a:pt x="7427" y="224"/>
                    <a:pt x="7427" y="224"/>
                  </a:cubicBezTo>
                  <a:cubicBezTo>
                    <a:pt x="7427" y="224"/>
                    <a:pt x="6553" y="4"/>
                    <a:pt x="5155" y="4"/>
                  </a:cubicBezTo>
                  <a:cubicBezTo>
                    <a:pt x="3815" y="4"/>
                    <a:pt x="1994" y="206"/>
                    <a:pt x="1" y="999"/>
                  </a:cubicBezTo>
                  <a:lnTo>
                    <a:pt x="1" y="16134"/>
                  </a:lnTo>
                  <a:cubicBezTo>
                    <a:pt x="2379" y="16048"/>
                    <a:pt x="7234" y="15417"/>
                    <a:pt x="11031" y="12042"/>
                  </a:cubicBezTo>
                  <a:cubicBezTo>
                    <a:pt x="14657" y="8811"/>
                    <a:pt x="17051" y="7386"/>
                    <a:pt x="19654" y="7386"/>
                  </a:cubicBezTo>
                  <a:cubicBezTo>
                    <a:pt x="20807" y="7386"/>
                    <a:pt x="22001" y="7665"/>
                    <a:pt x="23362" y="8192"/>
                  </a:cubicBezTo>
                  <a:cubicBezTo>
                    <a:pt x="24699" y="8707"/>
                    <a:pt x="25841" y="8887"/>
                    <a:pt x="26784" y="8887"/>
                  </a:cubicBezTo>
                  <a:cubicBezTo>
                    <a:pt x="28968" y="8887"/>
                    <a:pt x="30082" y="7921"/>
                    <a:pt x="30082" y="7921"/>
                  </a:cubicBezTo>
                  <a:cubicBezTo>
                    <a:pt x="30082" y="7921"/>
                    <a:pt x="31590" y="7145"/>
                    <a:pt x="33097" y="7145"/>
                  </a:cubicBezTo>
                  <a:cubicBezTo>
                    <a:pt x="34164" y="7145"/>
                    <a:pt x="35231" y="7534"/>
                    <a:pt x="35762" y="8864"/>
                  </a:cubicBezTo>
                  <a:cubicBezTo>
                    <a:pt x="37045" y="12067"/>
                    <a:pt x="40334" y="15043"/>
                    <a:pt x="40334" y="15043"/>
                  </a:cubicBezTo>
                  <a:cubicBezTo>
                    <a:pt x="40334" y="15043"/>
                    <a:pt x="42539" y="17446"/>
                    <a:pt x="46691" y="17446"/>
                  </a:cubicBezTo>
                  <a:cubicBezTo>
                    <a:pt x="47363" y="17446"/>
                    <a:pt x="48086" y="17383"/>
                    <a:pt x="48859" y="17237"/>
                  </a:cubicBezTo>
                  <a:cubicBezTo>
                    <a:pt x="49658" y="17086"/>
                    <a:pt x="50323" y="17021"/>
                    <a:pt x="50877" y="17021"/>
                  </a:cubicBezTo>
                  <a:cubicBezTo>
                    <a:pt x="51301" y="17021"/>
                    <a:pt x="51659" y="17059"/>
                    <a:pt x="51963" y="17127"/>
                  </a:cubicBezTo>
                  <a:lnTo>
                    <a:pt x="51963" y="4620"/>
                  </a:lnTo>
                  <a:cubicBezTo>
                    <a:pt x="50723" y="5154"/>
                    <a:pt x="48920" y="5759"/>
                    <a:pt x="47115" y="5759"/>
                  </a:cubicBezTo>
                  <a:cubicBezTo>
                    <a:pt x="46256" y="5759"/>
                    <a:pt x="45398" y="5622"/>
                    <a:pt x="44598" y="5276"/>
                  </a:cubicBezTo>
                  <a:cubicBezTo>
                    <a:pt x="42622" y="4416"/>
                    <a:pt x="41037" y="4209"/>
                    <a:pt x="39969" y="4209"/>
                  </a:cubicBezTo>
                  <a:cubicBezTo>
                    <a:pt x="38980" y="4209"/>
                    <a:pt x="38435" y="4386"/>
                    <a:pt x="38435" y="4386"/>
                  </a:cubicBezTo>
                  <a:cubicBezTo>
                    <a:pt x="38435" y="4386"/>
                    <a:pt x="37163" y="4903"/>
                    <a:pt x="35490" y="4903"/>
                  </a:cubicBezTo>
                  <a:cubicBezTo>
                    <a:pt x="34155" y="4903"/>
                    <a:pt x="32565" y="4574"/>
                    <a:pt x="31161" y="3394"/>
                  </a:cubicBezTo>
                  <a:cubicBezTo>
                    <a:pt x="27991" y="733"/>
                    <a:pt x="23575" y="40"/>
                    <a:pt x="23575" y="40"/>
                  </a:cubicBezTo>
                  <a:cubicBezTo>
                    <a:pt x="23575" y="40"/>
                    <a:pt x="23202" y="0"/>
                    <a:pt x="22612" y="0"/>
                  </a:cubicBezTo>
                  <a:close/>
                </a:path>
              </a:pathLst>
            </a:custGeom>
            <a:solidFill>
              <a:srgbClr val="181A69">
                <a:alpha val="4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4039825" y="1642950"/>
              <a:ext cx="915250" cy="258475"/>
            </a:xfrm>
            <a:custGeom>
              <a:avLst/>
              <a:gdLst/>
              <a:ahLst/>
              <a:cxnLst/>
              <a:rect l="l" t="t" r="r" b="b"/>
              <a:pathLst>
                <a:path w="36610" h="10339" extrusionOk="0">
                  <a:moveTo>
                    <a:pt x="0" y="1"/>
                  </a:moveTo>
                  <a:cubicBezTo>
                    <a:pt x="160" y="193"/>
                    <a:pt x="300" y="403"/>
                    <a:pt x="410" y="628"/>
                  </a:cubicBezTo>
                  <a:cubicBezTo>
                    <a:pt x="1440" y="2670"/>
                    <a:pt x="4954" y="3330"/>
                    <a:pt x="4954" y="3330"/>
                  </a:cubicBezTo>
                  <a:cubicBezTo>
                    <a:pt x="4954" y="3330"/>
                    <a:pt x="6545" y="3691"/>
                    <a:pt x="7078" y="4536"/>
                  </a:cubicBezTo>
                  <a:cubicBezTo>
                    <a:pt x="7515" y="5229"/>
                    <a:pt x="8385" y="6335"/>
                    <a:pt x="10189" y="6335"/>
                  </a:cubicBezTo>
                  <a:cubicBezTo>
                    <a:pt x="10584" y="6335"/>
                    <a:pt x="11024" y="6282"/>
                    <a:pt x="11515" y="6160"/>
                  </a:cubicBezTo>
                  <a:cubicBezTo>
                    <a:pt x="11861" y="6073"/>
                    <a:pt x="12224" y="6036"/>
                    <a:pt x="12595" y="6036"/>
                  </a:cubicBezTo>
                  <a:cubicBezTo>
                    <a:pt x="15146" y="6036"/>
                    <a:pt x="18047" y="7820"/>
                    <a:pt x="18047" y="7820"/>
                  </a:cubicBezTo>
                  <a:cubicBezTo>
                    <a:pt x="18047" y="7820"/>
                    <a:pt x="21835" y="10339"/>
                    <a:pt x="26041" y="10339"/>
                  </a:cubicBezTo>
                  <a:cubicBezTo>
                    <a:pt x="27202" y="10339"/>
                    <a:pt x="28395" y="10147"/>
                    <a:pt x="29549" y="9657"/>
                  </a:cubicBezTo>
                  <a:cubicBezTo>
                    <a:pt x="32735" y="8304"/>
                    <a:pt x="35163" y="6508"/>
                    <a:pt x="36610" y="5282"/>
                  </a:cubicBezTo>
                  <a:lnTo>
                    <a:pt x="36610" y="1"/>
                  </a:lnTo>
                  <a:lnTo>
                    <a:pt x="29340" y="1"/>
                  </a:lnTo>
                  <a:cubicBezTo>
                    <a:pt x="27597" y="526"/>
                    <a:pt x="25690" y="1321"/>
                    <a:pt x="23804" y="2531"/>
                  </a:cubicBezTo>
                  <a:cubicBezTo>
                    <a:pt x="21110" y="4255"/>
                    <a:pt x="18914" y="4743"/>
                    <a:pt x="17290" y="4743"/>
                  </a:cubicBezTo>
                  <a:cubicBezTo>
                    <a:pt x="15178" y="4743"/>
                    <a:pt x="14037" y="3917"/>
                    <a:pt x="14037" y="3917"/>
                  </a:cubicBezTo>
                  <a:cubicBezTo>
                    <a:pt x="14037" y="3917"/>
                    <a:pt x="13491" y="3321"/>
                    <a:pt x="11936" y="3321"/>
                  </a:cubicBezTo>
                  <a:cubicBezTo>
                    <a:pt x="11455" y="3321"/>
                    <a:pt x="10878" y="3378"/>
                    <a:pt x="10190" y="3527"/>
                  </a:cubicBezTo>
                  <a:cubicBezTo>
                    <a:pt x="10027" y="3562"/>
                    <a:pt x="9866" y="3579"/>
                    <a:pt x="9708" y="3579"/>
                  </a:cubicBezTo>
                  <a:cubicBezTo>
                    <a:pt x="7886" y="3579"/>
                    <a:pt x="6432" y="1385"/>
                    <a:pt x="5696" y="1"/>
                  </a:cubicBezTo>
                  <a:close/>
                </a:path>
              </a:pathLst>
            </a:custGeom>
            <a:solidFill>
              <a:srgbClr val="181A69">
                <a:alpha val="4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3742950" y="2287000"/>
              <a:ext cx="725400" cy="107200"/>
            </a:xfrm>
            <a:custGeom>
              <a:avLst/>
              <a:gdLst/>
              <a:ahLst/>
              <a:cxnLst/>
              <a:rect l="l" t="t" r="r" b="b"/>
              <a:pathLst>
                <a:path w="29016" h="4288" extrusionOk="0">
                  <a:moveTo>
                    <a:pt x="10237" y="0"/>
                  </a:moveTo>
                  <a:cubicBezTo>
                    <a:pt x="6886" y="0"/>
                    <a:pt x="5987" y="1962"/>
                    <a:pt x="5987" y="1962"/>
                  </a:cubicBezTo>
                  <a:cubicBezTo>
                    <a:pt x="5987" y="1962"/>
                    <a:pt x="5249" y="3127"/>
                    <a:pt x="2981" y="3127"/>
                  </a:cubicBezTo>
                  <a:cubicBezTo>
                    <a:pt x="1825" y="3127"/>
                    <a:pt x="759" y="3713"/>
                    <a:pt x="0" y="4287"/>
                  </a:cubicBezTo>
                  <a:lnTo>
                    <a:pt x="29016" y="4287"/>
                  </a:lnTo>
                  <a:cubicBezTo>
                    <a:pt x="28212" y="3996"/>
                    <a:pt x="27269" y="3467"/>
                    <a:pt x="26494" y="2516"/>
                  </a:cubicBezTo>
                  <a:cubicBezTo>
                    <a:pt x="25397" y="1157"/>
                    <a:pt x="23799" y="626"/>
                    <a:pt x="22167" y="626"/>
                  </a:cubicBezTo>
                  <a:cubicBezTo>
                    <a:pt x="21223" y="626"/>
                    <a:pt x="20268" y="804"/>
                    <a:pt x="19392" y="1101"/>
                  </a:cubicBezTo>
                  <a:cubicBezTo>
                    <a:pt x="18736" y="1322"/>
                    <a:pt x="18078" y="1403"/>
                    <a:pt x="17468" y="1403"/>
                  </a:cubicBezTo>
                  <a:cubicBezTo>
                    <a:pt x="15853" y="1403"/>
                    <a:pt x="14578" y="839"/>
                    <a:pt x="14578" y="839"/>
                  </a:cubicBezTo>
                  <a:cubicBezTo>
                    <a:pt x="12805" y="228"/>
                    <a:pt x="11379" y="0"/>
                    <a:pt x="10237" y="0"/>
                  </a:cubicBezTo>
                  <a:close/>
                </a:path>
              </a:pathLst>
            </a:custGeom>
            <a:solidFill>
              <a:srgbClr val="181A69">
                <a:alpha val="4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 name="Google Shape;15;p2"/>
          <p:cNvGrpSpPr/>
          <p:nvPr/>
        </p:nvGrpSpPr>
        <p:grpSpPr>
          <a:xfrm>
            <a:off x="-33384" y="24104"/>
            <a:ext cx="9191800" cy="5125321"/>
            <a:chOff x="5820575" y="792900"/>
            <a:chExt cx="1357625" cy="786925"/>
          </a:xfrm>
        </p:grpSpPr>
        <p:sp>
          <p:nvSpPr>
            <p:cNvPr id="16" name="Google Shape;16;p2"/>
            <p:cNvSpPr/>
            <p:nvPr/>
          </p:nvSpPr>
          <p:spPr>
            <a:xfrm>
              <a:off x="6169125" y="1518150"/>
              <a:ext cx="388150" cy="61675"/>
            </a:xfrm>
            <a:custGeom>
              <a:avLst/>
              <a:gdLst/>
              <a:ahLst/>
              <a:cxnLst/>
              <a:rect l="l" t="t" r="r" b="b"/>
              <a:pathLst>
                <a:path w="15526" h="2467" extrusionOk="0">
                  <a:moveTo>
                    <a:pt x="11805" y="1"/>
                  </a:moveTo>
                  <a:cubicBezTo>
                    <a:pt x="10527" y="1"/>
                    <a:pt x="9493" y="679"/>
                    <a:pt x="9493" y="679"/>
                  </a:cubicBezTo>
                  <a:cubicBezTo>
                    <a:pt x="9493" y="679"/>
                    <a:pt x="8308" y="1420"/>
                    <a:pt x="5693" y="1420"/>
                  </a:cubicBezTo>
                  <a:cubicBezTo>
                    <a:pt x="5112" y="1420"/>
                    <a:pt x="4461" y="1383"/>
                    <a:pt x="3736" y="1294"/>
                  </a:cubicBezTo>
                  <a:cubicBezTo>
                    <a:pt x="3440" y="1258"/>
                    <a:pt x="3163" y="1241"/>
                    <a:pt x="2905" y="1241"/>
                  </a:cubicBezTo>
                  <a:cubicBezTo>
                    <a:pt x="1360" y="1241"/>
                    <a:pt x="489" y="1845"/>
                    <a:pt x="1" y="2467"/>
                  </a:cubicBezTo>
                  <a:lnTo>
                    <a:pt x="15525" y="2467"/>
                  </a:lnTo>
                  <a:cubicBezTo>
                    <a:pt x="15201" y="2061"/>
                    <a:pt x="14824" y="1466"/>
                    <a:pt x="13807" y="679"/>
                  </a:cubicBezTo>
                  <a:cubicBezTo>
                    <a:pt x="13144" y="170"/>
                    <a:pt x="12444" y="1"/>
                    <a:pt x="11805" y="1"/>
                  </a:cubicBezTo>
                  <a:close/>
                </a:path>
              </a:pathLst>
            </a:custGeom>
            <a:solidFill>
              <a:srgbClr val="15154F">
                <a:alpha val="58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5820575" y="1099750"/>
              <a:ext cx="309925" cy="298425"/>
            </a:xfrm>
            <a:custGeom>
              <a:avLst/>
              <a:gdLst/>
              <a:ahLst/>
              <a:cxnLst/>
              <a:rect l="l" t="t" r="r" b="b"/>
              <a:pathLst>
                <a:path w="12397" h="11937" extrusionOk="0">
                  <a:moveTo>
                    <a:pt x="4944" y="1"/>
                  </a:moveTo>
                  <a:cubicBezTo>
                    <a:pt x="3505" y="1"/>
                    <a:pt x="1824" y="273"/>
                    <a:pt x="1" y="1078"/>
                  </a:cubicBezTo>
                  <a:lnTo>
                    <a:pt x="1" y="11937"/>
                  </a:lnTo>
                  <a:cubicBezTo>
                    <a:pt x="2129" y="11797"/>
                    <a:pt x="8632" y="11080"/>
                    <a:pt x="11478" y="7377"/>
                  </a:cubicBezTo>
                  <a:cubicBezTo>
                    <a:pt x="11478" y="7377"/>
                    <a:pt x="12397" y="6208"/>
                    <a:pt x="12397" y="4388"/>
                  </a:cubicBezTo>
                  <a:cubicBezTo>
                    <a:pt x="12397" y="2567"/>
                    <a:pt x="9883" y="1177"/>
                    <a:pt x="9883" y="1177"/>
                  </a:cubicBezTo>
                  <a:cubicBezTo>
                    <a:pt x="9883" y="1177"/>
                    <a:pt x="7937" y="1"/>
                    <a:pt x="4944" y="1"/>
                  </a:cubicBezTo>
                  <a:close/>
                </a:path>
              </a:pathLst>
            </a:custGeom>
            <a:solidFill>
              <a:srgbClr val="15154F">
                <a:alpha val="58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6790500" y="1211675"/>
              <a:ext cx="387600" cy="233900"/>
            </a:xfrm>
            <a:custGeom>
              <a:avLst/>
              <a:gdLst/>
              <a:ahLst/>
              <a:cxnLst/>
              <a:rect l="l" t="t" r="r" b="b"/>
              <a:pathLst>
                <a:path w="15504" h="9356" extrusionOk="0">
                  <a:moveTo>
                    <a:pt x="15503" y="1"/>
                  </a:moveTo>
                  <a:cubicBezTo>
                    <a:pt x="14539" y="383"/>
                    <a:pt x="12700" y="918"/>
                    <a:pt x="9959" y="918"/>
                  </a:cubicBezTo>
                  <a:cubicBezTo>
                    <a:pt x="8875" y="918"/>
                    <a:pt x="7649" y="834"/>
                    <a:pt x="6281" y="624"/>
                  </a:cubicBezTo>
                  <a:cubicBezTo>
                    <a:pt x="5575" y="515"/>
                    <a:pt x="4969" y="467"/>
                    <a:pt x="4451" y="467"/>
                  </a:cubicBezTo>
                  <a:cubicBezTo>
                    <a:pt x="1" y="467"/>
                    <a:pt x="1934" y="4048"/>
                    <a:pt x="1934" y="4048"/>
                  </a:cubicBezTo>
                  <a:cubicBezTo>
                    <a:pt x="4587" y="8229"/>
                    <a:pt x="6975" y="9355"/>
                    <a:pt x="9431" y="9355"/>
                  </a:cubicBezTo>
                  <a:cubicBezTo>
                    <a:pt x="10282" y="9355"/>
                    <a:pt x="11141" y="9220"/>
                    <a:pt x="12022" y="9030"/>
                  </a:cubicBezTo>
                  <a:cubicBezTo>
                    <a:pt x="12990" y="8821"/>
                    <a:pt x="13755" y="8745"/>
                    <a:pt x="14352" y="8745"/>
                  </a:cubicBezTo>
                  <a:cubicBezTo>
                    <a:pt x="14841" y="8745"/>
                    <a:pt x="15219" y="8796"/>
                    <a:pt x="15503" y="8866"/>
                  </a:cubicBezTo>
                  <a:lnTo>
                    <a:pt x="15503" y="1"/>
                  </a:lnTo>
                  <a:close/>
                </a:path>
              </a:pathLst>
            </a:custGeom>
            <a:solidFill>
              <a:srgbClr val="15154F">
                <a:alpha val="58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6830650" y="792900"/>
              <a:ext cx="347550" cy="168650"/>
            </a:xfrm>
            <a:custGeom>
              <a:avLst/>
              <a:gdLst/>
              <a:ahLst/>
              <a:cxnLst/>
              <a:rect l="l" t="t" r="r" b="b"/>
              <a:pathLst>
                <a:path w="13902" h="6746" extrusionOk="0">
                  <a:moveTo>
                    <a:pt x="13757" y="1"/>
                  </a:moveTo>
                  <a:cubicBezTo>
                    <a:pt x="6613" y="1"/>
                    <a:pt x="2850" y="3913"/>
                    <a:pt x="2850" y="3913"/>
                  </a:cubicBezTo>
                  <a:cubicBezTo>
                    <a:pt x="2850" y="3913"/>
                    <a:pt x="0" y="6472"/>
                    <a:pt x="4445" y="6734"/>
                  </a:cubicBezTo>
                  <a:cubicBezTo>
                    <a:pt x="4574" y="6742"/>
                    <a:pt x="4703" y="6745"/>
                    <a:pt x="4834" y="6745"/>
                  </a:cubicBezTo>
                  <a:cubicBezTo>
                    <a:pt x="8075" y="6745"/>
                    <a:pt x="12045" y="4518"/>
                    <a:pt x="13901" y="3343"/>
                  </a:cubicBezTo>
                  <a:lnTo>
                    <a:pt x="13901" y="1"/>
                  </a:lnTo>
                  <a:cubicBezTo>
                    <a:pt x="13853" y="1"/>
                    <a:pt x="13805" y="1"/>
                    <a:pt x="13757" y="1"/>
                  </a:cubicBezTo>
                  <a:close/>
                </a:path>
              </a:pathLst>
            </a:custGeom>
            <a:solidFill>
              <a:srgbClr val="15154F">
                <a:alpha val="58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 name="Google Shape;20;p2"/>
          <p:cNvGrpSpPr/>
          <p:nvPr/>
        </p:nvGrpSpPr>
        <p:grpSpPr>
          <a:xfrm>
            <a:off x="59" y="24104"/>
            <a:ext cx="9191800" cy="5125321"/>
            <a:chOff x="5820575" y="792900"/>
            <a:chExt cx="1357625" cy="786925"/>
          </a:xfrm>
        </p:grpSpPr>
        <p:sp>
          <p:nvSpPr>
            <p:cNvPr id="21" name="Google Shape;21;p2"/>
            <p:cNvSpPr/>
            <p:nvPr/>
          </p:nvSpPr>
          <p:spPr>
            <a:xfrm>
              <a:off x="6169125" y="1518150"/>
              <a:ext cx="388150" cy="61675"/>
            </a:xfrm>
            <a:custGeom>
              <a:avLst/>
              <a:gdLst/>
              <a:ahLst/>
              <a:cxnLst/>
              <a:rect l="l" t="t" r="r" b="b"/>
              <a:pathLst>
                <a:path w="15526" h="2467" extrusionOk="0">
                  <a:moveTo>
                    <a:pt x="11805" y="1"/>
                  </a:moveTo>
                  <a:cubicBezTo>
                    <a:pt x="10527" y="1"/>
                    <a:pt x="9493" y="679"/>
                    <a:pt x="9493" y="679"/>
                  </a:cubicBezTo>
                  <a:cubicBezTo>
                    <a:pt x="9493" y="679"/>
                    <a:pt x="8308" y="1420"/>
                    <a:pt x="5693" y="1420"/>
                  </a:cubicBezTo>
                  <a:cubicBezTo>
                    <a:pt x="5112" y="1420"/>
                    <a:pt x="4461" y="1383"/>
                    <a:pt x="3736" y="1294"/>
                  </a:cubicBezTo>
                  <a:cubicBezTo>
                    <a:pt x="3440" y="1258"/>
                    <a:pt x="3163" y="1241"/>
                    <a:pt x="2905" y="1241"/>
                  </a:cubicBezTo>
                  <a:cubicBezTo>
                    <a:pt x="1360" y="1241"/>
                    <a:pt x="489" y="1845"/>
                    <a:pt x="1" y="2467"/>
                  </a:cubicBezTo>
                  <a:lnTo>
                    <a:pt x="15525" y="2467"/>
                  </a:lnTo>
                  <a:cubicBezTo>
                    <a:pt x="15201" y="2061"/>
                    <a:pt x="14824" y="1466"/>
                    <a:pt x="13807" y="679"/>
                  </a:cubicBezTo>
                  <a:cubicBezTo>
                    <a:pt x="13144" y="170"/>
                    <a:pt x="12444" y="1"/>
                    <a:pt x="11805" y="1"/>
                  </a:cubicBezTo>
                  <a:close/>
                </a:path>
              </a:pathLst>
            </a:custGeom>
            <a:solidFill>
              <a:srgbClr val="000000">
                <a:alpha val="223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5820575" y="1099750"/>
              <a:ext cx="309925" cy="298425"/>
            </a:xfrm>
            <a:custGeom>
              <a:avLst/>
              <a:gdLst/>
              <a:ahLst/>
              <a:cxnLst/>
              <a:rect l="l" t="t" r="r" b="b"/>
              <a:pathLst>
                <a:path w="12397" h="11937" extrusionOk="0">
                  <a:moveTo>
                    <a:pt x="4944" y="1"/>
                  </a:moveTo>
                  <a:cubicBezTo>
                    <a:pt x="3505" y="1"/>
                    <a:pt x="1824" y="273"/>
                    <a:pt x="1" y="1078"/>
                  </a:cubicBezTo>
                  <a:lnTo>
                    <a:pt x="1" y="11937"/>
                  </a:lnTo>
                  <a:cubicBezTo>
                    <a:pt x="2129" y="11797"/>
                    <a:pt x="8632" y="11080"/>
                    <a:pt x="11478" y="7377"/>
                  </a:cubicBezTo>
                  <a:cubicBezTo>
                    <a:pt x="11478" y="7377"/>
                    <a:pt x="12397" y="6208"/>
                    <a:pt x="12397" y="4388"/>
                  </a:cubicBezTo>
                  <a:cubicBezTo>
                    <a:pt x="12397" y="2567"/>
                    <a:pt x="9883" y="1177"/>
                    <a:pt x="9883" y="1177"/>
                  </a:cubicBezTo>
                  <a:cubicBezTo>
                    <a:pt x="9883" y="1177"/>
                    <a:pt x="7937" y="1"/>
                    <a:pt x="4944" y="1"/>
                  </a:cubicBezTo>
                  <a:close/>
                </a:path>
              </a:pathLst>
            </a:custGeom>
            <a:solidFill>
              <a:srgbClr val="000000">
                <a:alpha val="223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6790500" y="1211675"/>
              <a:ext cx="387600" cy="233900"/>
            </a:xfrm>
            <a:custGeom>
              <a:avLst/>
              <a:gdLst/>
              <a:ahLst/>
              <a:cxnLst/>
              <a:rect l="l" t="t" r="r" b="b"/>
              <a:pathLst>
                <a:path w="15504" h="9356" extrusionOk="0">
                  <a:moveTo>
                    <a:pt x="15503" y="1"/>
                  </a:moveTo>
                  <a:cubicBezTo>
                    <a:pt x="14539" y="383"/>
                    <a:pt x="12700" y="918"/>
                    <a:pt x="9959" y="918"/>
                  </a:cubicBezTo>
                  <a:cubicBezTo>
                    <a:pt x="8875" y="918"/>
                    <a:pt x="7649" y="834"/>
                    <a:pt x="6281" y="624"/>
                  </a:cubicBezTo>
                  <a:cubicBezTo>
                    <a:pt x="5575" y="515"/>
                    <a:pt x="4969" y="467"/>
                    <a:pt x="4451" y="467"/>
                  </a:cubicBezTo>
                  <a:cubicBezTo>
                    <a:pt x="1" y="467"/>
                    <a:pt x="1934" y="4048"/>
                    <a:pt x="1934" y="4048"/>
                  </a:cubicBezTo>
                  <a:cubicBezTo>
                    <a:pt x="4587" y="8229"/>
                    <a:pt x="6975" y="9355"/>
                    <a:pt x="9431" y="9355"/>
                  </a:cubicBezTo>
                  <a:cubicBezTo>
                    <a:pt x="10282" y="9355"/>
                    <a:pt x="11141" y="9220"/>
                    <a:pt x="12022" y="9030"/>
                  </a:cubicBezTo>
                  <a:cubicBezTo>
                    <a:pt x="12990" y="8821"/>
                    <a:pt x="13755" y="8745"/>
                    <a:pt x="14352" y="8745"/>
                  </a:cubicBezTo>
                  <a:cubicBezTo>
                    <a:pt x="14841" y="8745"/>
                    <a:pt x="15219" y="8796"/>
                    <a:pt x="15503" y="8866"/>
                  </a:cubicBezTo>
                  <a:lnTo>
                    <a:pt x="15503" y="1"/>
                  </a:lnTo>
                  <a:close/>
                </a:path>
              </a:pathLst>
            </a:custGeom>
            <a:solidFill>
              <a:srgbClr val="000000">
                <a:alpha val="223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6830650" y="792900"/>
              <a:ext cx="347550" cy="168650"/>
            </a:xfrm>
            <a:custGeom>
              <a:avLst/>
              <a:gdLst/>
              <a:ahLst/>
              <a:cxnLst/>
              <a:rect l="l" t="t" r="r" b="b"/>
              <a:pathLst>
                <a:path w="13902" h="6746" extrusionOk="0">
                  <a:moveTo>
                    <a:pt x="13757" y="1"/>
                  </a:moveTo>
                  <a:cubicBezTo>
                    <a:pt x="6613" y="1"/>
                    <a:pt x="2850" y="3913"/>
                    <a:pt x="2850" y="3913"/>
                  </a:cubicBezTo>
                  <a:cubicBezTo>
                    <a:pt x="2850" y="3913"/>
                    <a:pt x="0" y="6472"/>
                    <a:pt x="4445" y="6734"/>
                  </a:cubicBezTo>
                  <a:cubicBezTo>
                    <a:pt x="4574" y="6742"/>
                    <a:pt x="4703" y="6745"/>
                    <a:pt x="4834" y="6745"/>
                  </a:cubicBezTo>
                  <a:cubicBezTo>
                    <a:pt x="8075" y="6745"/>
                    <a:pt x="12045" y="4518"/>
                    <a:pt x="13901" y="3343"/>
                  </a:cubicBezTo>
                  <a:lnTo>
                    <a:pt x="13901" y="1"/>
                  </a:lnTo>
                  <a:cubicBezTo>
                    <a:pt x="13853" y="1"/>
                    <a:pt x="13805" y="1"/>
                    <a:pt x="13757" y="1"/>
                  </a:cubicBezTo>
                  <a:close/>
                </a:path>
              </a:pathLst>
            </a:custGeom>
            <a:solidFill>
              <a:srgbClr val="000000">
                <a:alpha val="223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5" name="Google Shape;25;p2"/>
          <p:cNvPicPr preferRelativeResize="0"/>
          <p:nvPr/>
        </p:nvPicPr>
        <p:blipFill>
          <a:blip r:embed="rId2">
            <a:alphaModFix/>
          </a:blip>
          <a:stretch>
            <a:fillRect/>
          </a:stretch>
        </p:blipFill>
        <p:spPr>
          <a:xfrm>
            <a:off x="-53950" y="-14179"/>
            <a:ext cx="9251902" cy="5486482"/>
          </a:xfrm>
          <a:prstGeom prst="rect">
            <a:avLst/>
          </a:prstGeom>
          <a:noFill/>
          <a:ln>
            <a:noFill/>
          </a:ln>
        </p:spPr>
      </p:pic>
      <p:sp>
        <p:nvSpPr>
          <p:cNvPr id="26" name="Google Shape;26;p2"/>
          <p:cNvSpPr txBox="1">
            <a:spLocks noGrp="1"/>
          </p:cNvSpPr>
          <p:nvPr>
            <p:ph type="ctrTitle"/>
          </p:nvPr>
        </p:nvSpPr>
        <p:spPr>
          <a:xfrm>
            <a:off x="391150" y="1897688"/>
            <a:ext cx="8342700" cy="1420200"/>
          </a:xfrm>
          <a:prstGeom prst="rect">
            <a:avLst/>
          </a:prstGeom>
        </p:spPr>
        <p:txBody>
          <a:bodyPr spcFirstLastPara="1" wrap="square" lIns="91425" tIns="91425" rIns="91425" bIns="91425" anchor="b" anchorCtr="0">
            <a:noAutofit/>
          </a:bodyPr>
          <a:lstStyle>
            <a:lvl1pPr lvl="0" algn="ctr">
              <a:spcBef>
                <a:spcPts val="0"/>
              </a:spcBef>
              <a:spcAft>
                <a:spcPts val="0"/>
              </a:spcAft>
              <a:buClr>
                <a:srgbClr val="FFFFFF"/>
              </a:buClr>
              <a:buSzPts val="4800"/>
              <a:buNone/>
              <a:defRPr sz="4800">
                <a:solidFill>
                  <a:srgbClr val="FFFFFF"/>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27" name="Google Shape;27;p2"/>
          <p:cNvSpPr txBox="1">
            <a:spLocks noGrp="1"/>
          </p:cNvSpPr>
          <p:nvPr>
            <p:ph type="subTitle" idx="1"/>
          </p:nvPr>
        </p:nvSpPr>
        <p:spPr>
          <a:xfrm>
            <a:off x="-33325" y="3248888"/>
            <a:ext cx="9191700" cy="2742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rgbClr val="FFFFFF"/>
              </a:buClr>
              <a:buSzPts val="1400"/>
              <a:buNone/>
              <a:defRPr sz="1400">
                <a:solidFill>
                  <a:srgbClr val="FFFFFF"/>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28" name="Google Shape;28;p2"/>
          <p:cNvSpPr/>
          <p:nvPr/>
        </p:nvSpPr>
        <p:spPr>
          <a:xfrm>
            <a:off x="525550" y="2593875"/>
            <a:ext cx="650" cy="625"/>
          </a:xfrm>
          <a:custGeom>
            <a:avLst/>
            <a:gdLst/>
            <a:ahLst/>
            <a:cxnLst/>
            <a:rect l="l" t="t" r="r" b="b"/>
            <a:pathLst>
              <a:path w="26" h="25" extrusionOk="0">
                <a:moveTo>
                  <a:pt x="26" y="0"/>
                </a:moveTo>
                <a:cubicBezTo>
                  <a:pt x="17" y="4"/>
                  <a:pt x="9" y="16"/>
                  <a:pt x="1" y="25"/>
                </a:cubicBezTo>
                <a:lnTo>
                  <a:pt x="26" y="0"/>
                </a:lnTo>
                <a:close/>
              </a:path>
            </a:pathLst>
          </a:custGeom>
          <a:solidFill>
            <a:srgbClr val="3330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a:t>
            </a:fld>
            <a:endParaRPr/>
          </a:p>
        </p:txBody>
      </p:sp>
      <p:sp>
        <p:nvSpPr>
          <p:cNvPr id="30" name="Google Shape;30;p2"/>
          <p:cNvSpPr/>
          <p:nvPr/>
        </p:nvSpPr>
        <p:spPr>
          <a:xfrm rot="10800000">
            <a:off x="-43050" y="-19639"/>
            <a:ext cx="3968015" cy="2885964"/>
          </a:xfrm>
          <a:custGeom>
            <a:avLst/>
            <a:gdLst/>
            <a:ahLst/>
            <a:cxnLst/>
            <a:rect l="l" t="t" r="r" b="b"/>
            <a:pathLst>
              <a:path w="132643" h="98137" extrusionOk="0">
                <a:moveTo>
                  <a:pt x="132642" y="0"/>
                </a:moveTo>
                <a:cubicBezTo>
                  <a:pt x="131181" y="9829"/>
                  <a:pt x="128999" y="20689"/>
                  <a:pt x="125872" y="28645"/>
                </a:cubicBezTo>
                <a:cubicBezTo>
                  <a:pt x="119001" y="46060"/>
                  <a:pt x="108394" y="49934"/>
                  <a:pt x="93795" y="49934"/>
                </a:cubicBezTo>
                <a:cubicBezTo>
                  <a:pt x="90575" y="49934"/>
                  <a:pt x="87160" y="49746"/>
                  <a:pt x="83548" y="49472"/>
                </a:cubicBezTo>
                <a:cubicBezTo>
                  <a:pt x="74958" y="48829"/>
                  <a:pt x="67497" y="47986"/>
                  <a:pt x="60767" y="47986"/>
                </a:cubicBezTo>
                <a:cubicBezTo>
                  <a:pt x="51852" y="47986"/>
                  <a:pt x="44220" y="49465"/>
                  <a:pt x="36945" y="54851"/>
                </a:cubicBezTo>
                <a:cubicBezTo>
                  <a:pt x="21325" y="66398"/>
                  <a:pt x="23937" y="90610"/>
                  <a:pt x="1083" y="97810"/>
                </a:cubicBezTo>
                <a:lnTo>
                  <a:pt x="0" y="98137"/>
                </a:lnTo>
                <a:lnTo>
                  <a:pt x="132642" y="98137"/>
                </a:lnTo>
                <a:lnTo>
                  <a:pt x="132642" y="0"/>
                </a:lnTo>
                <a:close/>
              </a:path>
            </a:pathLst>
          </a:custGeom>
          <a:gradFill>
            <a:gsLst>
              <a:gs pos="0">
                <a:srgbClr val="72397B"/>
              </a:gs>
              <a:gs pos="56000">
                <a:srgbClr val="3F2767"/>
              </a:gs>
              <a:gs pos="100000">
                <a:srgbClr val="0B1453"/>
              </a:gs>
            </a:gsLst>
            <a:lin ang="5400700" scaled="0"/>
          </a:gradFill>
          <a:ln>
            <a:noFill/>
          </a:ln>
        </p:spPr>
        <p:txBody>
          <a:bodyPr spcFirstLastPara="1" wrap="square" lIns="48200" tIns="48200" rIns="48200" bIns="48200" anchor="ctr" anchorCtr="0">
            <a:noAutofit/>
          </a:bodyPr>
          <a:lstStyle/>
          <a:p>
            <a:pPr marL="0" lvl="0" indent="0" algn="l" rtl="0">
              <a:spcBef>
                <a:spcPts val="0"/>
              </a:spcBef>
              <a:spcAft>
                <a:spcPts val="0"/>
              </a:spcAft>
              <a:buNone/>
            </a:pPr>
            <a:endParaRPr/>
          </a:p>
        </p:txBody>
      </p:sp>
      <p:sp>
        <p:nvSpPr>
          <p:cNvPr id="31" name="Google Shape;31;p2"/>
          <p:cNvSpPr/>
          <p:nvPr/>
        </p:nvSpPr>
        <p:spPr>
          <a:xfrm>
            <a:off x="5247279" y="2339798"/>
            <a:ext cx="3968015" cy="2885964"/>
          </a:xfrm>
          <a:custGeom>
            <a:avLst/>
            <a:gdLst/>
            <a:ahLst/>
            <a:cxnLst/>
            <a:rect l="l" t="t" r="r" b="b"/>
            <a:pathLst>
              <a:path w="132643" h="98137" extrusionOk="0">
                <a:moveTo>
                  <a:pt x="132642" y="0"/>
                </a:moveTo>
                <a:cubicBezTo>
                  <a:pt x="131181" y="9829"/>
                  <a:pt x="128999" y="20689"/>
                  <a:pt x="125872" y="28645"/>
                </a:cubicBezTo>
                <a:cubicBezTo>
                  <a:pt x="119001" y="46060"/>
                  <a:pt x="108394" y="49934"/>
                  <a:pt x="93795" y="49934"/>
                </a:cubicBezTo>
                <a:cubicBezTo>
                  <a:pt x="90575" y="49934"/>
                  <a:pt x="87160" y="49746"/>
                  <a:pt x="83548" y="49472"/>
                </a:cubicBezTo>
                <a:cubicBezTo>
                  <a:pt x="74958" y="48829"/>
                  <a:pt x="67497" y="47986"/>
                  <a:pt x="60767" y="47986"/>
                </a:cubicBezTo>
                <a:cubicBezTo>
                  <a:pt x="51852" y="47986"/>
                  <a:pt x="44220" y="49465"/>
                  <a:pt x="36945" y="54851"/>
                </a:cubicBezTo>
                <a:cubicBezTo>
                  <a:pt x="21325" y="66398"/>
                  <a:pt x="23937" y="90610"/>
                  <a:pt x="1083" y="97810"/>
                </a:cubicBezTo>
                <a:lnTo>
                  <a:pt x="0" y="98137"/>
                </a:lnTo>
                <a:lnTo>
                  <a:pt x="132642" y="98137"/>
                </a:lnTo>
                <a:lnTo>
                  <a:pt x="132642" y="0"/>
                </a:lnTo>
                <a:close/>
              </a:path>
            </a:pathLst>
          </a:custGeom>
          <a:gradFill>
            <a:gsLst>
              <a:gs pos="0">
                <a:srgbClr val="72397B"/>
              </a:gs>
              <a:gs pos="56000">
                <a:srgbClr val="3F2767"/>
              </a:gs>
              <a:gs pos="100000">
                <a:srgbClr val="0B1453"/>
              </a:gs>
            </a:gsLst>
            <a:lin ang="5400700" scaled="0"/>
          </a:gradFill>
          <a:ln>
            <a:noFill/>
          </a:ln>
        </p:spPr>
        <p:txBody>
          <a:bodyPr spcFirstLastPara="1" wrap="square" lIns="48200" tIns="48200" rIns="48200" bIns="48200"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2398291"/>
      </p:ext>
    </p:extLst>
  </p:cSld>
  <p:clrMapOvr>
    <a:masterClrMapping/>
  </p:clrMapOvr>
  <p:extLst>
    <p:ext uri="{DCECCB84-F9BA-43D5-87BE-67443E8EF086}">
      <p15:sldGuideLst xmlns:p15="http://schemas.microsoft.com/office/powerpoint/2012/main">
        <p15:guide id="1" orient="horz" pos="1497">
          <p15:clr>
            <a:srgbClr val="F9AD4C"/>
          </p15:clr>
        </p15:guide>
        <p15:guide id="2" pos="2874">
          <p15:clr>
            <a:srgbClr val="F9AD4C"/>
          </p15:clr>
        </p15:guide>
        <p15:guide id="3" orient="horz" pos="1957">
          <p15:clr>
            <a:srgbClr val="F9AD4C"/>
          </p15:clr>
        </p15:guide>
        <p15:guide id="4" orient="horz" pos="2219">
          <p15:clr>
            <a:srgbClr val="F9AD4C"/>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ECHNOLOGY DESIGN " type="blank">
  <p:cSld name="TECHNOLOGY DESIGN ">
    <p:spTree>
      <p:nvGrpSpPr>
        <p:cNvPr id="1" name="Shape 2284"/>
        <p:cNvGrpSpPr/>
        <p:nvPr/>
      </p:nvGrpSpPr>
      <p:grpSpPr>
        <a:xfrm>
          <a:off x="0" y="0"/>
          <a:ext cx="0" cy="0"/>
          <a:chOff x="0" y="0"/>
          <a:chExt cx="0" cy="0"/>
        </a:xfrm>
      </p:grpSpPr>
      <p:sp>
        <p:nvSpPr>
          <p:cNvPr id="2285" name="Google Shape;2285;p17"/>
          <p:cNvSpPr/>
          <p:nvPr/>
        </p:nvSpPr>
        <p:spPr>
          <a:xfrm>
            <a:off x="0" y="0"/>
            <a:ext cx="9144062" cy="5143542"/>
          </a:xfrm>
          <a:custGeom>
            <a:avLst/>
            <a:gdLst/>
            <a:ahLst/>
            <a:cxnLst/>
            <a:rect l="l" t="t" r="r" b="b"/>
            <a:pathLst>
              <a:path w="66114" h="43008" extrusionOk="0">
                <a:moveTo>
                  <a:pt x="0" y="1"/>
                </a:moveTo>
                <a:lnTo>
                  <a:pt x="66113" y="1"/>
                </a:lnTo>
                <a:lnTo>
                  <a:pt x="66113" y="43007"/>
                </a:lnTo>
                <a:lnTo>
                  <a:pt x="0" y="43007"/>
                </a:lnTo>
                <a:close/>
              </a:path>
            </a:pathLst>
          </a:custGeom>
          <a:gradFill>
            <a:gsLst>
              <a:gs pos="0">
                <a:srgbClr val="131263"/>
              </a:gs>
              <a:gs pos="100000">
                <a:srgbClr val="0C0C3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6" name="Google Shape;2286;p17"/>
          <p:cNvSpPr/>
          <p:nvPr/>
        </p:nvSpPr>
        <p:spPr>
          <a:xfrm>
            <a:off x="1" y="21521"/>
            <a:ext cx="9143925" cy="5122015"/>
          </a:xfrm>
          <a:custGeom>
            <a:avLst/>
            <a:gdLst/>
            <a:ahLst/>
            <a:cxnLst/>
            <a:rect l="l" t="t" r="r" b="b"/>
            <a:pathLst>
              <a:path w="66844" h="37443" extrusionOk="0">
                <a:moveTo>
                  <a:pt x="66843" y="2145"/>
                </a:moveTo>
                <a:cubicBezTo>
                  <a:pt x="61476" y="1"/>
                  <a:pt x="57297" y="2797"/>
                  <a:pt x="56071" y="8690"/>
                </a:cubicBezTo>
                <a:cubicBezTo>
                  <a:pt x="54878" y="14455"/>
                  <a:pt x="48296" y="12269"/>
                  <a:pt x="44770" y="15476"/>
                </a:cubicBezTo>
                <a:cubicBezTo>
                  <a:pt x="39226" y="20520"/>
                  <a:pt x="41297" y="27384"/>
                  <a:pt x="33424" y="27384"/>
                </a:cubicBezTo>
                <a:cubicBezTo>
                  <a:pt x="25551" y="27384"/>
                  <a:pt x="27667" y="20515"/>
                  <a:pt x="22073" y="15476"/>
                </a:cubicBezTo>
                <a:cubicBezTo>
                  <a:pt x="18531" y="12282"/>
                  <a:pt x="11966" y="14455"/>
                  <a:pt x="10772" y="8690"/>
                </a:cubicBezTo>
                <a:cubicBezTo>
                  <a:pt x="9546" y="2789"/>
                  <a:pt x="5368" y="1"/>
                  <a:pt x="0" y="2145"/>
                </a:cubicBezTo>
                <a:lnTo>
                  <a:pt x="0" y="37442"/>
                </a:lnTo>
                <a:lnTo>
                  <a:pt x="66843" y="37442"/>
                </a:lnTo>
                <a:close/>
              </a:path>
            </a:pathLst>
          </a:custGeom>
          <a:gradFill>
            <a:gsLst>
              <a:gs pos="0">
                <a:srgbClr val="72397B"/>
              </a:gs>
              <a:gs pos="56000">
                <a:srgbClr val="3F2767"/>
              </a:gs>
              <a:gs pos="100000">
                <a:srgbClr val="0B145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7" name="Google Shape;2287;p17"/>
          <p:cNvSpPr/>
          <p:nvPr/>
        </p:nvSpPr>
        <p:spPr>
          <a:xfrm>
            <a:off x="0" y="1244014"/>
            <a:ext cx="9143925" cy="3899478"/>
          </a:xfrm>
          <a:custGeom>
            <a:avLst/>
            <a:gdLst/>
            <a:ahLst/>
            <a:cxnLst/>
            <a:rect l="l" t="t" r="r" b="b"/>
            <a:pathLst>
              <a:path w="66844" h="28506" extrusionOk="0">
                <a:moveTo>
                  <a:pt x="405" y="1"/>
                </a:moveTo>
                <a:cubicBezTo>
                  <a:pt x="273" y="1"/>
                  <a:pt x="138" y="4"/>
                  <a:pt x="0" y="11"/>
                </a:cubicBezTo>
                <a:lnTo>
                  <a:pt x="0" y="28505"/>
                </a:lnTo>
                <a:lnTo>
                  <a:pt x="66843" y="28505"/>
                </a:lnTo>
                <a:lnTo>
                  <a:pt x="66843" y="11"/>
                </a:lnTo>
                <a:cubicBezTo>
                  <a:pt x="66720" y="5"/>
                  <a:pt x="66599" y="2"/>
                  <a:pt x="66480" y="2"/>
                </a:cubicBezTo>
                <a:cubicBezTo>
                  <a:pt x="59279" y="2"/>
                  <a:pt x="58011" y="10606"/>
                  <a:pt x="53913" y="10606"/>
                </a:cubicBezTo>
                <a:cubicBezTo>
                  <a:pt x="53427" y="10606"/>
                  <a:pt x="52900" y="10457"/>
                  <a:pt x="52319" y="10122"/>
                </a:cubicBezTo>
                <a:cubicBezTo>
                  <a:pt x="50860" y="9281"/>
                  <a:pt x="49132" y="8680"/>
                  <a:pt x="47451" y="8680"/>
                </a:cubicBezTo>
                <a:cubicBezTo>
                  <a:pt x="45112" y="8680"/>
                  <a:pt x="42864" y="9842"/>
                  <a:pt x="41559" y="13132"/>
                </a:cubicBezTo>
                <a:cubicBezTo>
                  <a:pt x="40391" y="16076"/>
                  <a:pt x="38667" y="17291"/>
                  <a:pt x="37148" y="17291"/>
                </a:cubicBezTo>
                <a:cubicBezTo>
                  <a:pt x="35373" y="17291"/>
                  <a:pt x="33879" y="15631"/>
                  <a:pt x="33879" y="13132"/>
                </a:cubicBezTo>
                <a:lnTo>
                  <a:pt x="33879" y="10873"/>
                </a:lnTo>
                <a:lnTo>
                  <a:pt x="32964" y="10873"/>
                </a:lnTo>
                <a:lnTo>
                  <a:pt x="32964" y="13132"/>
                </a:lnTo>
                <a:cubicBezTo>
                  <a:pt x="32964" y="15631"/>
                  <a:pt x="31470" y="17291"/>
                  <a:pt x="29694" y="17291"/>
                </a:cubicBezTo>
                <a:cubicBezTo>
                  <a:pt x="28175" y="17291"/>
                  <a:pt x="26450" y="16076"/>
                  <a:pt x="25280" y="13132"/>
                </a:cubicBezTo>
                <a:cubicBezTo>
                  <a:pt x="24017" y="9947"/>
                  <a:pt x="22332" y="8991"/>
                  <a:pt x="20218" y="8991"/>
                </a:cubicBezTo>
                <a:cubicBezTo>
                  <a:pt x="18579" y="8991"/>
                  <a:pt x="16682" y="9566"/>
                  <a:pt x="14524" y="10122"/>
                </a:cubicBezTo>
                <a:cubicBezTo>
                  <a:pt x="14138" y="10222"/>
                  <a:pt x="13776" y="10269"/>
                  <a:pt x="13435" y="10269"/>
                </a:cubicBezTo>
                <a:cubicBezTo>
                  <a:pt x="8373" y="10269"/>
                  <a:pt x="7900" y="1"/>
                  <a:pt x="405" y="1"/>
                </a:cubicBez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288" name="Google Shape;2288;p17"/>
          <p:cNvPicPr preferRelativeResize="0"/>
          <p:nvPr/>
        </p:nvPicPr>
        <p:blipFill>
          <a:blip r:embed="rId2">
            <a:alphaModFix/>
          </a:blip>
          <a:stretch>
            <a:fillRect/>
          </a:stretch>
        </p:blipFill>
        <p:spPr>
          <a:xfrm>
            <a:off x="0" y="-67741"/>
            <a:ext cx="9251902" cy="5486482"/>
          </a:xfrm>
          <a:prstGeom prst="rect">
            <a:avLst/>
          </a:prstGeom>
          <a:noFill/>
          <a:ln>
            <a:noFill/>
          </a:ln>
        </p:spPr>
      </p:pic>
      <p:sp>
        <p:nvSpPr>
          <p:cNvPr id="2289" name="Google Shape;2289;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a:t>
            </a:fld>
            <a:endParaRPr/>
          </a:p>
        </p:txBody>
      </p:sp>
      <p:sp>
        <p:nvSpPr>
          <p:cNvPr id="2290" name="Google Shape;2290;p17"/>
          <p:cNvSpPr txBox="1">
            <a:spLocks noGrp="1"/>
          </p:cNvSpPr>
          <p:nvPr>
            <p:ph type="title"/>
          </p:nvPr>
        </p:nvSpPr>
        <p:spPr>
          <a:xfrm flipH="1">
            <a:off x="4028300" y="2796925"/>
            <a:ext cx="4729200" cy="598500"/>
          </a:xfrm>
          <a:prstGeom prst="rect">
            <a:avLst/>
          </a:prstGeom>
        </p:spPr>
        <p:txBody>
          <a:bodyPr spcFirstLastPara="1" wrap="square" lIns="91425" tIns="91425" rIns="91425" bIns="91425" anchor="t" anchorCtr="0">
            <a:noAutofit/>
          </a:bodyPr>
          <a:lstStyle>
            <a:lvl1pPr lvl="0" algn="r" rtl="0">
              <a:spcBef>
                <a:spcPts val="0"/>
              </a:spcBef>
              <a:spcAft>
                <a:spcPts val="0"/>
              </a:spcAft>
              <a:buClr>
                <a:srgbClr val="0F0F4B"/>
              </a:buClr>
              <a:buSzPts val="1800"/>
              <a:buNone/>
              <a:defRPr sz="1800">
                <a:solidFill>
                  <a:srgbClr val="0F0F4B"/>
                </a:solidFill>
              </a:defRPr>
            </a:lvl1pPr>
            <a:lvl2pPr lvl="1" algn="r" rtl="0">
              <a:spcBef>
                <a:spcPts val="0"/>
              </a:spcBef>
              <a:spcAft>
                <a:spcPts val="0"/>
              </a:spcAft>
              <a:buClr>
                <a:srgbClr val="0F0F4B"/>
              </a:buClr>
              <a:buSzPts val="1800"/>
              <a:buNone/>
              <a:defRPr sz="1800">
                <a:solidFill>
                  <a:srgbClr val="0F0F4B"/>
                </a:solidFill>
              </a:defRPr>
            </a:lvl2pPr>
            <a:lvl3pPr lvl="2" algn="r" rtl="0">
              <a:spcBef>
                <a:spcPts val="0"/>
              </a:spcBef>
              <a:spcAft>
                <a:spcPts val="0"/>
              </a:spcAft>
              <a:buClr>
                <a:srgbClr val="0F0F4B"/>
              </a:buClr>
              <a:buSzPts val="1800"/>
              <a:buNone/>
              <a:defRPr sz="1800">
                <a:solidFill>
                  <a:srgbClr val="0F0F4B"/>
                </a:solidFill>
              </a:defRPr>
            </a:lvl3pPr>
            <a:lvl4pPr lvl="3" algn="r" rtl="0">
              <a:spcBef>
                <a:spcPts val="0"/>
              </a:spcBef>
              <a:spcAft>
                <a:spcPts val="0"/>
              </a:spcAft>
              <a:buClr>
                <a:srgbClr val="0F0F4B"/>
              </a:buClr>
              <a:buSzPts val="1800"/>
              <a:buNone/>
              <a:defRPr sz="1800">
                <a:solidFill>
                  <a:srgbClr val="0F0F4B"/>
                </a:solidFill>
              </a:defRPr>
            </a:lvl4pPr>
            <a:lvl5pPr lvl="4" algn="r" rtl="0">
              <a:spcBef>
                <a:spcPts val="0"/>
              </a:spcBef>
              <a:spcAft>
                <a:spcPts val="0"/>
              </a:spcAft>
              <a:buClr>
                <a:srgbClr val="0F0F4B"/>
              </a:buClr>
              <a:buSzPts val="1800"/>
              <a:buNone/>
              <a:defRPr sz="1800">
                <a:solidFill>
                  <a:srgbClr val="0F0F4B"/>
                </a:solidFill>
              </a:defRPr>
            </a:lvl5pPr>
            <a:lvl6pPr lvl="5" algn="r" rtl="0">
              <a:spcBef>
                <a:spcPts val="0"/>
              </a:spcBef>
              <a:spcAft>
                <a:spcPts val="0"/>
              </a:spcAft>
              <a:buClr>
                <a:srgbClr val="0F0F4B"/>
              </a:buClr>
              <a:buSzPts val="1800"/>
              <a:buNone/>
              <a:defRPr sz="1800">
                <a:solidFill>
                  <a:srgbClr val="0F0F4B"/>
                </a:solidFill>
              </a:defRPr>
            </a:lvl6pPr>
            <a:lvl7pPr lvl="6" algn="r" rtl="0">
              <a:spcBef>
                <a:spcPts val="0"/>
              </a:spcBef>
              <a:spcAft>
                <a:spcPts val="0"/>
              </a:spcAft>
              <a:buClr>
                <a:srgbClr val="0F0F4B"/>
              </a:buClr>
              <a:buSzPts val="1800"/>
              <a:buNone/>
              <a:defRPr sz="1800">
                <a:solidFill>
                  <a:srgbClr val="0F0F4B"/>
                </a:solidFill>
              </a:defRPr>
            </a:lvl7pPr>
            <a:lvl8pPr lvl="7" algn="r" rtl="0">
              <a:spcBef>
                <a:spcPts val="0"/>
              </a:spcBef>
              <a:spcAft>
                <a:spcPts val="0"/>
              </a:spcAft>
              <a:buClr>
                <a:srgbClr val="0F0F4B"/>
              </a:buClr>
              <a:buSzPts val="1800"/>
              <a:buNone/>
              <a:defRPr sz="1800">
                <a:solidFill>
                  <a:srgbClr val="0F0F4B"/>
                </a:solidFill>
              </a:defRPr>
            </a:lvl8pPr>
            <a:lvl9pPr lvl="8" algn="r" rtl="0">
              <a:spcBef>
                <a:spcPts val="0"/>
              </a:spcBef>
              <a:spcAft>
                <a:spcPts val="0"/>
              </a:spcAft>
              <a:buClr>
                <a:srgbClr val="0F0F4B"/>
              </a:buClr>
              <a:buSzPts val="1800"/>
              <a:buNone/>
              <a:defRPr sz="1800">
                <a:solidFill>
                  <a:srgbClr val="0F0F4B"/>
                </a:solidFill>
              </a:defRPr>
            </a:lvl9pPr>
          </a:lstStyle>
          <a:p>
            <a:endParaRPr/>
          </a:p>
        </p:txBody>
      </p:sp>
      <p:sp>
        <p:nvSpPr>
          <p:cNvPr id="2291" name="Google Shape;2291;p17"/>
          <p:cNvSpPr txBox="1">
            <a:spLocks noGrp="1"/>
          </p:cNvSpPr>
          <p:nvPr>
            <p:ph type="subTitle" idx="1"/>
          </p:nvPr>
        </p:nvSpPr>
        <p:spPr>
          <a:xfrm flipH="1">
            <a:off x="6770900" y="3395425"/>
            <a:ext cx="1986600" cy="293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0F0F4B"/>
              </a:buClr>
              <a:buSzPts val="1000"/>
              <a:buNone/>
              <a:defRPr sz="1000">
                <a:solidFill>
                  <a:srgbClr val="0F0F4B"/>
                </a:solidFill>
              </a:defRPr>
            </a:lvl1pPr>
            <a:lvl2pPr lvl="1" algn="r" rtl="0">
              <a:lnSpc>
                <a:spcPct val="100000"/>
              </a:lnSpc>
              <a:spcBef>
                <a:spcPts val="0"/>
              </a:spcBef>
              <a:spcAft>
                <a:spcPts val="0"/>
              </a:spcAft>
              <a:buClr>
                <a:srgbClr val="0F0F4B"/>
              </a:buClr>
              <a:buSzPts val="1000"/>
              <a:buNone/>
              <a:defRPr sz="1000">
                <a:solidFill>
                  <a:srgbClr val="0F0F4B"/>
                </a:solidFill>
              </a:defRPr>
            </a:lvl2pPr>
            <a:lvl3pPr lvl="2" algn="r" rtl="0">
              <a:lnSpc>
                <a:spcPct val="100000"/>
              </a:lnSpc>
              <a:spcBef>
                <a:spcPts val="0"/>
              </a:spcBef>
              <a:spcAft>
                <a:spcPts val="0"/>
              </a:spcAft>
              <a:buClr>
                <a:srgbClr val="0F0F4B"/>
              </a:buClr>
              <a:buSzPts val="1000"/>
              <a:buNone/>
              <a:defRPr sz="1000">
                <a:solidFill>
                  <a:srgbClr val="0F0F4B"/>
                </a:solidFill>
              </a:defRPr>
            </a:lvl3pPr>
            <a:lvl4pPr lvl="3" algn="r" rtl="0">
              <a:lnSpc>
                <a:spcPct val="100000"/>
              </a:lnSpc>
              <a:spcBef>
                <a:spcPts val="0"/>
              </a:spcBef>
              <a:spcAft>
                <a:spcPts val="0"/>
              </a:spcAft>
              <a:buClr>
                <a:srgbClr val="0F0F4B"/>
              </a:buClr>
              <a:buSzPts val="1000"/>
              <a:buNone/>
              <a:defRPr sz="1000">
                <a:solidFill>
                  <a:srgbClr val="0F0F4B"/>
                </a:solidFill>
              </a:defRPr>
            </a:lvl4pPr>
            <a:lvl5pPr lvl="4" algn="r" rtl="0">
              <a:lnSpc>
                <a:spcPct val="100000"/>
              </a:lnSpc>
              <a:spcBef>
                <a:spcPts val="0"/>
              </a:spcBef>
              <a:spcAft>
                <a:spcPts val="0"/>
              </a:spcAft>
              <a:buClr>
                <a:srgbClr val="0F0F4B"/>
              </a:buClr>
              <a:buSzPts val="1000"/>
              <a:buNone/>
              <a:defRPr sz="1000">
                <a:solidFill>
                  <a:srgbClr val="0F0F4B"/>
                </a:solidFill>
              </a:defRPr>
            </a:lvl5pPr>
            <a:lvl6pPr lvl="5" algn="r" rtl="0">
              <a:lnSpc>
                <a:spcPct val="100000"/>
              </a:lnSpc>
              <a:spcBef>
                <a:spcPts val="0"/>
              </a:spcBef>
              <a:spcAft>
                <a:spcPts val="0"/>
              </a:spcAft>
              <a:buClr>
                <a:srgbClr val="0F0F4B"/>
              </a:buClr>
              <a:buSzPts val="1000"/>
              <a:buNone/>
              <a:defRPr sz="1000">
                <a:solidFill>
                  <a:srgbClr val="0F0F4B"/>
                </a:solidFill>
              </a:defRPr>
            </a:lvl6pPr>
            <a:lvl7pPr lvl="6" algn="r" rtl="0">
              <a:lnSpc>
                <a:spcPct val="100000"/>
              </a:lnSpc>
              <a:spcBef>
                <a:spcPts val="0"/>
              </a:spcBef>
              <a:spcAft>
                <a:spcPts val="0"/>
              </a:spcAft>
              <a:buClr>
                <a:srgbClr val="0F0F4B"/>
              </a:buClr>
              <a:buSzPts val="1000"/>
              <a:buNone/>
              <a:defRPr sz="1000">
                <a:solidFill>
                  <a:srgbClr val="0F0F4B"/>
                </a:solidFill>
              </a:defRPr>
            </a:lvl7pPr>
            <a:lvl8pPr lvl="7" algn="r" rtl="0">
              <a:lnSpc>
                <a:spcPct val="100000"/>
              </a:lnSpc>
              <a:spcBef>
                <a:spcPts val="0"/>
              </a:spcBef>
              <a:spcAft>
                <a:spcPts val="0"/>
              </a:spcAft>
              <a:buClr>
                <a:srgbClr val="0F0F4B"/>
              </a:buClr>
              <a:buSzPts val="1000"/>
              <a:buNone/>
              <a:defRPr sz="1000">
                <a:solidFill>
                  <a:srgbClr val="0F0F4B"/>
                </a:solidFill>
              </a:defRPr>
            </a:lvl8pPr>
            <a:lvl9pPr lvl="8" algn="r" rtl="0">
              <a:lnSpc>
                <a:spcPct val="100000"/>
              </a:lnSpc>
              <a:spcBef>
                <a:spcPts val="0"/>
              </a:spcBef>
              <a:spcAft>
                <a:spcPts val="0"/>
              </a:spcAft>
              <a:buClr>
                <a:srgbClr val="0F0F4B"/>
              </a:buClr>
              <a:buSzPts val="1000"/>
              <a:buNone/>
              <a:defRPr sz="1000">
                <a:solidFill>
                  <a:srgbClr val="0F0F4B"/>
                </a:solidFill>
              </a:defRPr>
            </a:lvl9pPr>
          </a:lstStyle>
          <a:p>
            <a:endParaRPr/>
          </a:p>
        </p:txBody>
      </p:sp>
    </p:spTree>
    <p:extLst>
      <p:ext uri="{BB962C8B-B14F-4D97-AF65-F5344CB8AC3E}">
        <p14:creationId xmlns:p14="http://schemas.microsoft.com/office/powerpoint/2010/main" val="1317721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2292"/>
        <p:cNvGrpSpPr/>
        <p:nvPr/>
      </p:nvGrpSpPr>
      <p:grpSpPr>
        <a:xfrm>
          <a:off x="0" y="0"/>
          <a:ext cx="0" cy="0"/>
          <a:chOff x="0" y="0"/>
          <a:chExt cx="0" cy="0"/>
        </a:xfrm>
      </p:grpSpPr>
      <p:sp>
        <p:nvSpPr>
          <p:cNvPr id="2293" name="Google Shape;2293;p18"/>
          <p:cNvSpPr/>
          <p:nvPr/>
        </p:nvSpPr>
        <p:spPr>
          <a:xfrm rot="9891484">
            <a:off x="5499482" y="125560"/>
            <a:ext cx="3427962" cy="1114515"/>
          </a:xfrm>
          <a:custGeom>
            <a:avLst/>
            <a:gdLst/>
            <a:ahLst/>
            <a:cxnLst/>
            <a:rect l="l" t="t" r="r" b="b"/>
            <a:pathLst>
              <a:path w="19326" h="4314" extrusionOk="0">
                <a:moveTo>
                  <a:pt x="19018" y="0"/>
                </a:moveTo>
                <a:cubicBezTo>
                  <a:pt x="18985" y="0"/>
                  <a:pt x="18965" y="21"/>
                  <a:pt x="18965" y="49"/>
                </a:cubicBezTo>
                <a:cubicBezTo>
                  <a:pt x="18965" y="82"/>
                  <a:pt x="18994" y="103"/>
                  <a:pt x="19018" y="103"/>
                </a:cubicBezTo>
                <a:lnTo>
                  <a:pt x="19273" y="103"/>
                </a:lnTo>
                <a:cubicBezTo>
                  <a:pt x="19301" y="103"/>
                  <a:pt x="19326" y="78"/>
                  <a:pt x="19326" y="49"/>
                </a:cubicBezTo>
                <a:cubicBezTo>
                  <a:pt x="19326" y="25"/>
                  <a:pt x="19305" y="0"/>
                  <a:pt x="19273" y="0"/>
                </a:cubicBezTo>
                <a:close/>
                <a:moveTo>
                  <a:pt x="18756" y="4"/>
                </a:moveTo>
                <a:cubicBezTo>
                  <a:pt x="18670" y="8"/>
                  <a:pt x="18588" y="16"/>
                  <a:pt x="18502" y="21"/>
                </a:cubicBezTo>
                <a:cubicBezTo>
                  <a:pt x="18473" y="25"/>
                  <a:pt x="18452" y="45"/>
                  <a:pt x="18452" y="78"/>
                </a:cubicBezTo>
                <a:cubicBezTo>
                  <a:pt x="18452" y="103"/>
                  <a:pt x="18481" y="123"/>
                  <a:pt x="18506" y="123"/>
                </a:cubicBezTo>
                <a:cubicBezTo>
                  <a:pt x="18592" y="119"/>
                  <a:pt x="18678" y="111"/>
                  <a:pt x="18756" y="107"/>
                </a:cubicBezTo>
                <a:cubicBezTo>
                  <a:pt x="18789" y="107"/>
                  <a:pt x="18809" y="86"/>
                  <a:pt x="18809" y="57"/>
                </a:cubicBezTo>
                <a:cubicBezTo>
                  <a:pt x="18809" y="25"/>
                  <a:pt x="18780" y="4"/>
                  <a:pt x="18756" y="4"/>
                </a:cubicBezTo>
                <a:close/>
                <a:moveTo>
                  <a:pt x="18254" y="41"/>
                </a:moveTo>
                <a:cubicBezTo>
                  <a:pt x="18252" y="41"/>
                  <a:pt x="18250" y="41"/>
                  <a:pt x="18247" y="41"/>
                </a:cubicBezTo>
                <a:cubicBezTo>
                  <a:pt x="18161" y="45"/>
                  <a:pt x="18079" y="57"/>
                  <a:pt x="17993" y="66"/>
                </a:cubicBezTo>
                <a:cubicBezTo>
                  <a:pt x="17960" y="70"/>
                  <a:pt x="17940" y="98"/>
                  <a:pt x="17948" y="123"/>
                </a:cubicBezTo>
                <a:cubicBezTo>
                  <a:pt x="17952" y="148"/>
                  <a:pt x="17973" y="168"/>
                  <a:pt x="17997" y="168"/>
                </a:cubicBezTo>
                <a:lnTo>
                  <a:pt x="18010" y="168"/>
                </a:lnTo>
                <a:cubicBezTo>
                  <a:pt x="18092" y="160"/>
                  <a:pt x="18174" y="152"/>
                  <a:pt x="18260" y="144"/>
                </a:cubicBezTo>
                <a:cubicBezTo>
                  <a:pt x="18284" y="140"/>
                  <a:pt x="18305" y="111"/>
                  <a:pt x="18305" y="86"/>
                </a:cubicBezTo>
                <a:cubicBezTo>
                  <a:pt x="18301" y="63"/>
                  <a:pt x="18280" y="41"/>
                  <a:pt x="18254" y="41"/>
                </a:cubicBezTo>
                <a:close/>
                <a:moveTo>
                  <a:pt x="17747" y="101"/>
                </a:moveTo>
                <a:cubicBezTo>
                  <a:pt x="17743" y="101"/>
                  <a:pt x="17739" y="102"/>
                  <a:pt x="17735" y="103"/>
                </a:cubicBezTo>
                <a:cubicBezTo>
                  <a:pt x="17649" y="119"/>
                  <a:pt x="17563" y="127"/>
                  <a:pt x="17481" y="144"/>
                </a:cubicBezTo>
                <a:cubicBezTo>
                  <a:pt x="17456" y="144"/>
                  <a:pt x="17435" y="172"/>
                  <a:pt x="17440" y="201"/>
                </a:cubicBezTo>
                <a:cubicBezTo>
                  <a:pt x="17444" y="226"/>
                  <a:pt x="17464" y="242"/>
                  <a:pt x="17489" y="242"/>
                </a:cubicBezTo>
                <a:cubicBezTo>
                  <a:pt x="17489" y="242"/>
                  <a:pt x="17497" y="242"/>
                  <a:pt x="17497" y="246"/>
                </a:cubicBezTo>
                <a:cubicBezTo>
                  <a:pt x="17579" y="230"/>
                  <a:pt x="17665" y="213"/>
                  <a:pt x="17747" y="205"/>
                </a:cubicBezTo>
                <a:cubicBezTo>
                  <a:pt x="17776" y="205"/>
                  <a:pt x="17796" y="172"/>
                  <a:pt x="17792" y="148"/>
                </a:cubicBezTo>
                <a:cubicBezTo>
                  <a:pt x="17792" y="123"/>
                  <a:pt x="17774" y="101"/>
                  <a:pt x="17747" y="101"/>
                </a:cubicBezTo>
                <a:close/>
                <a:moveTo>
                  <a:pt x="17238" y="183"/>
                </a:moveTo>
                <a:cubicBezTo>
                  <a:pt x="17234" y="183"/>
                  <a:pt x="17230" y="184"/>
                  <a:pt x="17226" y="185"/>
                </a:cubicBezTo>
                <a:cubicBezTo>
                  <a:pt x="17144" y="201"/>
                  <a:pt x="17058" y="222"/>
                  <a:pt x="16976" y="234"/>
                </a:cubicBezTo>
                <a:cubicBezTo>
                  <a:pt x="16948" y="238"/>
                  <a:pt x="16931" y="271"/>
                  <a:pt x="16935" y="295"/>
                </a:cubicBezTo>
                <a:cubicBezTo>
                  <a:pt x="16943" y="324"/>
                  <a:pt x="16964" y="336"/>
                  <a:pt x="16989" y="336"/>
                </a:cubicBezTo>
                <a:lnTo>
                  <a:pt x="16997" y="336"/>
                </a:lnTo>
                <a:cubicBezTo>
                  <a:pt x="17079" y="316"/>
                  <a:pt x="17169" y="304"/>
                  <a:pt x="17251" y="287"/>
                </a:cubicBezTo>
                <a:cubicBezTo>
                  <a:pt x="17276" y="283"/>
                  <a:pt x="17296" y="250"/>
                  <a:pt x="17292" y="226"/>
                </a:cubicBezTo>
                <a:cubicBezTo>
                  <a:pt x="17285" y="204"/>
                  <a:pt x="17262" y="183"/>
                  <a:pt x="17238" y="183"/>
                </a:cubicBezTo>
                <a:close/>
                <a:moveTo>
                  <a:pt x="58" y="84"/>
                </a:moveTo>
                <a:cubicBezTo>
                  <a:pt x="53" y="84"/>
                  <a:pt x="47" y="85"/>
                  <a:pt x="41" y="86"/>
                </a:cubicBezTo>
                <a:cubicBezTo>
                  <a:pt x="16" y="98"/>
                  <a:pt x="0" y="127"/>
                  <a:pt x="12" y="152"/>
                </a:cubicBezTo>
                <a:cubicBezTo>
                  <a:pt x="12" y="160"/>
                  <a:pt x="49" y="246"/>
                  <a:pt x="115" y="394"/>
                </a:cubicBezTo>
                <a:cubicBezTo>
                  <a:pt x="123" y="414"/>
                  <a:pt x="139" y="427"/>
                  <a:pt x="160" y="427"/>
                </a:cubicBezTo>
                <a:cubicBezTo>
                  <a:pt x="164" y="427"/>
                  <a:pt x="172" y="427"/>
                  <a:pt x="180" y="418"/>
                </a:cubicBezTo>
                <a:cubicBezTo>
                  <a:pt x="205" y="410"/>
                  <a:pt x="217" y="377"/>
                  <a:pt x="205" y="353"/>
                </a:cubicBezTo>
                <a:cubicBezTo>
                  <a:pt x="139" y="205"/>
                  <a:pt x="111" y="119"/>
                  <a:pt x="111" y="119"/>
                </a:cubicBezTo>
                <a:cubicBezTo>
                  <a:pt x="101" y="96"/>
                  <a:pt x="81" y="84"/>
                  <a:pt x="58" y="84"/>
                </a:cubicBezTo>
                <a:close/>
                <a:moveTo>
                  <a:pt x="16730" y="295"/>
                </a:moveTo>
                <a:cubicBezTo>
                  <a:pt x="16727" y="295"/>
                  <a:pt x="16725" y="295"/>
                  <a:pt x="16722" y="295"/>
                </a:cubicBezTo>
                <a:cubicBezTo>
                  <a:pt x="16636" y="316"/>
                  <a:pt x="16554" y="336"/>
                  <a:pt x="16472" y="357"/>
                </a:cubicBezTo>
                <a:cubicBezTo>
                  <a:pt x="16443" y="365"/>
                  <a:pt x="16431" y="394"/>
                  <a:pt x="16435" y="418"/>
                </a:cubicBezTo>
                <a:cubicBezTo>
                  <a:pt x="16443" y="439"/>
                  <a:pt x="16464" y="455"/>
                  <a:pt x="16484" y="455"/>
                </a:cubicBezTo>
                <a:lnTo>
                  <a:pt x="16501" y="455"/>
                </a:lnTo>
                <a:lnTo>
                  <a:pt x="16747" y="394"/>
                </a:lnTo>
                <a:cubicBezTo>
                  <a:pt x="16771" y="390"/>
                  <a:pt x="16788" y="357"/>
                  <a:pt x="16784" y="332"/>
                </a:cubicBezTo>
                <a:cubicBezTo>
                  <a:pt x="16780" y="310"/>
                  <a:pt x="16753" y="295"/>
                  <a:pt x="16730" y="295"/>
                </a:cubicBezTo>
                <a:close/>
                <a:moveTo>
                  <a:pt x="16241" y="423"/>
                </a:moveTo>
                <a:cubicBezTo>
                  <a:pt x="16236" y="423"/>
                  <a:pt x="16231" y="424"/>
                  <a:pt x="16226" y="427"/>
                </a:cubicBezTo>
                <a:cubicBezTo>
                  <a:pt x="16144" y="447"/>
                  <a:pt x="16062" y="472"/>
                  <a:pt x="15980" y="496"/>
                </a:cubicBezTo>
                <a:cubicBezTo>
                  <a:pt x="15947" y="509"/>
                  <a:pt x="15931" y="537"/>
                  <a:pt x="15943" y="562"/>
                </a:cubicBezTo>
                <a:cubicBezTo>
                  <a:pt x="15951" y="582"/>
                  <a:pt x="15972" y="599"/>
                  <a:pt x="15992" y="599"/>
                </a:cubicBezTo>
                <a:cubicBezTo>
                  <a:pt x="16000" y="599"/>
                  <a:pt x="16004" y="595"/>
                  <a:pt x="16004" y="595"/>
                </a:cubicBezTo>
                <a:cubicBezTo>
                  <a:pt x="16086" y="570"/>
                  <a:pt x="16168" y="550"/>
                  <a:pt x="16250" y="521"/>
                </a:cubicBezTo>
                <a:cubicBezTo>
                  <a:pt x="16275" y="517"/>
                  <a:pt x="16296" y="488"/>
                  <a:pt x="16287" y="459"/>
                </a:cubicBezTo>
                <a:cubicBezTo>
                  <a:pt x="16281" y="440"/>
                  <a:pt x="16261" y="423"/>
                  <a:pt x="16241" y="423"/>
                </a:cubicBezTo>
                <a:close/>
                <a:moveTo>
                  <a:pt x="15751" y="570"/>
                </a:moveTo>
                <a:cubicBezTo>
                  <a:pt x="15745" y="570"/>
                  <a:pt x="15740" y="571"/>
                  <a:pt x="15734" y="574"/>
                </a:cubicBezTo>
                <a:cubicBezTo>
                  <a:pt x="15656" y="599"/>
                  <a:pt x="15574" y="623"/>
                  <a:pt x="15492" y="656"/>
                </a:cubicBezTo>
                <a:cubicBezTo>
                  <a:pt x="15467" y="664"/>
                  <a:pt x="15451" y="697"/>
                  <a:pt x="15459" y="722"/>
                </a:cubicBezTo>
                <a:cubicBezTo>
                  <a:pt x="15467" y="742"/>
                  <a:pt x="15488" y="759"/>
                  <a:pt x="15508" y="759"/>
                </a:cubicBezTo>
                <a:cubicBezTo>
                  <a:pt x="15516" y="759"/>
                  <a:pt x="15521" y="759"/>
                  <a:pt x="15529" y="755"/>
                </a:cubicBezTo>
                <a:cubicBezTo>
                  <a:pt x="15603" y="726"/>
                  <a:pt x="15685" y="697"/>
                  <a:pt x="15767" y="673"/>
                </a:cubicBezTo>
                <a:cubicBezTo>
                  <a:pt x="15795" y="660"/>
                  <a:pt x="15808" y="632"/>
                  <a:pt x="15799" y="603"/>
                </a:cubicBezTo>
                <a:cubicBezTo>
                  <a:pt x="15790" y="584"/>
                  <a:pt x="15771" y="570"/>
                  <a:pt x="15751" y="570"/>
                </a:cubicBezTo>
                <a:close/>
                <a:moveTo>
                  <a:pt x="266" y="558"/>
                </a:moveTo>
                <a:cubicBezTo>
                  <a:pt x="258" y="558"/>
                  <a:pt x="249" y="559"/>
                  <a:pt x="242" y="562"/>
                </a:cubicBezTo>
                <a:cubicBezTo>
                  <a:pt x="217" y="574"/>
                  <a:pt x="213" y="603"/>
                  <a:pt x="221" y="632"/>
                </a:cubicBezTo>
                <a:lnTo>
                  <a:pt x="344" y="861"/>
                </a:lnTo>
                <a:cubicBezTo>
                  <a:pt x="357" y="878"/>
                  <a:pt x="369" y="886"/>
                  <a:pt x="390" y="886"/>
                </a:cubicBezTo>
                <a:cubicBezTo>
                  <a:pt x="402" y="886"/>
                  <a:pt x="406" y="882"/>
                  <a:pt x="406" y="882"/>
                </a:cubicBezTo>
                <a:cubicBezTo>
                  <a:pt x="431" y="865"/>
                  <a:pt x="443" y="837"/>
                  <a:pt x="426" y="808"/>
                </a:cubicBezTo>
                <a:cubicBezTo>
                  <a:pt x="385" y="734"/>
                  <a:pt x="344" y="660"/>
                  <a:pt x="308" y="582"/>
                </a:cubicBezTo>
                <a:cubicBezTo>
                  <a:pt x="302" y="565"/>
                  <a:pt x="284" y="558"/>
                  <a:pt x="266" y="558"/>
                </a:cubicBezTo>
                <a:close/>
                <a:moveTo>
                  <a:pt x="15269" y="744"/>
                </a:moveTo>
                <a:cubicBezTo>
                  <a:pt x="15264" y="744"/>
                  <a:pt x="15259" y="745"/>
                  <a:pt x="15254" y="746"/>
                </a:cubicBezTo>
                <a:cubicBezTo>
                  <a:pt x="15172" y="779"/>
                  <a:pt x="15098" y="808"/>
                  <a:pt x="15016" y="841"/>
                </a:cubicBezTo>
                <a:cubicBezTo>
                  <a:pt x="14987" y="849"/>
                  <a:pt x="14975" y="882"/>
                  <a:pt x="14983" y="906"/>
                </a:cubicBezTo>
                <a:cubicBezTo>
                  <a:pt x="14987" y="927"/>
                  <a:pt x="15008" y="939"/>
                  <a:pt x="15028" y="939"/>
                </a:cubicBezTo>
                <a:cubicBezTo>
                  <a:pt x="15034" y="939"/>
                  <a:pt x="15038" y="935"/>
                  <a:pt x="15042" y="935"/>
                </a:cubicBezTo>
                <a:cubicBezTo>
                  <a:pt x="15044" y="935"/>
                  <a:pt x="15046" y="936"/>
                  <a:pt x="15049" y="939"/>
                </a:cubicBezTo>
                <a:cubicBezTo>
                  <a:pt x="15131" y="906"/>
                  <a:pt x="15209" y="878"/>
                  <a:pt x="15291" y="845"/>
                </a:cubicBezTo>
                <a:cubicBezTo>
                  <a:pt x="15316" y="837"/>
                  <a:pt x="15332" y="804"/>
                  <a:pt x="15324" y="779"/>
                </a:cubicBezTo>
                <a:cubicBezTo>
                  <a:pt x="15314" y="759"/>
                  <a:pt x="15292" y="744"/>
                  <a:pt x="15269" y="744"/>
                </a:cubicBezTo>
                <a:close/>
                <a:moveTo>
                  <a:pt x="14790" y="934"/>
                </a:moveTo>
                <a:cubicBezTo>
                  <a:pt x="14784" y="934"/>
                  <a:pt x="14777" y="936"/>
                  <a:pt x="14770" y="939"/>
                </a:cubicBezTo>
                <a:cubicBezTo>
                  <a:pt x="14692" y="968"/>
                  <a:pt x="14610" y="997"/>
                  <a:pt x="14532" y="1033"/>
                </a:cubicBezTo>
                <a:cubicBezTo>
                  <a:pt x="14508" y="1046"/>
                  <a:pt x="14495" y="1074"/>
                  <a:pt x="14508" y="1099"/>
                </a:cubicBezTo>
                <a:cubicBezTo>
                  <a:pt x="14512" y="1120"/>
                  <a:pt x="14532" y="1132"/>
                  <a:pt x="14553" y="1132"/>
                </a:cubicBezTo>
                <a:cubicBezTo>
                  <a:pt x="14565" y="1132"/>
                  <a:pt x="14569" y="1128"/>
                  <a:pt x="14573" y="1128"/>
                </a:cubicBezTo>
                <a:cubicBezTo>
                  <a:pt x="14651" y="1095"/>
                  <a:pt x="14733" y="1062"/>
                  <a:pt x="14811" y="1029"/>
                </a:cubicBezTo>
                <a:cubicBezTo>
                  <a:pt x="14836" y="1021"/>
                  <a:pt x="14844" y="988"/>
                  <a:pt x="14836" y="964"/>
                </a:cubicBezTo>
                <a:cubicBezTo>
                  <a:pt x="14827" y="946"/>
                  <a:pt x="14809" y="934"/>
                  <a:pt x="14790" y="934"/>
                </a:cubicBezTo>
                <a:close/>
                <a:moveTo>
                  <a:pt x="514" y="1001"/>
                </a:moveTo>
                <a:cubicBezTo>
                  <a:pt x="505" y="1001"/>
                  <a:pt x="496" y="1004"/>
                  <a:pt x="488" y="1009"/>
                </a:cubicBezTo>
                <a:cubicBezTo>
                  <a:pt x="467" y="1025"/>
                  <a:pt x="459" y="1054"/>
                  <a:pt x="472" y="1083"/>
                </a:cubicBezTo>
                <a:cubicBezTo>
                  <a:pt x="521" y="1152"/>
                  <a:pt x="566" y="1230"/>
                  <a:pt x="611" y="1300"/>
                </a:cubicBezTo>
                <a:cubicBezTo>
                  <a:pt x="615" y="1316"/>
                  <a:pt x="636" y="1329"/>
                  <a:pt x="652" y="1329"/>
                </a:cubicBezTo>
                <a:cubicBezTo>
                  <a:pt x="664" y="1329"/>
                  <a:pt x="672" y="1320"/>
                  <a:pt x="677" y="1312"/>
                </a:cubicBezTo>
                <a:cubicBezTo>
                  <a:pt x="705" y="1296"/>
                  <a:pt x="709" y="1267"/>
                  <a:pt x="693" y="1238"/>
                </a:cubicBezTo>
                <a:cubicBezTo>
                  <a:pt x="648" y="1169"/>
                  <a:pt x="603" y="1095"/>
                  <a:pt x="562" y="1025"/>
                </a:cubicBezTo>
                <a:cubicBezTo>
                  <a:pt x="551" y="1011"/>
                  <a:pt x="532" y="1001"/>
                  <a:pt x="514" y="1001"/>
                </a:cubicBezTo>
                <a:close/>
                <a:moveTo>
                  <a:pt x="14322" y="1133"/>
                </a:moveTo>
                <a:cubicBezTo>
                  <a:pt x="14315" y="1133"/>
                  <a:pt x="14309" y="1134"/>
                  <a:pt x="14303" y="1136"/>
                </a:cubicBezTo>
                <a:cubicBezTo>
                  <a:pt x="14221" y="1169"/>
                  <a:pt x="14143" y="1202"/>
                  <a:pt x="14065" y="1238"/>
                </a:cubicBezTo>
                <a:cubicBezTo>
                  <a:pt x="14040" y="1251"/>
                  <a:pt x="14032" y="1279"/>
                  <a:pt x="14040" y="1304"/>
                </a:cubicBezTo>
                <a:cubicBezTo>
                  <a:pt x="14053" y="1325"/>
                  <a:pt x="14065" y="1337"/>
                  <a:pt x="14085" y="1337"/>
                </a:cubicBezTo>
                <a:cubicBezTo>
                  <a:pt x="14094" y="1337"/>
                  <a:pt x="14102" y="1337"/>
                  <a:pt x="14114" y="1333"/>
                </a:cubicBezTo>
                <a:cubicBezTo>
                  <a:pt x="14188" y="1300"/>
                  <a:pt x="14266" y="1267"/>
                  <a:pt x="14344" y="1230"/>
                </a:cubicBezTo>
                <a:cubicBezTo>
                  <a:pt x="14368" y="1218"/>
                  <a:pt x="14381" y="1189"/>
                  <a:pt x="14368" y="1165"/>
                </a:cubicBezTo>
                <a:cubicBezTo>
                  <a:pt x="14362" y="1143"/>
                  <a:pt x="14342" y="1133"/>
                  <a:pt x="14322" y="1133"/>
                </a:cubicBezTo>
                <a:close/>
                <a:moveTo>
                  <a:pt x="13856" y="1344"/>
                </a:moveTo>
                <a:cubicBezTo>
                  <a:pt x="13849" y="1344"/>
                  <a:pt x="13842" y="1346"/>
                  <a:pt x="13835" y="1349"/>
                </a:cubicBezTo>
                <a:lnTo>
                  <a:pt x="13606" y="1456"/>
                </a:lnTo>
                <a:cubicBezTo>
                  <a:pt x="13581" y="1464"/>
                  <a:pt x="13569" y="1497"/>
                  <a:pt x="13581" y="1521"/>
                </a:cubicBezTo>
                <a:cubicBezTo>
                  <a:pt x="13589" y="1542"/>
                  <a:pt x="13606" y="1554"/>
                  <a:pt x="13626" y="1554"/>
                </a:cubicBezTo>
                <a:cubicBezTo>
                  <a:pt x="13630" y="1554"/>
                  <a:pt x="13642" y="1554"/>
                  <a:pt x="13647" y="1546"/>
                </a:cubicBezTo>
                <a:lnTo>
                  <a:pt x="13876" y="1439"/>
                </a:lnTo>
                <a:cubicBezTo>
                  <a:pt x="13901" y="1431"/>
                  <a:pt x="13913" y="1398"/>
                  <a:pt x="13901" y="1374"/>
                </a:cubicBezTo>
                <a:cubicBezTo>
                  <a:pt x="13895" y="1356"/>
                  <a:pt x="13876" y="1344"/>
                  <a:pt x="13856" y="1344"/>
                </a:cubicBezTo>
                <a:close/>
                <a:moveTo>
                  <a:pt x="799" y="1437"/>
                </a:moveTo>
                <a:cubicBezTo>
                  <a:pt x="790" y="1437"/>
                  <a:pt x="780" y="1439"/>
                  <a:pt x="771" y="1443"/>
                </a:cubicBezTo>
                <a:cubicBezTo>
                  <a:pt x="746" y="1460"/>
                  <a:pt x="738" y="1493"/>
                  <a:pt x="755" y="1517"/>
                </a:cubicBezTo>
                <a:cubicBezTo>
                  <a:pt x="800" y="1587"/>
                  <a:pt x="853" y="1661"/>
                  <a:pt x="902" y="1726"/>
                </a:cubicBezTo>
                <a:cubicBezTo>
                  <a:pt x="914" y="1743"/>
                  <a:pt x="931" y="1747"/>
                  <a:pt x="943" y="1747"/>
                </a:cubicBezTo>
                <a:cubicBezTo>
                  <a:pt x="955" y="1747"/>
                  <a:pt x="972" y="1747"/>
                  <a:pt x="980" y="1735"/>
                </a:cubicBezTo>
                <a:cubicBezTo>
                  <a:pt x="1001" y="1722"/>
                  <a:pt x="1005" y="1685"/>
                  <a:pt x="992" y="1665"/>
                </a:cubicBezTo>
                <a:cubicBezTo>
                  <a:pt x="939" y="1599"/>
                  <a:pt x="890" y="1530"/>
                  <a:pt x="841" y="1460"/>
                </a:cubicBezTo>
                <a:cubicBezTo>
                  <a:pt x="833" y="1444"/>
                  <a:pt x="816" y="1437"/>
                  <a:pt x="799" y="1437"/>
                </a:cubicBezTo>
                <a:close/>
                <a:moveTo>
                  <a:pt x="13388" y="1563"/>
                </a:moveTo>
                <a:cubicBezTo>
                  <a:pt x="13382" y="1563"/>
                  <a:pt x="13375" y="1564"/>
                  <a:pt x="13368" y="1566"/>
                </a:cubicBezTo>
                <a:cubicBezTo>
                  <a:pt x="13294" y="1603"/>
                  <a:pt x="13216" y="1644"/>
                  <a:pt x="13138" y="1681"/>
                </a:cubicBezTo>
                <a:cubicBezTo>
                  <a:pt x="13118" y="1689"/>
                  <a:pt x="13109" y="1722"/>
                  <a:pt x="13118" y="1747"/>
                </a:cubicBezTo>
                <a:cubicBezTo>
                  <a:pt x="13130" y="1767"/>
                  <a:pt x="13142" y="1780"/>
                  <a:pt x="13163" y="1780"/>
                </a:cubicBezTo>
                <a:cubicBezTo>
                  <a:pt x="13175" y="1780"/>
                  <a:pt x="13179" y="1780"/>
                  <a:pt x="13179" y="1772"/>
                </a:cubicBezTo>
                <a:cubicBezTo>
                  <a:pt x="13257" y="1735"/>
                  <a:pt x="13335" y="1698"/>
                  <a:pt x="13409" y="1661"/>
                </a:cubicBezTo>
                <a:cubicBezTo>
                  <a:pt x="13437" y="1648"/>
                  <a:pt x="13446" y="1620"/>
                  <a:pt x="13437" y="1595"/>
                </a:cubicBezTo>
                <a:cubicBezTo>
                  <a:pt x="13428" y="1573"/>
                  <a:pt x="13409" y="1563"/>
                  <a:pt x="13388" y="1563"/>
                </a:cubicBezTo>
                <a:close/>
                <a:moveTo>
                  <a:pt x="12933" y="1797"/>
                </a:moveTo>
                <a:cubicBezTo>
                  <a:pt x="12925" y="1797"/>
                  <a:pt x="12916" y="1799"/>
                  <a:pt x="12908" y="1804"/>
                </a:cubicBezTo>
                <a:cubicBezTo>
                  <a:pt x="12835" y="1845"/>
                  <a:pt x="12761" y="1882"/>
                  <a:pt x="12683" y="1923"/>
                </a:cubicBezTo>
                <a:cubicBezTo>
                  <a:pt x="12658" y="1931"/>
                  <a:pt x="12646" y="1964"/>
                  <a:pt x="12662" y="1989"/>
                </a:cubicBezTo>
                <a:cubicBezTo>
                  <a:pt x="12671" y="2005"/>
                  <a:pt x="12687" y="2013"/>
                  <a:pt x="12708" y="2013"/>
                </a:cubicBezTo>
                <a:cubicBezTo>
                  <a:pt x="12720" y="2013"/>
                  <a:pt x="12724" y="2009"/>
                  <a:pt x="12728" y="2009"/>
                </a:cubicBezTo>
                <a:cubicBezTo>
                  <a:pt x="12798" y="1968"/>
                  <a:pt x="12876" y="1931"/>
                  <a:pt x="12954" y="1890"/>
                </a:cubicBezTo>
                <a:cubicBezTo>
                  <a:pt x="12978" y="1882"/>
                  <a:pt x="12991" y="1849"/>
                  <a:pt x="12974" y="1825"/>
                </a:cubicBezTo>
                <a:cubicBezTo>
                  <a:pt x="12968" y="1808"/>
                  <a:pt x="12951" y="1797"/>
                  <a:pt x="12933" y="1797"/>
                </a:cubicBezTo>
                <a:close/>
                <a:moveTo>
                  <a:pt x="1107" y="1850"/>
                </a:moveTo>
                <a:cubicBezTo>
                  <a:pt x="1095" y="1850"/>
                  <a:pt x="1084" y="1854"/>
                  <a:pt x="1074" y="1862"/>
                </a:cubicBezTo>
                <a:cubicBezTo>
                  <a:pt x="1046" y="1874"/>
                  <a:pt x="1046" y="1911"/>
                  <a:pt x="1062" y="1931"/>
                </a:cubicBezTo>
                <a:cubicBezTo>
                  <a:pt x="1115" y="1997"/>
                  <a:pt x="1169" y="2067"/>
                  <a:pt x="1226" y="2132"/>
                </a:cubicBezTo>
                <a:cubicBezTo>
                  <a:pt x="1238" y="2141"/>
                  <a:pt x="1251" y="2149"/>
                  <a:pt x="1267" y="2149"/>
                </a:cubicBezTo>
                <a:cubicBezTo>
                  <a:pt x="1279" y="2149"/>
                  <a:pt x="1288" y="2149"/>
                  <a:pt x="1304" y="2136"/>
                </a:cubicBezTo>
                <a:cubicBezTo>
                  <a:pt x="1324" y="2120"/>
                  <a:pt x="1329" y="2087"/>
                  <a:pt x="1308" y="2067"/>
                </a:cubicBezTo>
                <a:cubicBezTo>
                  <a:pt x="1251" y="2005"/>
                  <a:pt x="1197" y="1936"/>
                  <a:pt x="1144" y="1870"/>
                </a:cubicBezTo>
                <a:cubicBezTo>
                  <a:pt x="1135" y="1856"/>
                  <a:pt x="1121" y="1850"/>
                  <a:pt x="1107" y="1850"/>
                </a:cubicBezTo>
                <a:close/>
                <a:moveTo>
                  <a:pt x="12482" y="2026"/>
                </a:moveTo>
                <a:cubicBezTo>
                  <a:pt x="12474" y="2026"/>
                  <a:pt x="12465" y="2029"/>
                  <a:pt x="12457" y="2034"/>
                </a:cubicBezTo>
                <a:lnTo>
                  <a:pt x="12232" y="2153"/>
                </a:lnTo>
                <a:cubicBezTo>
                  <a:pt x="12207" y="2161"/>
                  <a:pt x="12195" y="2194"/>
                  <a:pt x="12211" y="2218"/>
                </a:cubicBezTo>
                <a:cubicBezTo>
                  <a:pt x="12220" y="2235"/>
                  <a:pt x="12236" y="2243"/>
                  <a:pt x="12257" y="2243"/>
                </a:cubicBezTo>
                <a:cubicBezTo>
                  <a:pt x="12261" y="2243"/>
                  <a:pt x="12273" y="2243"/>
                  <a:pt x="12277" y="2239"/>
                </a:cubicBezTo>
                <a:lnTo>
                  <a:pt x="12503" y="2120"/>
                </a:lnTo>
                <a:cubicBezTo>
                  <a:pt x="12527" y="2112"/>
                  <a:pt x="12539" y="2079"/>
                  <a:pt x="12523" y="2054"/>
                </a:cubicBezTo>
                <a:cubicBezTo>
                  <a:pt x="12517" y="2038"/>
                  <a:pt x="12500" y="2026"/>
                  <a:pt x="12482" y="2026"/>
                </a:cubicBezTo>
                <a:close/>
                <a:moveTo>
                  <a:pt x="12028" y="2263"/>
                </a:moveTo>
                <a:cubicBezTo>
                  <a:pt x="12020" y="2263"/>
                  <a:pt x="12011" y="2266"/>
                  <a:pt x="12002" y="2272"/>
                </a:cubicBezTo>
                <a:lnTo>
                  <a:pt x="11777" y="2387"/>
                </a:lnTo>
                <a:cubicBezTo>
                  <a:pt x="11748" y="2399"/>
                  <a:pt x="11740" y="2428"/>
                  <a:pt x="11756" y="2456"/>
                </a:cubicBezTo>
                <a:cubicBezTo>
                  <a:pt x="11764" y="2469"/>
                  <a:pt x="11781" y="2481"/>
                  <a:pt x="11801" y="2481"/>
                </a:cubicBezTo>
                <a:cubicBezTo>
                  <a:pt x="11805" y="2481"/>
                  <a:pt x="11818" y="2481"/>
                  <a:pt x="11822" y="2477"/>
                </a:cubicBezTo>
                <a:lnTo>
                  <a:pt x="12047" y="2358"/>
                </a:lnTo>
                <a:cubicBezTo>
                  <a:pt x="12072" y="2346"/>
                  <a:pt x="12080" y="2317"/>
                  <a:pt x="12068" y="2292"/>
                </a:cubicBezTo>
                <a:cubicBezTo>
                  <a:pt x="12060" y="2273"/>
                  <a:pt x="12045" y="2263"/>
                  <a:pt x="12028" y="2263"/>
                </a:cubicBezTo>
                <a:close/>
                <a:moveTo>
                  <a:pt x="1438" y="2242"/>
                </a:moveTo>
                <a:cubicBezTo>
                  <a:pt x="1427" y="2242"/>
                  <a:pt x="1416" y="2246"/>
                  <a:pt x="1406" y="2255"/>
                </a:cubicBezTo>
                <a:cubicBezTo>
                  <a:pt x="1386" y="2276"/>
                  <a:pt x="1382" y="2305"/>
                  <a:pt x="1402" y="2325"/>
                </a:cubicBezTo>
                <a:cubicBezTo>
                  <a:pt x="1464" y="2387"/>
                  <a:pt x="1517" y="2448"/>
                  <a:pt x="1579" y="2510"/>
                </a:cubicBezTo>
                <a:cubicBezTo>
                  <a:pt x="1591" y="2522"/>
                  <a:pt x="1599" y="2526"/>
                  <a:pt x="1616" y="2526"/>
                </a:cubicBezTo>
                <a:cubicBezTo>
                  <a:pt x="1628" y="2526"/>
                  <a:pt x="1640" y="2522"/>
                  <a:pt x="1653" y="2518"/>
                </a:cubicBezTo>
                <a:cubicBezTo>
                  <a:pt x="1673" y="2497"/>
                  <a:pt x="1673" y="2464"/>
                  <a:pt x="1653" y="2444"/>
                </a:cubicBezTo>
                <a:cubicBezTo>
                  <a:pt x="1595" y="2382"/>
                  <a:pt x="1534" y="2321"/>
                  <a:pt x="1476" y="2259"/>
                </a:cubicBezTo>
                <a:cubicBezTo>
                  <a:pt x="1465" y="2248"/>
                  <a:pt x="1451" y="2242"/>
                  <a:pt x="1438" y="2242"/>
                </a:cubicBezTo>
                <a:close/>
                <a:moveTo>
                  <a:pt x="11570" y="2494"/>
                </a:moveTo>
                <a:cubicBezTo>
                  <a:pt x="11561" y="2494"/>
                  <a:pt x="11552" y="2496"/>
                  <a:pt x="11543" y="2501"/>
                </a:cubicBezTo>
                <a:cubicBezTo>
                  <a:pt x="11473" y="2542"/>
                  <a:pt x="11395" y="2583"/>
                  <a:pt x="11317" y="2620"/>
                </a:cubicBezTo>
                <a:cubicBezTo>
                  <a:pt x="11293" y="2629"/>
                  <a:pt x="11289" y="2661"/>
                  <a:pt x="11297" y="2686"/>
                </a:cubicBezTo>
                <a:cubicBezTo>
                  <a:pt x="11309" y="2702"/>
                  <a:pt x="11326" y="2711"/>
                  <a:pt x="11346" y="2711"/>
                </a:cubicBezTo>
                <a:cubicBezTo>
                  <a:pt x="11350" y="2711"/>
                  <a:pt x="11358" y="2711"/>
                  <a:pt x="11358" y="2706"/>
                </a:cubicBezTo>
                <a:cubicBezTo>
                  <a:pt x="11436" y="2665"/>
                  <a:pt x="11514" y="2629"/>
                  <a:pt x="11592" y="2588"/>
                </a:cubicBezTo>
                <a:cubicBezTo>
                  <a:pt x="11617" y="2579"/>
                  <a:pt x="11621" y="2547"/>
                  <a:pt x="11613" y="2522"/>
                </a:cubicBezTo>
                <a:cubicBezTo>
                  <a:pt x="11604" y="2505"/>
                  <a:pt x="11588" y="2494"/>
                  <a:pt x="11570" y="2494"/>
                </a:cubicBezTo>
                <a:close/>
                <a:moveTo>
                  <a:pt x="1796" y="2605"/>
                </a:moveTo>
                <a:cubicBezTo>
                  <a:pt x="1783" y="2605"/>
                  <a:pt x="1769" y="2610"/>
                  <a:pt x="1759" y="2620"/>
                </a:cubicBezTo>
                <a:cubicBezTo>
                  <a:pt x="1739" y="2637"/>
                  <a:pt x="1739" y="2670"/>
                  <a:pt x="1759" y="2690"/>
                </a:cubicBezTo>
                <a:cubicBezTo>
                  <a:pt x="1825" y="2752"/>
                  <a:pt x="1886" y="2809"/>
                  <a:pt x="1956" y="2862"/>
                </a:cubicBezTo>
                <a:cubicBezTo>
                  <a:pt x="1964" y="2870"/>
                  <a:pt x="1981" y="2875"/>
                  <a:pt x="1989" y="2875"/>
                </a:cubicBezTo>
                <a:cubicBezTo>
                  <a:pt x="2005" y="2875"/>
                  <a:pt x="2017" y="2870"/>
                  <a:pt x="2026" y="2858"/>
                </a:cubicBezTo>
                <a:cubicBezTo>
                  <a:pt x="2046" y="2838"/>
                  <a:pt x="2042" y="2809"/>
                  <a:pt x="2022" y="2788"/>
                </a:cubicBezTo>
                <a:cubicBezTo>
                  <a:pt x="1960" y="2731"/>
                  <a:pt x="1890" y="2674"/>
                  <a:pt x="1833" y="2620"/>
                </a:cubicBezTo>
                <a:cubicBezTo>
                  <a:pt x="1823" y="2610"/>
                  <a:pt x="1809" y="2605"/>
                  <a:pt x="1796" y="2605"/>
                </a:cubicBezTo>
                <a:close/>
                <a:moveTo>
                  <a:pt x="11113" y="2728"/>
                </a:moveTo>
                <a:cubicBezTo>
                  <a:pt x="11106" y="2728"/>
                  <a:pt x="11099" y="2729"/>
                  <a:pt x="11092" y="2731"/>
                </a:cubicBezTo>
                <a:cubicBezTo>
                  <a:pt x="11018" y="2768"/>
                  <a:pt x="10940" y="2809"/>
                  <a:pt x="10862" y="2846"/>
                </a:cubicBezTo>
                <a:cubicBezTo>
                  <a:pt x="10838" y="2854"/>
                  <a:pt x="10825" y="2887"/>
                  <a:pt x="10838" y="2911"/>
                </a:cubicBezTo>
                <a:cubicBezTo>
                  <a:pt x="10846" y="2932"/>
                  <a:pt x="10862" y="2940"/>
                  <a:pt x="10883" y="2940"/>
                </a:cubicBezTo>
                <a:cubicBezTo>
                  <a:pt x="10895" y="2940"/>
                  <a:pt x="10899" y="2936"/>
                  <a:pt x="10903" y="2936"/>
                </a:cubicBezTo>
                <a:cubicBezTo>
                  <a:pt x="10981" y="2899"/>
                  <a:pt x="11059" y="2858"/>
                  <a:pt x="11133" y="2825"/>
                </a:cubicBezTo>
                <a:cubicBezTo>
                  <a:pt x="11162" y="2813"/>
                  <a:pt x="11170" y="2784"/>
                  <a:pt x="11162" y="2756"/>
                </a:cubicBezTo>
                <a:cubicBezTo>
                  <a:pt x="11152" y="2737"/>
                  <a:pt x="11134" y="2728"/>
                  <a:pt x="11113" y="2728"/>
                </a:cubicBezTo>
                <a:close/>
                <a:moveTo>
                  <a:pt x="10654" y="2952"/>
                </a:moveTo>
                <a:cubicBezTo>
                  <a:pt x="10646" y="2952"/>
                  <a:pt x="10639" y="2953"/>
                  <a:pt x="10633" y="2957"/>
                </a:cubicBezTo>
                <a:lnTo>
                  <a:pt x="10403" y="3063"/>
                </a:lnTo>
                <a:cubicBezTo>
                  <a:pt x="10374" y="3075"/>
                  <a:pt x="10366" y="3104"/>
                  <a:pt x="10374" y="3133"/>
                </a:cubicBezTo>
                <a:cubicBezTo>
                  <a:pt x="10387" y="3149"/>
                  <a:pt x="10403" y="3162"/>
                  <a:pt x="10424" y="3162"/>
                </a:cubicBezTo>
                <a:cubicBezTo>
                  <a:pt x="10432" y="3162"/>
                  <a:pt x="10436" y="3157"/>
                  <a:pt x="10444" y="3157"/>
                </a:cubicBezTo>
                <a:lnTo>
                  <a:pt x="10674" y="3047"/>
                </a:lnTo>
                <a:cubicBezTo>
                  <a:pt x="10698" y="3039"/>
                  <a:pt x="10711" y="3010"/>
                  <a:pt x="10698" y="2981"/>
                </a:cubicBezTo>
                <a:cubicBezTo>
                  <a:pt x="10692" y="2963"/>
                  <a:pt x="10673" y="2952"/>
                  <a:pt x="10654" y="2952"/>
                </a:cubicBezTo>
                <a:close/>
                <a:moveTo>
                  <a:pt x="2188" y="2933"/>
                </a:moveTo>
                <a:cubicBezTo>
                  <a:pt x="2171" y="2933"/>
                  <a:pt x="2155" y="2940"/>
                  <a:pt x="2145" y="2952"/>
                </a:cubicBezTo>
                <a:cubicBezTo>
                  <a:pt x="2128" y="2973"/>
                  <a:pt x="2132" y="3010"/>
                  <a:pt x="2153" y="3022"/>
                </a:cubicBezTo>
                <a:cubicBezTo>
                  <a:pt x="2222" y="3080"/>
                  <a:pt x="2292" y="3133"/>
                  <a:pt x="2358" y="3182"/>
                </a:cubicBezTo>
                <a:cubicBezTo>
                  <a:pt x="2370" y="3186"/>
                  <a:pt x="2378" y="3194"/>
                  <a:pt x="2391" y="3194"/>
                </a:cubicBezTo>
                <a:cubicBezTo>
                  <a:pt x="2407" y="3194"/>
                  <a:pt x="2419" y="3186"/>
                  <a:pt x="2423" y="3166"/>
                </a:cubicBezTo>
                <a:cubicBezTo>
                  <a:pt x="2440" y="3145"/>
                  <a:pt x="2436" y="3108"/>
                  <a:pt x="2415" y="3096"/>
                </a:cubicBezTo>
                <a:lnTo>
                  <a:pt x="2214" y="2940"/>
                </a:lnTo>
                <a:cubicBezTo>
                  <a:pt x="2207" y="2936"/>
                  <a:pt x="2197" y="2933"/>
                  <a:pt x="2188" y="2933"/>
                </a:cubicBezTo>
                <a:close/>
                <a:moveTo>
                  <a:pt x="10190" y="3163"/>
                </a:moveTo>
                <a:cubicBezTo>
                  <a:pt x="10183" y="3163"/>
                  <a:pt x="10176" y="3164"/>
                  <a:pt x="10169" y="3166"/>
                </a:cubicBezTo>
                <a:cubicBezTo>
                  <a:pt x="10087" y="3203"/>
                  <a:pt x="10014" y="3235"/>
                  <a:pt x="9936" y="3268"/>
                </a:cubicBezTo>
                <a:cubicBezTo>
                  <a:pt x="9911" y="3280"/>
                  <a:pt x="9899" y="3309"/>
                  <a:pt x="9911" y="3338"/>
                </a:cubicBezTo>
                <a:cubicBezTo>
                  <a:pt x="9915" y="3354"/>
                  <a:pt x="9936" y="3367"/>
                  <a:pt x="9956" y="3367"/>
                </a:cubicBezTo>
                <a:cubicBezTo>
                  <a:pt x="9960" y="3367"/>
                  <a:pt x="9973" y="3367"/>
                  <a:pt x="9977" y="3363"/>
                </a:cubicBezTo>
                <a:cubicBezTo>
                  <a:pt x="10055" y="3330"/>
                  <a:pt x="10137" y="3297"/>
                  <a:pt x="10210" y="3260"/>
                </a:cubicBezTo>
                <a:cubicBezTo>
                  <a:pt x="10239" y="3248"/>
                  <a:pt x="10247" y="3219"/>
                  <a:pt x="10239" y="3194"/>
                </a:cubicBezTo>
                <a:cubicBezTo>
                  <a:pt x="10230" y="3173"/>
                  <a:pt x="10211" y="3163"/>
                  <a:pt x="10190" y="3163"/>
                </a:cubicBezTo>
                <a:close/>
                <a:moveTo>
                  <a:pt x="2597" y="3241"/>
                </a:moveTo>
                <a:cubicBezTo>
                  <a:pt x="2581" y="3241"/>
                  <a:pt x="2565" y="3248"/>
                  <a:pt x="2555" y="3264"/>
                </a:cubicBezTo>
                <a:cubicBezTo>
                  <a:pt x="2538" y="3289"/>
                  <a:pt x="2542" y="3322"/>
                  <a:pt x="2571" y="3338"/>
                </a:cubicBezTo>
                <a:cubicBezTo>
                  <a:pt x="2641" y="3383"/>
                  <a:pt x="2719" y="3428"/>
                  <a:pt x="2788" y="3473"/>
                </a:cubicBezTo>
                <a:cubicBezTo>
                  <a:pt x="2797" y="3481"/>
                  <a:pt x="2805" y="3481"/>
                  <a:pt x="2817" y="3481"/>
                </a:cubicBezTo>
                <a:cubicBezTo>
                  <a:pt x="2838" y="3481"/>
                  <a:pt x="2850" y="3469"/>
                  <a:pt x="2858" y="3461"/>
                </a:cubicBezTo>
                <a:cubicBezTo>
                  <a:pt x="2870" y="3432"/>
                  <a:pt x="2866" y="3404"/>
                  <a:pt x="2842" y="3387"/>
                </a:cubicBezTo>
                <a:lnTo>
                  <a:pt x="2624" y="3248"/>
                </a:lnTo>
                <a:cubicBezTo>
                  <a:pt x="2616" y="3243"/>
                  <a:pt x="2606" y="3241"/>
                  <a:pt x="2597" y="3241"/>
                </a:cubicBezTo>
                <a:close/>
                <a:moveTo>
                  <a:pt x="9726" y="3362"/>
                </a:moveTo>
                <a:cubicBezTo>
                  <a:pt x="9719" y="3362"/>
                  <a:pt x="9713" y="3363"/>
                  <a:pt x="9706" y="3367"/>
                </a:cubicBezTo>
                <a:cubicBezTo>
                  <a:pt x="9628" y="3404"/>
                  <a:pt x="9546" y="3432"/>
                  <a:pt x="9468" y="3465"/>
                </a:cubicBezTo>
                <a:cubicBezTo>
                  <a:pt x="9444" y="3473"/>
                  <a:pt x="9427" y="3506"/>
                  <a:pt x="9439" y="3531"/>
                </a:cubicBezTo>
                <a:cubicBezTo>
                  <a:pt x="9444" y="3551"/>
                  <a:pt x="9464" y="3559"/>
                  <a:pt x="9485" y="3559"/>
                </a:cubicBezTo>
                <a:cubicBezTo>
                  <a:pt x="9489" y="3559"/>
                  <a:pt x="9493" y="3559"/>
                  <a:pt x="9505" y="3555"/>
                </a:cubicBezTo>
                <a:cubicBezTo>
                  <a:pt x="9587" y="3527"/>
                  <a:pt x="9669" y="3490"/>
                  <a:pt x="9747" y="3457"/>
                </a:cubicBezTo>
                <a:cubicBezTo>
                  <a:pt x="9772" y="3449"/>
                  <a:pt x="9780" y="3420"/>
                  <a:pt x="9772" y="3391"/>
                </a:cubicBezTo>
                <a:cubicBezTo>
                  <a:pt x="9763" y="3373"/>
                  <a:pt x="9745" y="3362"/>
                  <a:pt x="9726" y="3362"/>
                </a:cubicBezTo>
                <a:close/>
                <a:moveTo>
                  <a:pt x="3042" y="3503"/>
                </a:moveTo>
                <a:cubicBezTo>
                  <a:pt x="3024" y="3503"/>
                  <a:pt x="3005" y="3514"/>
                  <a:pt x="2993" y="3531"/>
                </a:cubicBezTo>
                <a:cubicBezTo>
                  <a:pt x="2981" y="3555"/>
                  <a:pt x="2989" y="3588"/>
                  <a:pt x="3014" y="3604"/>
                </a:cubicBezTo>
                <a:cubicBezTo>
                  <a:pt x="3092" y="3645"/>
                  <a:pt x="3170" y="3682"/>
                  <a:pt x="3248" y="3719"/>
                </a:cubicBezTo>
                <a:cubicBezTo>
                  <a:pt x="3252" y="3727"/>
                  <a:pt x="3260" y="3727"/>
                  <a:pt x="3268" y="3727"/>
                </a:cubicBezTo>
                <a:cubicBezTo>
                  <a:pt x="3289" y="3727"/>
                  <a:pt x="3301" y="3715"/>
                  <a:pt x="3317" y="3695"/>
                </a:cubicBezTo>
                <a:cubicBezTo>
                  <a:pt x="3330" y="3670"/>
                  <a:pt x="3317" y="3637"/>
                  <a:pt x="3293" y="3629"/>
                </a:cubicBezTo>
                <a:cubicBezTo>
                  <a:pt x="3215" y="3592"/>
                  <a:pt x="3137" y="3551"/>
                  <a:pt x="3067" y="3510"/>
                </a:cubicBezTo>
                <a:cubicBezTo>
                  <a:pt x="3059" y="3505"/>
                  <a:pt x="3051" y="3503"/>
                  <a:pt x="3042" y="3503"/>
                </a:cubicBezTo>
                <a:close/>
                <a:moveTo>
                  <a:pt x="9246" y="3547"/>
                </a:moveTo>
                <a:cubicBezTo>
                  <a:pt x="9240" y="3547"/>
                  <a:pt x="9233" y="3548"/>
                  <a:pt x="9226" y="3551"/>
                </a:cubicBezTo>
                <a:cubicBezTo>
                  <a:pt x="9144" y="3580"/>
                  <a:pt x="9070" y="3613"/>
                  <a:pt x="8988" y="3637"/>
                </a:cubicBezTo>
                <a:cubicBezTo>
                  <a:pt x="8960" y="3650"/>
                  <a:pt x="8947" y="3678"/>
                  <a:pt x="8956" y="3703"/>
                </a:cubicBezTo>
                <a:cubicBezTo>
                  <a:pt x="8960" y="3727"/>
                  <a:pt x="8980" y="3740"/>
                  <a:pt x="9001" y="3740"/>
                </a:cubicBezTo>
                <a:cubicBezTo>
                  <a:pt x="9009" y="3740"/>
                  <a:pt x="9013" y="3740"/>
                  <a:pt x="9021" y="3736"/>
                </a:cubicBezTo>
                <a:cubicBezTo>
                  <a:pt x="9103" y="3711"/>
                  <a:pt x="9181" y="3678"/>
                  <a:pt x="9263" y="3650"/>
                </a:cubicBezTo>
                <a:cubicBezTo>
                  <a:pt x="9288" y="3637"/>
                  <a:pt x="9304" y="3609"/>
                  <a:pt x="9296" y="3580"/>
                </a:cubicBezTo>
                <a:cubicBezTo>
                  <a:pt x="9286" y="3561"/>
                  <a:pt x="9267" y="3547"/>
                  <a:pt x="9246" y="3547"/>
                </a:cubicBezTo>
                <a:close/>
                <a:moveTo>
                  <a:pt x="8760" y="3721"/>
                </a:moveTo>
                <a:cubicBezTo>
                  <a:pt x="8755" y="3721"/>
                  <a:pt x="8751" y="3722"/>
                  <a:pt x="8746" y="3723"/>
                </a:cubicBezTo>
                <a:lnTo>
                  <a:pt x="8500" y="3801"/>
                </a:lnTo>
                <a:cubicBezTo>
                  <a:pt x="8468" y="3805"/>
                  <a:pt x="8451" y="3838"/>
                  <a:pt x="8464" y="3863"/>
                </a:cubicBezTo>
                <a:cubicBezTo>
                  <a:pt x="8476" y="3883"/>
                  <a:pt x="8496" y="3900"/>
                  <a:pt x="8517" y="3900"/>
                </a:cubicBezTo>
                <a:lnTo>
                  <a:pt x="8537" y="3900"/>
                </a:lnTo>
                <a:lnTo>
                  <a:pt x="8779" y="3822"/>
                </a:lnTo>
                <a:cubicBezTo>
                  <a:pt x="8808" y="3814"/>
                  <a:pt x="8824" y="3781"/>
                  <a:pt x="8812" y="3756"/>
                </a:cubicBezTo>
                <a:cubicBezTo>
                  <a:pt x="8805" y="3736"/>
                  <a:pt x="8782" y="3721"/>
                  <a:pt x="8760" y="3721"/>
                </a:cubicBezTo>
                <a:close/>
                <a:moveTo>
                  <a:pt x="3493" y="3733"/>
                </a:moveTo>
                <a:cubicBezTo>
                  <a:pt x="3472" y="3733"/>
                  <a:pt x="3454" y="3742"/>
                  <a:pt x="3444" y="3760"/>
                </a:cubicBezTo>
                <a:cubicBezTo>
                  <a:pt x="3436" y="3789"/>
                  <a:pt x="3444" y="3818"/>
                  <a:pt x="3473" y="3830"/>
                </a:cubicBezTo>
                <a:cubicBezTo>
                  <a:pt x="3555" y="3863"/>
                  <a:pt x="3629" y="3896"/>
                  <a:pt x="3711" y="3924"/>
                </a:cubicBezTo>
                <a:cubicBezTo>
                  <a:pt x="3723" y="3932"/>
                  <a:pt x="3727" y="3932"/>
                  <a:pt x="3731" y="3932"/>
                </a:cubicBezTo>
                <a:cubicBezTo>
                  <a:pt x="3752" y="3932"/>
                  <a:pt x="3772" y="3916"/>
                  <a:pt x="3781" y="3900"/>
                </a:cubicBezTo>
                <a:cubicBezTo>
                  <a:pt x="3789" y="3875"/>
                  <a:pt x="3772" y="3842"/>
                  <a:pt x="3748" y="3834"/>
                </a:cubicBezTo>
                <a:cubicBezTo>
                  <a:pt x="3666" y="3801"/>
                  <a:pt x="3588" y="3773"/>
                  <a:pt x="3514" y="3736"/>
                </a:cubicBezTo>
                <a:cubicBezTo>
                  <a:pt x="3507" y="3734"/>
                  <a:pt x="3500" y="3733"/>
                  <a:pt x="3493" y="3733"/>
                </a:cubicBezTo>
                <a:close/>
                <a:moveTo>
                  <a:pt x="8261" y="3869"/>
                </a:moveTo>
                <a:cubicBezTo>
                  <a:pt x="8256" y="3869"/>
                  <a:pt x="8251" y="3870"/>
                  <a:pt x="8246" y="3871"/>
                </a:cubicBezTo>
                <a:cubicBezTo>
                  <a:pt x="8168" y="3896"/>
                  <a:pt x="8086" y="3916"/>
                  <a:pt x="8004" y="3937"/>
                </a:cubicBezTo>
                <a:cubicBezTo>
                  <a:pt x="7976" y="3941"/>
                  <a:pt x="7959" y="3973"/>
                  <a:pt x="7967" y="3998"/>
                </a:cubicBezTo>
                <a:cubicBezTo>
                  <a:pt x="7971" y="4023"/>
                  <a:pt x="7996" y="4039"/>
                  <a:pt x="8017" y="4039"/>
                </a:cubicBezTo>
                <a:cubicBezTo>
                  <a:pt x="8025" y="4039"/>
                  <a:pt x="8029" y="4039"/>
                  <a:pt x="8025" y="4035"/>
                </a:cubicBezTo>
                <a:cubicBezTo>
                  <a:pt x="8111" y="4014"/>
                  <a:pt x="8193" y="3986"/>
                  <a:pt x="8275" y="3965"/>
                </a:cubicBezTo>
                <a:cubicBezTo>
                  <a:pt x="8299" y="3961"/>
                  <a:pt x="8316" y="3932"/>
                  <a:pt x="8312" y="3904"/>
                </a:cubicBezTo>
                <a:cubicBezTo>
                  <a:pt x="8305" y="3884"/>
                  <a:pt x="8284" y="3869"/>
                  <a:pt x="8261" y="3869"/>
                </a:cubicBezTo>
                <a:close/>
                <a:moveTo>
                  <a:pt x="3974" y="3912"/>
                </a:moveTo>
                <a:cubicBezTo>
                  <a:pt x="3953" y="3912"/>
                  <a:pt x="3935" y="3926"/>
                  <a:pt x="3928" y="3945"/>
                </a:cubicBezTo>
                <a:cubicBezTo>
                  <a:pt x="3916" y="3978"/>
                  <a:pt x="3932" y="4002"/>
                  <a:pt x="3957" y="4014"/>
                </a:cubicBezTo>
                <a:lnTo>
                  <a:pt x="4203" y="4088"/>
                </a:lnTo>
                <a:lnTo>
                  <a:pt x="4219" y="4088"/>
                </a:lnTo>
                <a:cubicBezTo>
                  <a:pt x="4244" y="4088"/>
                  <a:pt x="4265" y="4072"/>
                  <a:pt x="4273" y="4055"/>
                </a:cubicBezTo>
                <a:cubicBezTo>
                  <a:pt x="4277" y="4027"/>
                  <a:pt x="4260" y="4002"/>
                  <a:pt x="4236" y="3994"/>
                </a:cubicBezTo>
                <a:cubicBezTo>
                  <a:pt x="4158" y="3965"/>
                  <a:pt x="4076" y="3941"/>
                  <a:pt x="3994" y="3916"/>
                </a:cubicBezTo>
                <a:cubicBezTo>
                  <a:pt x="3987" y="3913"/>
                  <a:pt x="3981" y="3912"/>
                  <a:pt x="3974" y="3912"/>
                </a:cubicBezTo>
                <a:close/>
                <a:moveTo>
                  <a:pt x="7776" y="3996"/>
                </a:moveTo>
                <a:cubicBezTo>
                  <a:pt x="7771" y="3996"/>
                  <a:pt x="7767" y="3997"/>
                  <a:pt x="7762" y="3998"/>
                </a:cubicBezTo>
                <a:cubicBezTo>
                  <a:pt x="7680" y="4010"/>
                  <a:pt x="7594" y="4035"/>
                  <a:pt x="7512" y="4047"/>
                </a:cubicBezTo>
                <a:cubicBezTo>
                  <a:pt x="7479" y="4055"/>
                  <a:pt x="7463" y="4084"/>
                  <a:pt x="7471" y="4109"/>
                </a:cubicBezTo>
                <a:cubicBezTo>
                  <a:pt x="7475" y="4138"/>
                  <a:pt x="7496" y="4150"/>
                  <a:pt x="7520" y="4150"/>
                </a:cubicBezTo>
                <a:lnTo>
                  <a:pt x="7533" y="4150"/>
                </a:lnTo>
                <a:cubicBezTo>
                  <a:pt x="7615" y="4138"/>
                  <a:pt x="7701" y="4121"/>
                  <a:pt x="7783" y="4101"/>
                </a:cubicBezTo>
                <a:cubicBezTo>
                  <a:pt x="7812" y="4092"/>
                  <a:pt x="7828" y="4064"/>
                  <a:pt x="7824" y="4039"/>
                </a:cubicBezTo>
                <a:cubicBezTo>
                  <a:pt x="7820" y="4012"/>
                  <a:pt x="7797" y="3996"/>
                  <a:pt x="7776" y="3996"/>
                </a:cubicBezTo>
                <a:close/>
                <a:moveTo>
                  <a:pt x="4469" y="4050"/>
                </a:moveTo>
                <a:cubicBezTo>
                  <a:pt x="4445" y="4050"/>
                  <a:pt x="4424" y="4067"/>
                  <a:pt x="4420" y="4088"/>
                </a:cubicBezTo>
                <a:cubicBezTo>
                  <a:pt x="4408" y="4113"/>
                  <a:pt x="4429" y="4146"/>
                  <a:pt x="4453" y="4150"/>
                </a:cubicBezTo>
                <a:cubicBezTo>
                  <a:pt x="4539" y="4170"/>
                  <a:pt x="4625" y="4191"/>
                  <a:pt x="4707" y="4207"/>
                </a:cubicBezTo>
                <a:lnTo>
                  <a:pt x="4716" y="4207"/>
                </a:lnTo>
                <a:cubicBezTo>
                  <a:pt x="4744" y="4207"/>
                  <a:pt x="4761" y="4191"/>
                  <a:pt x="4769" y="4166"/>
                </a:cubicBezTo>
                <a:cubicBezTo>
                  <a:pt x="4773" y="4133"/>
                  <a:pt x="4753" y="4109"/>
                  <a:pt x="4728" y="4105"/>
                </a:cubicBezTo>
                <a:cubicBezTo>
                  <a:pt x="4646" y="4088"/>
                  <a:pt x="4564" y="4072"/>
                  <a:pt x="4482" y="4051"/>
                </a:cubicBezTo>
                <a:cubicBezTo>
                  <a:pt x="4478" y="4050"/>
                  <a:pt x="4473" y="4050"/>
                  <a:pt x="4469" y="4050"/>
                </a:cubicBezTo>
                <a:close/>
                <a:moveTo>
                  <a:pt x="7265" y="4088"/>
                </a:moveTo>
                <a:cubicBezTo>
                  <a:pt x="7263" y="4088"/>
                  <a:pt x="7260" y="4088"/>
                  <a:pt x="7258" y="4088"/>
                </a:cubicBezTo>
                <a:cubicBezTo>
                  <a:pt x="7176" y="4105"/>
                  <a:pt x="7090" y="4121"/>
                  <a:pt x="7008" y="4129"/>
                </a:cubicBezTo>
                <a:cubicBezTo>
                  <a:pt x="6979" y="4129"/>
                  <a:pt x="6959" y="4162"/>
                  <a:pt x="6963" y="4187"/>
                </a:cubicBezTo>
                <a:cubicBezTo>
                  <a:pt x="6967" y="4211"/>
                  <a:pt x="6987" y="4232"/>
                  <a:pt x="7012" y="4232"/>
                </a:cubicBezTo>
                <a:lnTo>
                  <a:pt x="7024" y="4232"/>
                </a:lnTo>
                <a:cubicBezTo>
                  <a:pt x="7110" y="4220"/>
                  <a:pt x="7196" y="4207"/>
                  <a:pt x="7278" y="4191"/>
                </a:cubicBezTo>
                <a:cubicBezTo>
                  <a:pt x="7307" y="4187"/>
                  <a:pt x="7328" y="4158"/>
                  <a:pt x="7319" y="4129"/>
                </a:cubicBezTo>
                <a:cubicBezTo>
                  <a:pt x="7316" y="4107"/>
                  <a:pt x="7291" y="4088"/>
                  <a:pt x="7265" y="4088"/>
                </a:cubicBezTo>
                <a:close/>
                <a:moveTo>
                  <a:pt x="4967" y="4156"/>
                </a:moveTo>
                <a:cubicBezTo>
                  <a:pt x="4946" y="4156"/>
                  <a:pt x="4928" y="4174"/>
                  <a:pt x="4921" y="4195"/>
                </a:cubicBezTo>
                <a:cubicBezTo>
                  <a:pt x="4917" y="4224"/>
                  <a:pt x="4937" y="4248"/>
                  <a:pt x="4962" y="4252"/>
                </a:cubicBezTo>
                <a:cubicBezTo>
                  <a:pt x="5052" y="4265"/>
                  <a:pt x="5130" y="4273"/>
                  <a:pt x="5220" y="4285"/>
                </a:cubicBezTo>
                <a:lnTo>
                  <a:pt x="5224" y="4285"/>
                </a:lnTo>
                <a:cubicBezTo>
                  <a:pt x="5249" y="4285"/>
                  <a:pt x="5273" y="4265"/>
                  <a:pt x="5273" y="4244"/>
                </a:cubicBezTo>
                <a:cubicBezTo>
                  <a:pt x="5273" y="4211"/>
                  <a:pt x="5257" y="4191"/>
                  <a:pt x="5228" y="4187"/>
                </a:cubicBezTo>
                <a:cubicBezTo>
                  <a:pt x="5146" y="4174"/>
                  <a:pt x="5060" y="4166"/>
                  <a:pt x="4978" y="4158"/>
                </a:cubicBezTo>
                <a:cubicBezTo>
                  <a:pt x="4974" y="4157"/>
                  <a:pt x="4971" y="4156"/>
                  <a:pt x="4967" y="4156"/>
                </a:cubicBezTo>
                <a:close/>
                <a:moveTo>
                  <a:pt x="6758" y="4161"/>
                </a:moveTo>
                <a:cubicBezTo>
                  <a:pt x="6755" y="4161"/>
                  <a:pt x="6752" y="4162"/>
                  <a:pt x="6749" y="4162"/>
                </a:cubicBezTo>
                <a:cubicBezTo>
                  <a:pt x="6667" y="4170"/>
                  <a:pt x="6581" y="4183"/>
                  <a:pt x="6499" y="4187"/>
                </a:cubicBezTo>
                <a:cubicBezTo>
                  <a:pt x="6475" y="4191"/>
                  <a:pt x="6454" y="4211"/>
                  <a:pt x="6454" y="4244"/>
                </a:cubicBezTo>
                <a:cubicBezTo>
                  <a:pt x="6454" y="4269"/>
                  <a:pt x="6479" y="4289"/>
                  <a:pt x="6503" y="4289"/>
                </a:cubicBezTo>
                <a:cubicBezTo>
                  <a:pt x="6594" y="4285"/>
                  <a:pt x="6680" y="4273"/>
                  <a:pt x="6762" y="4265"/>
                </a:cubicBezTo>
                <a:cubicBezTo>
                  <a:pt x="6795" y="4261"/>
                  <a:pt x="6811" y="4232"/>
                  <a:pt x="6807" y="4207"/>
                </a:cubicBezTo>
                <a:cubicBezTo>
                  <a:pt x="6803" y="4178"/>
                  <a:pt x="6783" y="4161"/>
                  <a:pt x="6758" y="4161"/>
                </a:cubicBezTo>
                <a:close/>
                <a:moveTo>
                  <a:pt x="5472" y="4201"/>
                </a:moveTo>
                <a:cubicBezTo>
                  <a:pt x="5447" y="4201"/>
                  <a:pt x="5429" y="4220"/>
                  <a:pt x="5429" y="4248"/>
                </a:cubicBezTo>
                <a:cubicBezTo>
                  <a:pt x="5425" y="4277"/>
                  <a:pt x="5446" y="4306"/>
                  <a:pt x="5474" y="4306"/>
                </a:cubicBezTo>
                <a:cubicBezTo>
                  <a:pt x="5564" y="4310"/>
                  <a:pt x="5651" y="4314"/>
                  <a:pt x="5737" y="4314"/>
                </a:cubicBezTo>
                <a:cubicBezTo>
                  <a:pt x="5761" y="4314"/>
                  <a:pt x="5786" y="4293"/>
                  <a:pt x="5794" y="4265"/>
                </a:cubicBezTo>
                <a:cubicBezTo>
                  <a:pt x="5794" y="4240"/>
                  <a:pt x="5774" y="4211"/>
                  <a:pt x="5741" y="4211"/>
                </a:cubicBezTo>
                <a:cubicBezTo>
                  <a:pt x="5655" y="4211"/>
                  <a:pt x="5569" y="4207"/>
                  <a:pt x="5487" y="4203"/>
                </a:cubicBezTo>
                <a:cubicBezTo>
                  <a:pt x="5482" y="4202"/>
                  <a:pt x="5477" y="4201"/>
                  <a:pt x="5472" y="4201"/>
                </a:cubicBezTo>
                <a:close/>
                <a:moveTo>
                  <a:pt x="6249" y="4203"/>
                </a:moveTo>
                <a:cubicBezTo>
                  <a:pt x="6163" y="4207"/>
                  <a:pt x="6077" y="4211"/>
                  <a:pt x="5991" y="4211"/>
                </a:cubicBezTo>
                <a:cubicBezTo>
                  <a:pt x="5962" y="4211"/>
                  <a:pt x="5942" y="4232"/>
                  <a:pt x="5942" y="4265"/>
                </a:cubicBezTo>
                <a:cubicBezTo>
                  <a:pt x="5942" y="4293"/>
                  <a:pt x="5966" y="4314"/>
                  <a:pt x="5991" y="4314"/>
                </a:cubicBezTo>
                <a:cubicBezTo>
                  <a:pt x="6081" y="4314"/>
                  <a:pt x="6167" y="4314"/>
                  <a:pt x="6253" y="4297"/>
                </a:cubicBezTo>
                <a:cubicBezTo>
                  <a:pt x="6282" y="4297"/>
                  <a:pt x="6298" y="4277"/>
                  <a:pt x="6298" y="4248"/>
                </a:cubicBezTo>
                <a:cubicBezTo>
                  <a:pt x="6298" y="4224"/>
                  <a:pt x="6274" y="4203"/>
                  <a:pt x="6249" y="4203"/>
                </a:cubicBezTo>
                <a:close/>
              </a:path>
            </a:pathLst>
          </a:custGeom>
          <a:solidFill>
            <a:srgbClr val="753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4" name="Google Shape;2294;p18"/>
          <p:cNvSpPr/>
          <p:nvPr/>
        </p:nvSpPr>
        <p:spPr>
          <a:xfrm rot="10800000">
            <a:off x="-32397" y="-25784"/>
            <a:ext cx="4256182" cy="3095486"/>
          </a:xfrm>
          <a:custGeom>
            <a:avLst/>
            <a:gdLst/>
            <a:ahLst/>
            <a:cxnLst/>
            <a:rect l="l" t="t" r="r" b="b"/>
            <a:pathLst>
              <a:path w="132643" h="98137" extrusionOk="0">
                <a:moveTo>
                  <a:pt x="132642" y="0"/>
                </a:moveTo>
                <a:cubicBezTo>
                  <a:pt x="131181" y="9829"/>
                  <a:pt x="128999" y="20689"/>
                  <a:pt x="125872" y="28645"/>
                </a:cubicBezTo>
                <a:cubicBezTo>
                  <a:pt x="119001" y="46060"/>
                  <a:pt x="108394" y="49934"/>
                  <a:pt x="93795" y="49934"/>
                </a:cubicBezTo>
                <a:cubicBezTo>
                  <a:pt x="90575" y="49934"/>
                  <a:pt x="87160" y="49746"/>
                  <a:pt x="83548" y="49472"/>
                </a:cubicBezTo>
                <a:cubicBezTo>
                  <a:pt x="74958" y="48829"/>
                  <a:pt x="67497" y="47986"/>
                  <a:pt x="60767" y="47986"/>
                </a:cubicBezTo>
                <a:cubicBezTo>
                  <a:pt x="51852" y="47986"/>
                  <a:pt x="44220" y="49465"/>
                  <a:pt x="36945" y="54851"/>
                </a:cubicBezTo>
                <a:cubicBezTo>
                  <a:pt x="21325" y="66398"/>
                  <a:pt x="23937" y="90610"/>
                  <a:pt x="1083" y="97810"/>
                </a:cubicBezTo>
                <a:lnTo>
                  <a:pt x="0" y="98137"/>
                </a:lnTo>
                <a:lnTo>
                  <a:pt x="132642" y="98137"/>
                </a:lnTo>
                <a:lnTo>
                  <a:pt x="132642" y="0"/>
                </a:lnTo>
                <a:close/>
              </a:path>
            </a:pathLst>
          </a:custGeom>
          <a:gradFill>
            <a:gsLst>
              <a:gs pos="0">
                <a:srgbClr val="131263"/>
              </a:gs>
              <a:gs pos="100000">
                <a:srgbClr val="0C0C33"/>
              </a:gs>
            </a:gsLst>
            <a:path path="circle">
              <a:fillToRect l="50000" t="50000" r="50000" b="50000"/>
            </a:path>
            <a:tileRect/>
          </a:gradFill>
          <a:ln>
            <a:noFill/>
          </a:ln>
        </p:spPr>
        <p:txBody>
          <a:bodyPr spcFirstLastPara="1" wrap="square" lIns="48200" tIns="48200" rIns="48200" bIns="48200" anchor="ctr" anchorCtr="0">
            <a:noAutofit/>
          </a:bodyPr>
          <a:lstStyle/>
          <a:p>
            <a:pPr marL="0" lvl="0" indent="0" algn="l" rtl="0">
              <a:spcBef>
                <a:spcPts val="0"/>
              </a:spcBef>
              <a:spcAft>
                <a:spcPts val="0"/>
              </a:spcAft>
              <a:buNone/>
            </a:pPr>
            <a:endParaRPr/>
          </a:p>
        </p:txBody>
      </p:sp>
      <p:sp>
        <p:nvSpPr>
          <p:cNvPr id="2295" name="Google Shape;2295;p18"/>
          <p:cNvSpPr/>
          <p:nvPr/>
        </p:nvSpPr>
        <p:spPr>
          <a:xfrm flipH="1">
            <a:off x="2" y="3200676"/>
            <a:ext cx="2703264" cy="1965929"/>
          </a:xfrm>
          <a:custGeom>
            <a:avLst/>
            <a:gdLst/>
            <a:ahLst/>
            <a:cxnLst/>
            <a:rect l="l" t="t" r="r" b="b"/>
            <a:pathLst>
              <a:path w="132643" h="98137" extrusionOk="0">
                <a:moveTo>
                  <a:pt x="132642" y="0"/>
                </a:moveTo>
                <a:cubicBezTo>
                  <a:pt x="131181" y="9829"/>
                  <a:pt x="128999" y="20689"/>
                  <a:pt x="125872" y="28645"/>
                </a:cubicBezTo>
                <a:cubicBezTo>
                  <a:pt x="119001" y="46060"/>
                  <a:pt x="108394" y="49934"/>
                  <a:pt x="93795" y="49934"/>
                </a:cubicBezTo>
                <a:cubicBezTo>
                  <a:pt x="90575" y="49934"/>
                  <a:pt x="87160" y="49746"/>
                  <a:pt x="83548" y="49472"/>
                </a:cubicBezTo>
                <a:cubicBezTo>
                  <a:pt x="74958" y="48829"/>
                  <a:pt x="67497" y="47986"/>
                  <a:pt x="60767" y="47986"/>
                </a:cubicBezTo>
                <a:cubicBezTo>
                  <a:pt x="51852" y="47986"/>
                  <a:pt x="44220" y="49465"/>
                  <a:pt x="36945" y="54851"/>
                </a:cubicBezTo>
                <a:cubicBezTo>
                  <a:pt x="21325" y="66398"/>
                  <a:pt x="23937" y="90610"/>
                  <a:pt x="1083" y="97810"/>
                </a:cubicBezTo>
                <a:lnTo>
                  <a:pt x="0" y="98137"/>
                </a:lnTo>
                <a:lnTo>
                  <a:pt x="132642" y="98137"/>
                </a:lnTo>
                <a:lnTo>
                  <a:pt x="132642" y="0"/>
                </a:lnTo>
                <a:close/>
              </a:path>
            </a:pathLst>
          </a:custGeom>
          <a:gradFill>
            <a:gsLst>
              <a:gs pos="0">
                <a:srgbClr val="131263"/>
              </a:gs>
              <a:gs pos="100000">
                <a:srgbClr val="0C0C33"/>
              </a:gs>
            </a:gsLst>
            <a:path path="circle">
              <a:fillToRect l="50000" t="50000" r="50000" b="50000"/>
            </a:path>
            <a:tileRect/>
          </a:gradFill>
          <a:ln>
            <a:noFill/>
          </a:ln>
        </p:spPr>
        <p:txBody>
          <a:bodyPr spcFirstLastPara="1" wrap="square" lIns="48200" tIns="48200" rIns="48200" bIns="48200" anchor="ctr" anchorCtr="0">
            <a:noAutofit/>
          </a:bodyPr>
          <a:lstStyle/>
          <a:p>
            <a:pPr marL="0" lvl="0" indent="0" algn="l" rtl="0">
              <a:spcBef>
                <a:spcPts val="0"/>
              </a:spcBef>
              <a:spcAft>
                <a:spcPts val="0"/>
              </a:spcAft>
              <a:buNone/>
            </a:pPr>
            <a:endParaRPr/>
          </a:p>
        </p:txBody>
      </p:sp>
      <p:sp>
        <p:nvSpPr>
          <p:cNvPr id="2296" name="Google Shape;2296;p18"/>
          <p:cNvSpPr/>
          <p:nvPr/>
        </p:nvSpPr>
        <p:spPr>
          <a:xfrm rot="10800000" flipH="1">
            <a:off x="-70773" y="-37318"/>
            <a:ext cx="1967094" cy="1440259"/>
          </a:xfrm>
          <a:custGeom>
            <a:avLst/>
            <a:gdLst/>
            <a:ahLst/>
            <a:cxnLst/>
            <a:rect l="l" t="t" r="r" b="b"/>
            <a:pathLst>
              <a:path w="12397" h="11937" extrusionOk="0">
                <a:moveTo>
                  <a:pt x="4944" y="1"/>
                </a:moveTo>
                <a:cubicBezTo>
                  <a:pt x="3505" y="1"/>
                  <a:pt x="1824" y="273"/>
                  <a:pt x="1" y="1078"/>
                </a:cubicBezTo>
                <a:lnTo>
                  <a:pt x="1" y="11937"/>
                </a:lnTo>
                <a:cubicBezTo>
                  <a:pt x="2129" y="11797"/>
                  <a:pt x="8632" y="11080"/>
                  <a:pt x="11478" y="7377"/>
                </a:cubicBezTo>
                <a:cubicBezTo>
                  <a:pt x="11478" y="7377"/>
                  <a:pt x="12397" y="6208"/>
                  <a:pt x="12397" y="4388"/>
                </a:cubicBezTo>
                <a:cubicBezTo>
                  <a:pt x="12397" y="2567"/>
                  <a:pt x="9883" y="1177"/>
                  <a:pt x="9883" y="1177"/>
                </a:cubicBezTo>
                <a:cubicBezTo>
                  <a:pt x="9883" y="1177"/>
                  <a:pt x="7937" y="1"/>
                  <a:pt x="4944" y="1"/>
                </a:cubicBezTo>
                <a:close/>
              </a:path>
            </a:pathLst>
          </a:custGeom>
          <a:solidFill>
            <a:srgbClr val="000000">
              <a:alpha val="223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7" name="Google Shape;2297;p18"/>
          <p:cNvSpPr/>
          <p:nvPr/>
        </p:nvSpPr>
        <p:spPr>
          <a:xfrm rot="-9044995" flipH="1">
            <a:off x="1796052" y="970"/>
            <a:ext cx="1673997" cy="768140"/>
          </a:xfrm>
          <a:custGeom>
            <a:avLst/>
            <a:gdLst/>
            <a:ahLst/>
            <a:cxnLst/>
            <a:rect l="l" t="t" r="r" b="b"/>
            <a:pathLst>
              <a:path w="15504" h="9356" extrusionOk="0">
                <a:moveTo>
                  <a:pt x="15503" y="1"/>
                </a:moveTo>
                <a:cubicBezTo>
                  <a:pt x="14539" y="383"/>
                  <a:pt x="12700" y="918"/>
                  <a:pt x="9959" y="918"/>
                </a:cubicBezTo>
                <a:cubicBezTo>
                  <a:pt x="8875" y="918"/>
                  <a:pt x="7649" y="834"/>
                  <a:pt x="6281" y="624"/>
                </a:cubicBezTo>
                <a:cubicBezTo>
                  <a:pt x="5575" y="515"/>
                  <a:pt x="4969" y="467"/>
                  <a:pt x="4451" y="467"/>
                </a:cubicBezTo>
                <a:cubicBezTo>
                  <a:pt x="1" y="467"/>
                  <a:pt x="1934" y="4048"/>
                  <a:pt x="1934" y="4048"/>
                </a:cubicBezTo>
                <a:cubicBezTo>
                  <a:pt x="4587" y="8229"/>
                  <a:pt x="6975" y="9355"/>
                  <a:pt x="9431" y="9355"/>
                </a:cubicBezTo>
                <a:cubicBezTo>
                  <a:pt x="10282" y="9355"/>
                  <a:pt x="11141" y="9220"/>
                  <a:pt x="12022" y="9030"/>
                </a:cubicBezTo>
                <a:cubicBezTo>
                  <a:pt x="12990" y="8821"/>
                  <a:pt x="13755" y="8745"/>
                  <a:pt x="14352" y="8745"/>
                </a:cubicBezTo>
                <a:cubicBezTo>
                  <a:pt x="14841" y="8745"/>
                  <a:pt x="15219" y="8796"/>
                  <a:pt x="15503" y="8866"/>
                </a:cubicBezTo>
                <a:lnTo>
                  <a:pt x="15503" y="1"/>
                </a:lnTo>
                <a:close/>
              </a:path>
            </a:pathLst>
          </a:custGeom>
          <a:solidFill>
            <a:srgbClr val="000000">
              <a:alpha val="223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8" name="Google Shape;2298;p18"/>
          <p:cNvSpPr/>
          <p:nvPr/>
        </p:nvSpPr>
        <p:spPr>
          <a:xfrm>
            <a:off x="4934066" y="2071120"/>
            <a:ext cx="4256182" cy="3095486"/>
          </a:xfrm>
          <a:custGeom>
            <a:avLst/>
            <a:gdLst/>
            <a:ahLst/>
            <a:cxnLst/>
            <a:rect l="l" t="t" r="r" b="b"/>
            <a:pathLst>
              <a:path w="132643" h="98137" extrusionOk="0">
                <a:moveTo>
                  <a:pt x="132642" y="0"/>
                </a:moveTo>
                <a:cubicBezTo>
                  <a:pt x="131181" y="9829"/>
                  <a:pt x="128999" y="20689"/>
                  <a:pt x="125872" y="28645"/>
                </a:cubicBezTo>
                <a:cubicBezTo>
                  <a:pt x="119001" y="46060"/>
                  <a:pt x="108394" y="49934"/>
                  <a:pt x="93795" y="49934"/>
                </a:cubicBezTo>
                <a:cubicBezTo>
                  <a:pt x="90575" y="49934"/>
                  <a:pt x="87160" y="49746"/>
                  <a:pt x="83548" y="49472"/>
                </a:cubicBezTo>
                <a:cubicBezTo>
                  <a:pt x="74958" y="48829"/>
                  <a:pt x="67497" y="47986"/>
                  <a:pt x="60767" y="47986"/>
                </a:cubicBezTo>
                <a:cubicBezTo>
                  <a:pt x="51852" y="47986"/>
                  <a:pt x="44220" y="49465"/>
                  <a:pt x="36945" y="54851"/>
                </a:cubicBezTo>
                <a:cubicBezTo>
                  <a:pt x="21325" y="66398"/>
                  <a:pt x="23937" y="90610"/>
                  <a:pt x="1083" y="97810"/>
                </a:cubicBezTo>
                <a:lnTo>
                  <a:pt x="0" y="98137"/>
                </a:lnTo>
                <a:lnTo>
                  <a:pt x="132642" y="98137"/>
                </a:lnTo>
                <a:lnTo>
                  <a:pt x="132642" y="0"/>
                </a:lnTo>
                <a:close/>
              </a:path>
            </a:pathLst>
          </a:custGeom>
          <a:gradFill>
            <a:gsLst>
              <a:gs pos="0">
                <a:srgbClr val="131263"/>
              </a:gs>
              <a:gs pos="100000">
                <a:srgbClr val="0C0C33"/>
              </a:gs>
            </a:gsLst>
            <a:path path="circle">
              <a:fillToRect l="50000" t="50000" r="50000" b="50000"/>
            </a:path>
            <a:tileRect/>
          </a:gradFill>
          <a:ln>
            <a:noFill/>
          </a:ln>
        </p:spPr>
        <p:txBody>
          <a:bodyPr spcFirstLastPara="1" wrap="square" lIns="48200" tIns="48200" rIns="48200" bIns="48200" anchor="ctr" anchorCtr="0">
            <a:noAutofit/>
          </a:bodyPr>
          <a:lstStyle/>
          <a:p>
            <a:pPr marL="0" lvl="0" indent="0" algn="l" rtl="0">
              <a:spcBef>
                <a:spcPts val="0"/>
              </a:spcBef>
              <a:spcAft>
                <a:spcPts val="0"/>
              </a:spcAft>
              <a:buNone/>
            </a:pPr>
            <a:endParaRPr/>
          </a:p>
        </p:txBody>
      </p:sp>
      <p:sp>
        <p:nvSpPr>
          <p:cNvPr id="2299" name="Google Shape;2299;p18"/>
          <p:cNvSpPr/>
          <p:nvPr/>
        </p:nvSpPr>
        <p:spPr>
          <a:xfrm rot="10800000" flipH="1">
            <a:off x="6628810" y="-37409"/>
            <a:ext cx="2543430" cy="1849882"/>
          </a:xfrm>
          <a:custGeom>
            <a:avLst/>
            <a:gdLst/>
            <a:ahLst/>
            <a:cxnLst/>
            <a:rect l="l" t="t" r="r" b="b"/>
            <a:pathLst>
              <a:path w="132643" h="98137" extrusionOk="0">
                <a:moveTo>
                  <a:pt x="132642" y="0"/>
                </a:moveTo>
                <a:cubicBezTo>
                  <a:pt x="131181" y="9829"/>
                  <a:pt x="128999" y="20689"/>
                  <a:pt x="125872" y="28645"/>
                </a:cubicBezTo>
                <a:cubicBezTo>
                  <a:pt x="119001" y="46060"/>
                  <a:pt x="108394" y="49934"/>
                  <a:pt x="93795" y="49934"/>
                </a:cubicBezTo>
                <a:cubicBezTo>
                  <a:pt x="90575" y="49934"/>
                  <a:pt x="87160" y="49746"/>
                  <a:pt x="83548" y="49472"/>
                </a:cubicBezTo>
                <a:cubicBezTo>
                  <a:pt x="74958" y="48829"/>
                  <a:pt x="67497" y="47986"/>
                  <a:pt x="60767" y="47986"/>
                </a:cubicBezTo>
                <a:cubicBezTo>
                  <a:pt x="51852" y="47986"/>
                  <a:pt x="44220" y="49465"/>
                  <a:pt x="36945" y="54851"/>
                </a:cubicBezTo>
                <a:cubicBezTo>
                  <a:pt x="21325" y="66398"/>
                  <a:pt x="23937" y="90610"/>
                  <a:pt x="1083" y="97810"/>
                </a:cubicBezTo>
                <a:lnTo>
                  <a:pt x="0" y="98137"/>
                </a:lnTo>
                <a:lnTo>
                  <a:pt x="132642" y="98137"/>
                </a:lnTo>
                <a:lnTo>
                  <a:pt x="132642" y="0"/>
                </a:lnTo>
                <a:close/>
              </a:path>
            </a:pathLst>
          </a:custGeom>
          <a:gradFill>
            <a:gsLst>
              <a:gs pos="0">
                <a:srgbClr val="131263"/>
              </a:gs>
              <a:gs pos="100000">
                <a:srgbClr val="0C0C33"/>
              </a:gs>
            </a:gsLst>
            <a:path path="circle">
              <a:fillToRect l="50000" t="50000" r="50000" b="50000"/>
            </a:path>
            <a:tileRect/>
          </a:gradFill>
          <a:ln>
            <a:noFill/>
          </a:ln>
        </p:spPr>
        <p:txBody>
          <a:bodyPr spcFirstLastPara="1" wrap="square" lIns="48200" tIns="48200" rIns="48200" bIns="48200" anchor="ctr" anchorCtr="0">
            <a:noAutofit/>
          </a:bodyPr>
          <a:lstStyle/>
          <a:p>
            <a:pPr marL="0" lvl="0" indent="0" algn="l" rtl="0">
              <a:spcBef>
                <a:spcPts val="0"/>
              </a:spcBef>
              <a:spcAft>
                <a:spcPts val="0"/>
              </a:spcAft>
              <a:buNone/>
            </a:pPr>
            <a:endParaRPr/>
          </a:p>
        </p:txBody>
      </p:sp>
      <p:sp>
        <p:nvSpPr>
          <p:cNvPr id="2300" name="Google Shape;2300;p18"/>
          <p:cNvSpPr/>
          <p:nvPr/>
        </p:nvSpPr>
        <p:spPr>
          <a:xfrm flipH="1">
            <a:off x="7491413" y="5052215"/>
            <a:ext cx="894104" cy="108024"/>
          </a:xfrm>
          <a:custGeom>
            <a:avLst/>
            <a:gdLst/>
            <a:ahLst/>
            <a:cxnLst/>
            <a:rect l="l" t="t" r="r" b="b"/>
            <a:pathLst>
              <a:path w="15526" h="2467" extrusionOk="0">
                <a:moveTo>
                  <a:pt x="11805" y="1"/>
                </a:moveTo>
                <a:cubicBezTo>
                  <a:pt x="10527" y="1"/>
                  <a:pt x="9493" y="679"/>
                  <a:pt x="9493" y="679"/>
                </a:cubicBezTo>
                <a:cubicBezTo>
                  <a:pt x="9493" y="679"/>
                  <a:pt x="8308" y="1420"/>
                  <a:pt x="5693" y="1420"/>
                </a:cubicBezTo>
                <a:cubicBezTo>
                  <a:pt x="5112" y="1420"/>
                  <a:pt x="4461" y="1383"/>
                  <a:pt x="3736" y="1294"/>
                </a:cubicBezTo>
                <a:cubicBezTo>
                  <a:pt x="3440" y="1258"/>
                  <a:pt x="3163" y="1241"/>
                  <a:pt x="2905" y="1241"/>
                </a:cubicBezTo>
                <a:cubicBezTo>
                  <a:pt x="1360" y="1241"/>
                  <a:pt x="489" y="1845"/>
                  <a:pt x="1" y="2467"/>
                </a:cubicBezTo>
                <a:lnTo>
                  <a:pt x="15525" y="2467"/>
                </a:lnTo>
                <a:cubicBezTo>
                  <a:pt x="15201" y="2061"/>
                  <a:pt x="14824" y="1466"/>
                  <a:pt x="13807" y="679"/>
                </a:cubicBezTo>
                <a:cubicBezTo>
                  <a:pt x="13144" y="170"/>
                  <a:pt x="12444" y="1"/>
                  <a:pt x="11805" y="1"/>
                </a:cubicBezTo>
                <a:close/>
              </a:path>
            </a:pathLst>
          </a:custGeom>
          <a:solidFill>
            <a:srgbClr val="000000">
              <a:alpha val="223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1" name="Google Shape;2301;p18"/>
          <p:cNvSpPr/>
          <p:nvPr/>
        </p:nvSpPr>
        <p:spPr>
          <a:xfrm flipH="1">
            <a:off x="7221306" y="3726332"/>
            <a:ext cx="1967094" cy="1440259"/>
          </a:xfrm>
          <a:custGeom>
            <a:avLst/>
            <a:gdLst/>
            <a:ahLst/>
            <a:cxnLst/>
            <a:rect l="l" t="t" r="r" b="b"/>
            <a:pathLst>
              <a:path w="12397" h="11937" extrusionOk="0">
                <a:moveTo>
                  <a:pt x="4944" y="1"/>
                </a:moveTo>
                <a:cubicBezTo>
                  <a:pt x="3505" y="1"/>
                  <a:pt x="1824" y="273"/>
                  <a:pt x="1" y="1078"/>
                </a:cubicBezTo>
                <a:lnTo>
                  <a:pt x="1" y="11937"/>
                </a:lnTo>
                <a:cubicBezTo>
                  <a:pt x="2129" y="11797"/>
                  <a:pt x="8632" y="11080"/>
                  <a:pt x="11478" y="7377"/>
                </a:cubicBezTo>
                <a:cubicBezTo>
                  <a:pt x="11478" y="7377"/>
                  <a:pt x="12397" y="6208"/>
                  <a:pt x="12397" y="4388"/>
                </a:cubicBezTo>
                <a:cubicBezTo>
                  <a:pt x="12397" y="2567"/>
                  <a:pt x="9883" y="1177"/>
                  <a:pt x="9883" y="1177"/>
                </a:cubicBezTo>
                <a:cubicBezTo>
                  <a:pt x="9883" y="1177"/>
                  <a:pt x="7937" y="1"/>
                  <a:pt x="4944" y="1"/>
                </a:cubicBezTo>
                <a:close/>
              </a:path>
            </a:pathLst>
          </a:custGeom>
          <a:solidFill>
            <a:srgbClr val="000000">
              <a:alpha val="223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2" name="Google Shape;2302;p18"/>
          <p:cNvSpPr/>
          <p:nvPr/>
        </p:nvSpPr>
        <p:spPr>
          <a:xfrm rot="1755005" flipH="1">
            <a:off x="5640720" y="4360163"/>
            <a:ext cx="1673997" cy="768140"/>
          </a:xfrm>
          <a:custGeom>
            <a:avLst/>
            <a:gdLst/>
            <a:ahLst/>
            <a:cxnLst/>
            <a:rect l="l" t="t" r="r" b="b"/>
            <a:pathLst>
              <a:path w="15504" h="9356" extrusionOk="0">
                <a:moveTo>
                  <a:pt x="15503" y="1"/>
                </a:moveTo>
                <a:cubicBezTo>
                  <a:pt x="14539" y="383"/>
                  <a:pt x="12700" y="918"/>
                  <a:pt x="9959" y="918"/>
                </a:cubicBezTo>
                <a:cubicBezTo>
                  <a:pt x="8875" y="918"/>
                  <a:pt x="7649" y="834"/>
                  <a:pt x="6281" y="624"/>
                </a:cubicBezTo>
                <a:cubicBezTo>
                  <a:pt x="5575" y="515"/>
                  <a:pt x="4969" y="467"/>
                  <a:pt x="4451" y="467"/>
                </a:cubicBezTo>
                <a:cubicBezTo>
                  <a:pt x="1" y="467"/>
                  <a:pt x="1934" y="4048"/>
                  <a:pt x="1934" y="4048"/>
                </a:cubicBezTo>
                <a:cubicBezTo>
                  <a:pt x="4587" y="8229"/>
                  <a:pt x="6975" y="9355"/>
                  <a:pt x="9431" y="9355"/>
                </a:cubicBezTo>
                <a:cubicBezTo>
                  <a:pt x="10282" y="9355"/>
                  <a:pt x="11141" y="9220"/>
                  <a:pt x="12022" y="9030"/>
                </a:cubicBezTo>
                <a:cubicBezTo>
                  <a:pt x="12990" y="8821"/>
                  <a:pt x="13755" y="8745"/>
                  <a:pt x="14352" y="8745"/>
                </a:cubicBezTo>
                <a:cubicBezTo>
                  <a:pt x="14841" y="8745"/>
                  <a:pt x="15219" y="8796"/>
                  <a:pt x="15503" y="8866"/>
                </a:cubicBezTo>
                <a:lnTo>
                  <a:pt x="15503" y="1"/>
                </a:lnTo>
                <a:close/>
              </a:path>
            </a:pathLst>
          </a:custGeom>
          <a:solidFill>
            <a:srgbClr val="000000">
              <a:alpha val="223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303" name="Google Shape;2303;p18"/>
          <p:cNvPicPr preferRelativeResize="0"/>
          <p:nvPr/>
        </p:nvPicPr>
        <p:blipFill>
          <a:blip r:embed="rId2">
            <a:alphaModFix/>
          </a:blip>
          <a:stretch>
            <a:fillRect/>
          </a:stretch>
        </p:blipFill>
        <p:spPr>
          <a:xfrm>
            <a:off x="-12" y="-302791"/>
            <a:ext cx="9251902" cy="5486482"/>
          </a:xfrm>
          <a:prstGeom prst="rect">
            <a:avLst/>
          </a:prstGeom>
          <a:noFill/>
          <a:ln>
            <a:noFill/>
          </a:ln>
        </p:spPr>
      </p:pic>
      <p:sp>
        <p:nvSpPr>
          <p:cNvPr id="2304" name="Google Shape;2304;p18"/>
          <p:cNvSpPr/>
          <p:nvPr/>
        </p:nvSpPr>
        <p:spPr>
          <a:xfrm>
            <a:off x="715975" y="2228952"/>
            <a:ext cx="8456285" cy="1012259"/>
          </a:xfrm>
          <a:custGeom>
            <a:avLst/>
            <a:gdLst/>
            <a:ahLst/>
            <a:cxnLst/>
            <a:rect l="l" t="t" r="r" b="b"/>
            <a:pathLst>
              <a:path w="19326" h="4314" extrusionOk="0">
                <a:moveTo>
                  <a:pt x="19018" y="0"/>
                </a:moveTo>
                <a:cubicBezTo>
                  <a:pt x="18985" y="0"/>
                  <a:pt x="18965" y="21"/>
                  <a:pt x="18965" y="49"/>
                </a:cubicBezTo>
                <a:cubicBezTo>
                  <a:pt x="18965" y="82"/>
                  <a:pt x="18994" y="103"/>
                  <a:pt x="19018" y="103"/>
                </a:cubicBezTo>
                <a:lnTo>
                  <a:pt x="19273" y="103"/>
                </a:lnTo>
                <a:cubicBezTo>
                  <a:pt x="19301" y="103"/>
                  <a:pt x="19326" y="78"/>
                  <a:pt x="19326" y="49"/>
                </a:cubicBezTo>
                <a:cubicBezTo>
                  <a:pt x="19326" y="25"/>
                  <a:pt x="19305" y="0"/>
                  <a:pt x="19273" y="0"/>
                </a:cubicBezTo>
                <a:close/>
                <a:moveTo>
                  <a:pt x="18756" y="4"/>
                </a:moveTo>
                <a:cubicBezTo>
                  <a:pt x="18670" y="8"/>
                  <a:pt x="18588" y="16"/>
                  <a:pt x="18502" y="21"/>
                </a:cubicBezTo>
                <a:cubicBezTo>
                  <a:pt x="18473" y="25"/>
                  <a:pt x="18452" y="45"/>
                  <a:pt x="18452" y="78"/>
                </a:cubicBezTo>
                <a:cubicBezTo>
                  <a:pt x="18452" y="103"/>
                  <a:pt x="18481" y="123"/>
                  <a:pt x="18506" y="123"/>
                </a:cubicBezTo>
                <a:cubicBezTo>
                  <a:pt x="18592" y="119"/>
                  <a:pt x="18678" y="111"/>
                  <a:pt x="18756" y="107"/>
                </a:cubicBezTo>
                <a:cubicBezTo>
                  <a:pt x="18789" y="107"/>
                  <a:pt x="18809" y="86"/>
                  <a:pt x="18809" y="57"/>
                </a:cubicBezTo>
                <a:cubicBezTo>
                  <a:pt x="18809" y="25"/>
                  <a:pt x="18780" y="4"/>
                  <a:pt x="18756" y="4"/>
                </a:cubicBezTo>
                <a:close/>
                <a:moveTo>
                  <a:pt x="18254" y="41"/>
                </a:moveTo>
                <a:cubicBezTo>
                  <a:pt x="18252" y="41"/>
                  <a:pt x="18250" y="41"/>
                  <a:pt x="18247" y="41"/>
                </a:cubicBezTo>
                <a:cubicBezTo>
                  <a:pt x="18161" y="45"/>
                  <a:pt x="18079" y="57"/>
                  <a:pt x="17993" y="66"/>
                </a:cubicBezTo>
                <a:cubicBezTo>
                  <a:pt x="17960" y="70"/>
                  <a:pt x="17940" y="98"/>
                  <a:pt x="17948" y="123"/>
                </a:cubicBezTo>
                <a:cubicBezTo>
                  <a:pt x="17952" y="148"/>
                  <a:pt x="17973" y="168"/>
                  <a:pt x="17997" y="168"/>
                </a:cubicBezTo>
                <a:lnTo>
                  <a:pt x="18010" y="168"/>
                </a:lnTo>
                <a:cubicBezTo>
                  <a:pt x="18092" y="160"/>
                  <a:pt x="18174" y="152"/>
                  <a:pt x="18260" y="144"/>
                </a:cubicBezTo>
                <a:cubicBezTo>
                  <a:pt x="18284" y="140"/>
                  <a:pt x="18305" y="111"/>
                  <a:pt x="18305" y="86"/>
                </a:cubicBezTo>
                <a:cubicBezTo>
                  <a:pt x="18301" y="63"/>
                  <a:pt x="18280" y="41"/>
                  <a:pt x="18254" y="41"/>
                </a:cubicBezTo>
                <a:close/>
                <a:moveTo>
                  <a:pt x="17747" y="101"/>
                </a:moveTo>
                <a:cubicBezTo>
                  <a:pt x="17743" y="101"/>
                  <a:pt x="17739" y="102"/>
                  <a:pt x="17735" y="103"/>
                </a:cubicBezTo>
                <a:cubicBezTo>
                  <a:pt x="17649" y="119"/>
                  <a:pt x="17563" y="127"/>
                  <a:pt x="17481" y="144"/>
                </a:cubicBezTo>
                <a:cubicBezTo>
                  <a:pt x="17456" y="144"/>
                  <a:pt x="17435" y="172"/>
                  <a:pt x="17440" y="201"/>
                </a:cubicBezTo>
                <a:cubicBezTo>
                  <a:pt x="17444" y="226"/>
                  <a:pt x="17464" y="242"/>
                  <a:pt x="17489" y="242"/>
                </a:cubicBezTo>
                <a:cubicBezTo>
                  <a:pt x="17489" y="242"/>
                  <a:pt x="17497" y="242"/>
                  <a:pt x="17497" y="246"/>
                </a:cubicBezTo>
                <a:cubicBezTo>
                  <a:pt x="17579" y="230"/>
                  <a:pt x="17665" y="213"/>
                  <a:pt x="17747" y="205"/>
                </a:cubicBezTo>
                <a:cubicBezTo>
                  <a:pt x="17776" y="205"/>
                  <a:pt x="17796" y="172"/>
                  <a:pt x="17792" y="148"/>
                </a:cubicBezTo>
                <a:cubicBezTo>
                  <a:pt x="17792" y="123"/>
                  <a:pt x="17774" y="101"/>
                  <a:pt x="17747" y="101"/>
                </a:cubicBezTo>
                <a:close/>
                <a:moveTo>
                  <a:pt x="17238" y="183"/>
                </a:moveTo>
                <a:cubicBezTo>
                  <a:pt x="17234" y="183"/>
                  <a:pt x="17230" y="184"/>
                  <a:pt x="17226" y="185"/>
                </a:cubicBezTo>
                <a:cubicBezTo>
                  <a:pt x="17144" y="201"/>
                  <a:pt x="17058" y="222"/>
                  <a:pt x="16976" y="234"/>
                </a:cubicBezTo>
                <a:cubicBezTo>
                  <a:pt x="16948" y="238"/>
                  <a:pt x="16931" y="271"/>
                  <a:pt x="16935" y="295"/>
                </a:cubicBezTo>
                <a:cubicBezTo>
                  <a:pt x="16943" y="324"/>
                  <a:pt x="16964" y="336"/>
                  <a:pt x="16989" y="336"/>
                </a:cubicBezTo>
                <a:lnTo>
                  <a:pt x="16997" y="336"/>
                </a:lnTo>
                <a:cubicBezTo>
                  <a:pt x="17079" y="316"/>
                  <a:pt x="17169" y="304"/>
                  <a:pt x="17251" y="287"/>
                </a:cubicBezTo>
                <a:cubicBezTo>
                  <a:pt x="17276" y="283"/>
                  <a:pt x="17296" y="250"/>
                  <a:pt x="17292" y="226"/>
                </a:cubicBezTo>
                <a:cubicBezTo>
                  <a:pt x="17285" y="204"/>
                  <a:pt x="17262" y="183"/>
                  <a:pt x="17238" y="183"/>
                </a:cubicBezTo>
                <a:close/>
                <a:moveTo>
                  <a:pt x="58" y="84"/>
                </a:moveTo>
                <a:cubicBezTo>
                  <a:pt x="53" y="84"/>
                  <a:pt x="47" y="85"/>
                  <a:pt x="41" y="86"/>
                </a:cubicBezTo>
                <a:cubicBezTo>
                  <a:pt x="16" y="98"/>
                  <a:pt x="0" y="127"/>
                  <a:pt x="12" y="152"/>
                </a:cubicBezTo>
                <a:cubicBezTo>
                  <a:pt x="12" y="160"/>
                  <a:pt x="49" y="246"/>
                  <a:pt x="115" y="394"/>
                </a:cubicBezTo>
                <a:cubicBezTo>
                  <a:pt x="123" y="414"/>
                  <a:pt x="139" y="427"/>
                  <a:pt x="160" y="427"/>
                </a:cubicBezTo>
                <a:cubicBezTo>
                  <a:pt x="164" y="427"/>
                  <a:pt x="172" y="427"/>
                  <a:pt x="180" y="418"/>
                </a:cubicBezTo>
                <a:cubicBezTo>
                  <a:pt x="205" y="410"/>
                  <a:pt x="217" y="377"/>
                  <a:pt x="205" y="353"/>
                </a:cubicBezTo>
                <a:cubicBezTo>
                  <a:pt x="139" y="205"/>
                  <a:pt x="111" y="119"/>
                  <a:pt x="111" y="119"/>
                </a:cubicBezTo>
                <a:cubicBezTo>
                  <a:pt x="101" y="96"/>
                  <a:pt x="81" y="84"/>
                  <a:pt x="58" y="84"/>
                </a:cubicBezTo>
                <a:close/>
                <a:moveTo>
                  <a:pt x="16730" y="295"/>
                </a:moveTo>
                <a:cubicBezTo>
                  <a:pt x="16727" y="295"/>
                  <a:pt x="16725" y="295"/>
                  <a:pt x="16722" y="295"/>
                </a:cubicBezTo>
                <a:cubicBezTo>
                  <a:pt x="16636" y="316"/>
                  <a:pt x="16554" y="336"/>
                  <a:pt x="16472" y="357"/>
                </a:cubicBezTo>
                <a:cubicBezTo>
                  <a:pt x="16443" y="365"/>
                  <a:pt x="16431" y="394"/>
                  <a:pt x="16435" y="418"/>
                </a:cubicBezTo>
                <a:cubicBezTo>
                  <a:pt x="16443" y="439"/>
                  <a:pt x="16464" y="455"/>
                  <a:pt x="16484" y="455"/>
                </a:cubicBezTo>
                <a:lnTo>
                  <a:pt x="16501" y="455"/>
                </a:lnTo>
                <a:lnTo>
                  <a:pt x="16747" y="394"/>
                </a:lnTo>
                <a:cubicBezTo>
                  <a:pt x="16771" y="390"/>
                  <a:pt x="16788" y="357"/>
                  <a:pt x="16784" y="332"/>
                </a:cubicBezTo>
                <a:cubicBezTo>
                  <a:pt x="16780" y="310"/>
                  <a:pt x="16753" y="295"/>
                  <a:pt x="16730" y="295"/>
                </a:cubicBezTo>
                <a:close/>
                <a:moveTo>
                  <a:pt x="16241" y="423"/>
                </a:moveTo>
                <a:cubicBezTo>
                  <a:pt x="16236" y="423"/>
                  <a:pt x="16231" y="424"/>
                  <a:pt x="16226" y="427"/>
                </a:cubicBezTo>
                <a:cubicBezTo>
                  <a:pt x="16144" y="447"/>
                  <a:pt x="16062" y="472"/>
                  <a:pt x="15980" y="496"/>
                </a:cubicBezTo>
                <a:cubicBezTo>
                  <a:pt x="15947" y="509"/>
                  <a:pt x="15931" y="537"/>
                  <a:pt x="15943" y="562"/>
                </a:cubicBezTo>
                <a:cubicBezTo>
                  <a:pt x="15951" y="582"/>
                  <a:pt x="15972" y="599"/>
                  <a:pt x="15992" y="599"/>
                </a:cubicBezTo>
                <a:cubicBezTo>
                  <a:pt x="16000" y="599"/>
                  <a:pt x="16004" y="595"/>
                  <a:pt x="16004" y="595"/>
                </a:cubicBezTo>
                <a:cubicBezTo>
                  <a:pt x="16086" y="570"/>
                  <a:pt x="16168" y="550"/>
                  <a:pt x="16250" y="521"/>
                </a:cubicBezTo>
                <a:cubicBezTo>
                  <a:pt x="16275" y="517"/>
                  <a:pt x="16296" y="488"/>
                  <a:pt x="16287" y="459"/>
                </a:cubicBezTo>
                <a:cubicBezTo>
                  <a:pt x="16281" y="440"/>
                  <a:pt x="16261" y="423"/>
                  <a:pt x="16241" y="423"/>
                </a:cubicBezTo>
                <a:close/>
                <a:moveTo>
                  <a:pt x="15751" y="570"/>
                </a:moveTo>
                <a:cubicBezTo>
                  <a:pt x="15745" y="570"/>
                  <a:pt x="15740" y="571"/>
                  <a:pt x="15734" y="574"/>
                </a:cubicBezTo>
                <a:cubicBezTo>
                  <a:pt x="15656" y="599"/>
                  <a:pt x="15574" y="623"/>
                  <a:pt x="15492" y="656"/>
                </a:cubicBezTo>
                <a:cubicBezTo>
                  <a:pt x="15467" y="664"/>
                  <a:pt x="15451" y="697"/>
                  <a:pt x="15459" y="722"/>
                </a:cubicBezTo>
                <a:cubicBezTo>
                  <a:pt x="15467" y="742"/>
                  <a:pt x="15488" y="759"/>
                  <a:pt x="15508" y="759"/>
                </a:cubicBezTo>
                <a:cubicBezTo>
                  <a:pt x="15516" y="759"/>
                  <a:pt x="15521" y="759"/>
                  <a:pt x="15529" y="755"/>
                </a:cubicBezTo>
                <a:cubicBezTo>
                  <a:pt x="15603" y="726"/>
                  <a:pt x="15685" y="697"/>
                  <a:pt x="15767" y="673"/>
                </a:cubicBezTo>
                <a:cubicBezTo>
                  <a:pt x="15795" y="660"/>
                  <a:pt x="15808" y="632"/>
                  <a:pt x="15799" y="603"/>
                </a:cubicBezTo>
                <a:cubicBezTo>
                  <a:pt x="15790" y="584"/>
                  <a:pt x="15771" y="570"/>
                  <a:pt x="15751" y="570"/>
                </a:cubicBezTo>
                <a:close/>
                <a:moveTo>
                  <a:pt x="266" y="558"/>
                </a:moveTo>
                <a:cubicBezTo>
                  <a:pt x="258" y="558"/>
                  <a:pt x="249" y="559"/>
                  <a:pt x="242" y="562"/>
                </a:cubicBezTo>
                <a:cubicBezTo>
                  <a:pt x="217" y="574"/>
                  <a:pt x="213" y="603"/>
                  <a:pt x="221" y="632"/>
                </a:cubicBezTo>
                <a:lnTo>
                  <a:pt x="344" y="861"/>
                </a:lnTo>
                <a:cubicBezTo>
                  <a:pt x="357" y="878"/>
                  <a:pt x="369" y="886"/>
                  <a:pt x="390" y="886"/>
                </a:cubicBezTo>
                <a:cubicBezTo>
                  <a:pt x="402" y="886"/>
                  <a:pt x="406" y="882"/>
                  <a:pt x="406" y="882"/>
                </a:cubicBezTo>
                <a:cubicBezTo>
                  <a:pt x="431" y="865"/>
                  <a:pt x="443" y="837"/>
                  <a:pt x="426" y="808"/>
                </a:cubicBezTo>
                <a:cubicBezTo>
                  <a:pt x="385" y="734"/>
                  <a:pt x="344" y="660"/>
                  <a:pt x="308" y="582"/>
                </a:cubicBezTo>
                <a:cubicBezTo>
                  <a:pt x="302" y="565"/>
                  <a:pt x="284" y="558"/>
                  <a:pt x="266" y="558"/>
                </a:cubicBezTo>
                <a:close/>
                <a:moveTo>
                  <a:pt x="15269" y="744"/>
                </a:moveTo>
                <a:cubicBezTo>
                  <a:pt x="15264" y="744"/>
                  <a:pt x="15259" y="745"/>
                  <a:pt x="15254" y="746"/>
                </a:cubicBezTo>
                <a:cubicBezTo>
                  <a:pt x="15172" y="779"/>
                  <a:pt x="15098" y="808"/>
                  <a:pt x="15016" y="841"/>
                </a:cubicBezTo>
                <a:cubicBezTo>
                  <a:pt x="14987" y="849"/>
                  <a:pt x="14975" y="882"/>
                  <a:pt x="14983" y="906"/>
                </a:cubicBezTo>
                <a:cubicBezTo>
                  <a:pt x="14987" y="927"/>
                  <a:pt x="15008" y="939"/>
                  <a:pt x="15028" y="939"/>
                </a:cubicBezTo>
                <a:cubicBezTo>
                  <a:pt x="15034" y="939"/>
                  <a:pt x="15038" y="935"/>
                  <a:pt x="15042" y="935"/>
                </a:cubicBezTo>
                <a:cubicBezTo>
                  <a:pt x="15044" y="935"/>
                  <a:pt x="15046" y="936"/>
                  <a:pt x="15049" y="939"/>
                </a:cubicBezTo>
                <a:cubicBezTo>
                  <a:pt x="15131" y="906"/>
                  <a:pt x="15209" y="878"/>
                  <a:pt x="15291" y="845"/>
                </a:cubicBezTo>
                <a:cubicBezTo>
                  <a:pt x="15316" y="837"/>
                  <a:pt x="15332" y="804"/>
                  <a:pt x="15324" y="779"/>
                </a:cubicBezTo>
                <a:cubicBezTo>
                  <a:pt x="15314" y="759"/>
                  <a:pt x="15292" y="744"/>
                  <a:pt x="15269" y="744"/>
                </a:cubicBezTo>
                <a:close/>
                <a:moveTo>
                  <a:pt x="14790" y="934"/>
                </a:moveTo>
                <a:cubicBezTo>
                  <a:pt x="14784" y="934"/>
                  <a:pt x="14777" y="936"/>
                  <a:pt x="14770" y="939"/>
                </a:cubicBezTo>
                <a:cubicBezTo>
                  <a:pt x="14692" y="968"/>
                  <a:pt x="14610" y="997"/>
                  <a:pt x="14532" y="1033"/>
                </a:cubicBezTo>
                <a:cubicBezTo>
                  <a:pt x="14508" y="1046"/>
                  <a:pt x="14495" y="1074"/>
                  <a:pt x="14508" y="1099"/>
                </a:cubicBezTo>
                <a:cubicBezTo>
                  <a:pt x="14512" y="1120"/>
                  <a:pt x="14532" y="1132"/>
                  <a:pt x="14553" y="1132"/>
                </a:cubicBezTo>
                <a:cubicBezTo>
                  <a:pt x="14565" y="1132"/>
                  <a:pt x="14569" y="1128"/>
                  <a:pt x="14573" y="1128"/>
                </a:cubicBezTo>
                <a:cubicBezTo>
                  <a:pt x="14651" y="1095"/>
                  <a:pt x="14733" y="1062"/>
                  <a:pt x="14811" y="1029"/>
                </a:cubicBezTo>
                <a:cubicBezTo>
                  <a:pt x="14836" y="1021"/>
                  <a:pt x="14844" y="988"/>
                  <a:pt x="14836" y="964"/>
                </a:cubicBezTo>
                <a:cubicBezTo>
                  <a:pt x="14827" y="946"/>
                  <a:pt x="14809" y="934"/>
                  <a:pt x="14790" y="934"/>
                </a:cubicBezTo>
                <a:close/>
                <a:moveTo>
                  <a:pt x="514" y="1001"/>
                </a:moveTo>
                <a:cubicBezTo>
                  <a:pt x="505" y="1001"/>
                  <a:pt x="496" y="1004"/>
                  <a:pt x="488" y="1009"/>
                </a:cubicBezTo>
                <a:cubicBezTo>
                  <a:pt x="467" y="1025"/>
                  <a:pt x="459" y="1054"/>
                  <a:pt x="472" y="1083"/>
                </a:cubicBezTo>
                <a:cubicBezTo>
                  <a:pt x="521" y="1152"/>
                  <a:pt x="566" y="1230"/>
                  <a:pt x="611" y="1300"/>
                </a:cubicBezTo>
                <a:cubicBezTo>
                  <a:pt x="615" y="1316"/>
                  <a:pt x="636" y="1329"/>
                  <a:pt x="652" y="1329"/>
                </a:cubicBezTo>
                <a:cubicBezTo>
                  <a:pt x="664" y="1329"/>
                  <a:pt x="672" y="1320"/>
                  <a:pt x="677" y="1312"/>
                </a:cubicBezTo>
                <a:cubicBezTo>
                  <a:pt x="705" y="1296"/>
                  <a:pt x="709" y="1267"/>
                  <a:pt x="693" y="1238"/>
                </a:cubicBezTo>
                <a:cubicBezTo>
                  <a:pt x="648" y="1169"/>
                  <a:pt x="603" y="1095"/>
                  <a:pt x="562" y="1025"/>
                </a:cubicBezTo>
                <a:cubicBezTo>
                  <a:pt x="551" y="1011"/>
                  <a:pt x="532" y="1001"/>
                  <a:pt x="514" y="1001"/>
                </a:cubicBezTo>
                <a:close/>
                <a:moveTo>
                  <a:pt x="14322" y="1133"/>
                </a:moveTo>
                <a:cubicBezTo>
                  <a:pt x="14315" y="1133"/>
                  <a:pt x="14309" y="1134"/>
                  <a:pt x="14303" y="1136"/>
                </a:cubicBezTo>
                <a:cubicBezTo>
                  <a:pt x="14221" y="1169"/>
                  <a:pt x="14143" y="1202"/>
                  <a:pt x="14065" y="1238"/>
                </a:cubicBezTo>
                <a:cubicBezTo>
                  <a:pt x="14040" y="1251"/>
                  <a:pt x="14032" y="1279"/>
                  <a:pt x="14040" y="1304"/>
                </a:cubicBezTo>
                <a:cubicBezTo>
                  <a:pt x="14053" y="1325"/>
                  <a:pt x="14065" y="1337"/>
                  <a:pt x="14085" y="1337"/>
                </a:cubicBezTo>
                <a:cubicBezTo>
                  <a:pt x="14094" y="1337"/>
                  <a:pt x="14102" y="1337"/>
                  <a:pt x="14114" y="1333"/>
                </a:cubicBezTo>
                <a:cubicBezTo>
                  <a:pt x="14188" y="1300"/>
                  <a:pt x="14266" y="1267"/>
                  <a:pt x="14344" y="1230"/>
                </a:cubicBezTo>
                <a:cubicBezTo>
                  <a:pt x="14368" y="1218"/>
                  <a:pt x="14381" y="1189"/>
                  <a:pt x="14368" y="1165"/>
                </a:cubicBezTo>
                <a:cubicBezTo>
                  <a:pt x="14362" y="1143"/>
                  <a:pt x="14342" y="1133"/>
                  <a:pt x="14322" y="1133"/>
                </a:cubicBezTo>
                <a:close/>
                <a:moveTo>
                  <a:pt x="13856" y="1344"/>
                </a:moveTo>
                <a:cubicBezTo>
                  <a:pt x="13849" y="1344"/>
                  <a:pt x="13842" y="1346"/>
                  <a:pt x="13835" y="1349"/>
                </a:cubicBezTo>
                <a:lnTo>
                  <a:pt x="13606" y="1456"/>
                </a:lnTo>
                <a:cubicBezTo>
                  <a:pt x="13581" y="1464"/>
                  <a:pt x="13569" y="1497"/>
                  <a:pt x="13581" y="1521"/>
                </a:cubicBezTo>
                <a:cubicBezTo>
                  <a:pt x="13589" y="1542"/>
                  <a:pt x="13606" y="1554"/>
                  <a:pt x="13626" y="1554"/>
                </a:cubicBezTo>
                <a:cubicBezTo>
                  <a:pt x="13630" y="1554"/>
                  <a:pt x="13642" y="1554"/>
                  <a:pt x="13647" y="1546"/>
                </a:cubicBezTo>
                <a:lnTo>
                  <a:pt x="13876" y="1439"/>
                </a:lnTo>
                <a:cubicBezTo>
                  <a:pt x="13901" y="1431"/>
                  <a:pt x="13913" y="1398"/>
                  <a:pt x="13901" y="1374"/>
                </a:cubicBezTo>
                <a:cubicBezTo>
                  <a:pt x="13895" y="1356"/>
                  <a:pt x="13876" y="1344"/>
                  <a:pt x="13856" y="1344"/>
                </a:cubicBezTo>
                <a:close/>
                <a:moveTo>
                  <a:pt x="799" y="1437"/>
                </a:moveTo>
                <a:cubicBezTo>
                  <a:pt x="790" y="1437"/>
                  <a:pt x="780" y="1439"/>
                  <a:pt x="771" y="1443"/>
                </a:cubicBezTo>
                <a:cubicBezTo>
                  <a:pt x="746" y="1460"/>
                  <a:pt x="738" y="1493"/>
                  <a:pt x="755" y="1517"/>
                </a:cubicBezTo>
                <a:cubicBezTo>
                  <a:pt x="800" y="1587"/>
                  <a:pt x="853" y="1661"/>
                  <a:pt x="902" y="1726"/>
                </a:cubicBezTo>
                <a:cubicBezTo>
                  <a:pt x="914" y="1743"/>
                  <a:pt x="931" y="1747"/>
                  <a:pt x="943" y="1747"/>
                </a:cubicBezTo>
                <a:cubicBezTo>
                  <a:pt x="955" y="1747"/>
                  <a:pt x="972" y="1747"/>
                  <a:pt x="980" y="1735"/>
                </a:cubicBezTo>
                <a:cubicBezTo>
                  <a:pt x="1001" y="1722"/>
                  <a:pt x="1005" y="1685"/>
                  <a:pt x="992" y="1665"/>
                </a:cubicBezTo>
                <a:cubicBezTo>
                  <a:pt x="939" y="1599"/>
                  <a:pt x="890" y="1530"/>
                  <a:pt x="841" y="1460"/>
                </a:cubicBezTo>
                <a:cubicBezTo>
                  <a:pt x="833" y="1444"/>
                  <a:pt x="816" y="1437"/>
                  <a:pt x="799" y="1437"/>
                </a:cubicBezTo>
                <a:close/>
                <a:moveTo>
                  <a:pt x="13388" y="1563"/>
                </a:moveTo>
                <a:cubicBezTo>
                  <a:pt x="13382" y="1563"/>
                  <a:pt x="13375" y="1564"/>
                  <a:pt x="13368" y="1566"/>
                </a:cubicBezTo>
                <a:cubicBezTo>
                  <a:pt x="13294" y="1603"/>
                  <a:pt x="13216" y="1644"/>
                  <a:pt x="13138" y="1681"/>
                </a:cubicBezTo>
                <a:cubicBezTo>
                  <a:pt x="13118" y="1689"/>
                  <a:pt x="13109" y="1722"/>
                  <a:pt x="13118" y="1747"/>
                </a:cubicBezTo>
                <a:cubicBezTo>
                  <a:pt x="13130" y="1767"/>
                  <a:pt x="13142" y="1780"/>
                  <a:pt x="13163" y="1780"/>
                </a:cubicBezTo>
                <a:cubicBezTo>
                  <a:pt x="13175" y="1780"/>
                  <a:pt x="13179" y="1780"/>
                  <a:pt x="13179" y="1772"/>
                </a:cubicBezTo>
                <a:cubicBezTo>
                  <a:pt x="13257" y="1735"/>
                  <a:pt x="13335" y="1698"/>
                  <a:pt x="13409" y="1661"/>
                </a:cubicBezTo>
                <a:cubicBezTo>
                  <a:pt x="13437" y="1648"/>
                  <a:pt x="13446" y="1620"/>
                  <a:pt x="13437" y="1595"/>
                </a:cubicBezTo>
                <a:cubicBezTo>
                  <a:pt x="13428" y="1573"/>
                  <a:pt x="13409" y="1563"/>
                  <a:pt x="13388" y="1563"/>
                </a:cubicBezTo>
                <a:close/>
                <a:moveTo>
                  <a:pt x="12933" y="1797"/>
                </a:moveTo>
                <a:cubicBezTo>
                  <a:pt x="12925" y="1797"/>
                  <a:pt x="12916" y="1799"/>
                  <a:pt x="12908" y="1804"/>
                </a:cubicBezTo>
                <a:cubicBezTo>
                  <a:pt x="12835" y="1845"/>
                  <a:pt x="12761" y="1882"/>
                  <a:pt x="12683" y="1923"/>
                </a:cubicBezTo>
                <a:cubicBezTo>
                  <a:pt x="12658" y="1931"/>
                  <a:pt x="12646" y="1964"/>
                  <a:pt x="12662" y="1989"/>
                </a:cubicBezTo>
                <a:cubicBezTo>
                  <a:pt x="12671" y="2005"/>
                  <a:pt x="12687" y="2013"/>
                  <a:pt x="12708" y="2013"/>
                </a:cubicBezTo>
                <a:cubicBezTo>
                  <a:pt x="12720" y="2013"/>
                  <a:pt x="12724" y="2009"/>
                  <a:pt x="12728" y="2009"/>
                </a:cubicBezTo>
                <a:cubicBezTo>
                  <a:pt x="12798" y="1968"/>
                  <a:pt x="12876" y="1931"/>
                  <a:pt x="12954" y="1890"/>
                </a:cubicBezTo>
                <a:cubicBezTo>
                  <a:pt x="12978" y="1882"/>
                  <a:pt x="12991" y="1849"/>
                  <a:pt x="12974" y="1825"/>
                </a:cubicBezTo>
                <a:cubicBezTo>
                  <a:pt x="12968" y="1808"/>
                  <a:pt x="12951" y="1797"/>
                  <a:pt x="12933" y="1797"/>
                </a:cubicBezTo>
                <a:close/>
                <a:moveTo>
                  <a:pt x="1107" y="1850"/>
                </a:moveTo>
                <a:cubicBezTo>
                  <a:pt x="1095" y="1850"/>
                  <a:pt x="1084" y="1854"/>
                  <a:pt x="1074" y="1862"/>
                </a:cubicBezTo>
                <a:cubicBezTo>
                  <a:pt x="1046" y="1874"/>
                  <a:pt x="1046" y="1911"/>
                  <a:pt x="1062" y="1931"/>
                </a:cubicBezTo>
                <a:cubicBezTo>
                  <a:pt x="1115" y="1997"/>
                  <a:pt x="1169" y="2067"/>
                  <a:pt x="1226" y="2132"/>
                </a:cubicBezTo>
                <a:cubicBezTo>
                  <a:pt x="1238" y="2141"/>
                  <a:pt x="1251" y="2149"/>
                  <a:pt x="1267" y="2149"/>
                </a:cubicBezTo>
                <a:cubicBezTo>
                  <a:pt x="1279" y="2149"/>
                  <a:pt x="1288" y="2149"/>
                  <a:pt x="1304" y="2136"/>
                </a:cubicBezTo>
                <a:cubicBezTo>
                  <a:pt x="1324" y="2120"/>
                  <a:pt x="1329" y="2087"/>
                  <a:pt x="1308" y="2067"/>
                </a:cubicBezTo>
                <a:cubicBezTo>
                  <a:pt x="1251" y="2005"/>
                  <a:pt x="1197" y="1936"/>
                  <a:pt x="1144" y="1870"/>
                </a:cubicBezTo>
                <a:cubicBezTo>
                  <a:pt x="1135" y="1856"/>
                  <a:pt x="1121" y="1850"/>
                  <a:pt x="1107" y="1850"/>
                </a:cubicBezTo>
                <a:close/>
                <a:moveTo>
                  <a:pt x="12482" y="2026"/>
                </a:moveTo>
                <a:cubicBezTo>
                  <a:pt x="12474" y="2026"/>
                  <a:pt x="12465" y="2029"/>
                  <a:pt x="12457" y="2034"/>
                </a:cubicBezTo>
                <a:lnTo>
                  <a:pt x="12232" y="2153"/>
                </a:lnTo>
                <a:cubicBezTo>
                  <a:pt x="12207" y="2161"/>
                  <a:pt x="12195" y="2194"/>
                  <a:pt x="12211" y="2218"/>
                </a:cubicBezTo>
                <a:cubicBezTo>
                  <a:pt x="12220" y="2235"/>
                  <a:pt x="12236" y="2243"/>
                  <a:pt x="12257" y="2243"/>
                </a:cubicBezTo>
                <a:cubicBezTo>
                  <a:pt x="12261" y="2243"/>
                  <a:pt x="12273" y="2243"/>
                  <a:pt x="12277" y="2239"/>
                </a:cubicBezTo>
                <a:lnTo>
                  <a:pt x="12503" y="2120"/>
                </a:lnTo>
                <a:cubicBezTo>
                  <a:pt x="12527" y="2112"/>
                  <a:pt x="12539" y="2079"/>
                  <a:pt x="12523" y="2054"/>
                </a:cubicBezTo>
                <a:cubicBezTo>
                  <a:pt x="12517" y="2038"/>
                  <a:pt x="12500" y="2026"/>
                  <a:pt x="12482" y="2026"/>
                </a:cubicBezTo>
                <a:close/>
                <a:moveTo>
                  <a:pt x="12028" y="2263"/>
                </a:moveTo>
                <a:cubicBezTo>
                  <a:pt x="12020" y="2263"/>
                  <a:pt x="12011" y="2266"/>
                  <a:pt x="12002" y="2272"/>
                </a:cubicBezTo>
                <a:lnTo>
                  <a:pt x="11777" y="2387"/>
                </a:lnTo>
                <a:cubicBezTo>
                  <a:pt x="11748" y="2399"/>
                  <a:pt x="11740" y="2428"/>
                  <a:pt x="11756" y="2456"/>
                </a:cubicBezTo>
                <a:cubicBezTo>
                  <a:pt x="11764" y="2469"/>
                  <a:pt x="11781" y="2481"/>
                  <a:pt x="11801" y="2481"/>
                </a:cubicBezTo>
                <a:cubicBezTo>
                  <a:pt x="11805" y="2481"/>
                  <a:pt x="11818" y="2481"/>
                  <a:pt x="11822" y="2477"/>
                </a:cubicBezTo>
                <a:lnTo>
                  <a:pt x="12047" y="2358"/>
                </a:lnTo>
                <a:cubicBezTo>
                  <a:pt x="12072" y="2346"/>
                  <a:pt x="12080" y="2317"/>
                  <a:pt x="12068" y="2292"/>
                </a:cubicBezTo>
                <a:cubicBezTo>
                  <a:pt x="12060" y="2273"/>
                  <a:pt x="12045" y="2263"/>
                  <a:pt x="12028" y="2263"/>
                </a:cubicBezTo>
                <a:close/>
                <a:moveTo>
                  <a:pt x="1438" y="2242"/>
                </a:moveTo>
                <a:cubicBezTo>
                  <a:pt x="1427" y="2242"/>
                  <a:pt x="1416" y="2246"/>
                  <a:pt x="1406" y="2255"/>
                </a:cubicBezTo>
                <a:cubicBezTo>
                  <a:pt x="1386" y="2276"/>
                  <a:pt x="1382" y="2305"/>
                  <a:pt x="1402" y="2325"/>
                </a:cubicBezTo>
                <a:cubicBezTo>
                  <a:pt x="1464" y="2387"/>
                  <a:pt x="1517" y="2448"/>
                  <a:pt x="1579" y="2510"/>
                </a:cubicBezTo>
                <a:cubicBezTo>
                  <a:pt x="1591" y="2522"/>
                  <a:pt x="1599" y="2526"/>
                  <a:pt x="1616" y="2526"/>
                </a:cubicBezTo>
                <a:cubicBezTo>
                  <a:pt x="1628" y="2526"/>
                  <a:pt x="1640" y="2522"/>
                  <a:pt x="1653" y="2518"/>
                </a:cubicBezTo>
                <a:cubicBezTo>
                  <a:pt x="1673" y="2497"/>
                  <a:pt x="1673" y="2464"/>
                  <a:pt x="1653" y="2444"/>
                </a:cubicBezTo>
                <a:cubicBezTo>
                  <a:pt x="1595" y="2382"/>
                  <a:pt x="1534" y="2321"/>
                  <a:pt x="1476" y="2259"/>
                </a:cubicBezTo>
                <a:cubicBezTo>
                  <a:pt x="1465" y="2248"/>
                  <a:pt x="1451" y="2242"/>
                  <a:pt x="1438" y="2242"/>
                </a:cubicBezTo>
                <a:close/>
                <a:moveTo>
                  <a:pt x="11570" y="2494"/>
                </a:moveTo>
                <a:cubicBezTo>
                  <a:pt x="11561" y="2494"/>
                  <a:pt x="11552" y="2496"/>
                  <a:pt x="11543" y="2501"/>
                </a:cubicBezTo>
                <a:cubicBezTo>
                  <a:pt x="11473" y="2542"/>
                  <a:pt x="11395" y="2583"/>
                  <a:pt x="11317" y="2620"/>
                </a:cubicBezTo>
                <a:cubicBezTo>
                  <a:pt x="11293" y="2629"/>
                  <a:pt x="11289" y="2661"/>
                  <a:pt x="11297" y="2686"/>
                </a:cubicBezTo>
                <a:cubicBezTo>
                  <a:pt x="11309" y="2702"/>
                  <a:pt x="11326" y="2711"/>
                  <a:pt x="11346" y="2711"/>
                </a:cubicBezTo>
                <a:cubicBezTo>
                  <a:pt x="11350" y="2711"/>
                  <a:pt x="11358" y="2711"/>
                  <a:pt x="11358" y="2706"/>
                </a:cubicBezTo>
                <a:cubicBezTo>
                  <a:pt x="11436" y="2665"/>
                  <a:pt x="11514" y="2629"/>
                  <a:pt x="11592" y="2588"/>
                </a:cubicBezTo>
                <a:cubicBezTo>
                  <a:pt x="11617" y="2579"/>
                  <a:pt x="11621" y="2547"/>
                  <a:pt x="11613" y="2522"/>
                </a:cubicBezTo>
                <a:cubicBezTo>
                  <a:pt x="11604" y="2505"/>
                  <a:pt x="11588" y="2494"/>
                  <a:pt x="11570" y="2494"/>
                </a:cubicBezTo>
                <a:close/>
                <a:moveTo>
                  <a:pt x="1796" y="2605"/>
                </a:moveTo>
                <a:cubicBezTo>
                  <a:pt x="1783" y="2605"/>
                  <a:pt x="1769" y="2610"/>
                  <a:pt x="1759" y="2620"/>
                </a:cubicBezTo>
                <a:cubicBezTo>
                  <a:pt x="1739" y="2637"/>
                  <a:pt x="1739" y="2670"/>
                  <a:pt x="1759" y="2690"/>
                </a:cubicBezTo>
                <a:cubicBezTo>
                  <a:pt x="1825" y="2752"/>
                  <a:pt x="1886" y="2809"/>
                  <a:pt x="1956" y="2862"/>
                </a:cubicBezTo>
                <a:cubicBezTo>
                  <a:pt x="1964" y="2870"/>
                  <a:pt x="1981" y="2875"/>
                  <a:pt x="1989" y="2875"/>
                </a:cubicBezTo>
                <a:cubicBezTo>
                  <a:pt x="2005" y="2875"/>
                  <a:pt x="2017" y="2870"/>
                  <a:pt x="2026" y="2858"/>
                </a:cubicBezTo>
                <a:cubicBezTo>
                  <a:pt x="2046" y="2838"/>
                  <a:pt x="2042" y="2809"/>
                  <a:pt x="2022" y="2788"/>
                </a:cubicBezTo>
                <a:cubicBezTo>
                  <a:pt x="1960" y="2731"/>
                  <a:pt x="1890" y="2674"/>
                  <a:pt x="1833" y="2620"/>
                </a:cubicBezTo>
                <a:cubicBezTo>
                  <a:pt x="1823" y="2610"/>
                  <a:pt x="1809" y="2605"/>
                  <a:pt x="1796" y="2605"/>
                </a:cubicBezTo>
                <a:close/>
                <a:moveTo>
                  <a:pt x="11113" y="2728"/>
                </a:moveTo>
                <a:cubicBezTo>
                  <a:pt x="11106" y="2728"/>
                  <a:pt x="11099" y="2729"/>
                  <a:pt x="11092" y="2731"/>
                </a:cubicBezTo>
                <a:cubicBezTo>
                  <a:pt x="11018" y="2768"/>
                  <a:pt x="10940" y="2809"/>
                  <a:pt x="10862" y="2846"/>
                </a:cubicBezTo>
                <a:cubicBezTo>
                  <a:pt x="10838" y="2854"/>
                  <a:pt x="10825" y="2887"/>
                  <a:pt x="10838" y="2911"/>
                </a:cubicBezTo>
                <a:cubicBezTo>
                  <a:pt x="10846" y="2932"/>
                  <a:pt x="10862" y="2940"/>
                  <a:pt x="10883" y="2940"/>
                </a:cubicBezTo>
                <a:cubicBezTo>
                  <a:pt x="10895" y="2940"/>
                  <a:pt x="10899" y="2936"/>
                  <a:pt x="10903" y="2936"/>
                </a:cubicBezTo>
                <a:cubicBezTo>
                  <a:pt x="10981" y="2899"/>
                  <a:pt x="11059" y="2858"/>
                  <a:pt x="11133" y="2825"/>
                </a:cubicBezTo>
                <a:cubicBezTo>
                  <a:pt x="11162" y="2813"/>
                  <a:pt x="11170" y="2784"/>
                  <a:pt x="11162" y="2756"/>
                </a:cubicBezTo>
                <a:cubicBezTo>
                  <a:pt x="11152" y="2737"/>
                  <a:pt x="11134" y="2728"/>
                  <a:pt x="11113" y="2728"/>
                </a:cubicBezTo>
                <a:close/>
                <a:moveTo>
                  <a:pt x="10654" y="2952"/>
                </a:moveTo>
                <a:cubicBezTo>
                  <a:pt x="10646" y="2952"/>
                  <a:pt x="10639" y="2953"/>
                  <a:pt x="10633" y="2957"/>
                </a:cubicBezTo>
                <a:lnTo>
                  <a:pt x="10403" y="3063"/>
                </a:lnTo>
                <a:cubicBezTo>
                  <a:pt x="10374" y="3075"/>
                  <a:pt x="10366" y="3104"/>
                  <a:pt x="10374" y="3133"/>
                </a:cubicBezTo>
                <a:cubicBezTo>
                  <a:pt x="10387" y="3149"/>
                  <a:pt x="10403" y="3162"/>
                  <a:pt x="10424" y="3162"/>
                </a:cubicBezTo>
                <a:cubicBezTo>
                  <a:pt x="10432" y="3162"/>
                  <a:pt x="10436" y="3157"/>
                  <a:pt x="10444" y="3157"/>
                </a:cubicBezTo>
                <a:lnTo>
                  <a:pt x="10674" y="3047"/>
                </a:lnTo>
                <a:cubicBezTo>
                  <a:pt x="10698" y="3039"/>
                  <a:pt x="10711" y="3010"/>
                  <a:pt x="10698" y="2981"/>
                </a:cubicBezTo>
                <a:cubicBezTo>
                  <a:pt x="10692" y="2963"/>
                  <a:pt x="10673" y="2952"/>
                  <a:pt x="10654" y="2952"/>
                </a:cubicBezTo>
                <a:close/>
                <a:moveTo>
                  <a:pt x="2188" y="2933"/>
                </a:moveTo>
                <a:cubicBezTo>
                  <a:pt x="2171" y="2933"/>
                  <a:pt x="2155" y="2940"/>
                  <a:pt x="2145" y="2952"/>
                </a:cubicBezTo>
                <a:cubicBezTo>
                  <a:pt x="2128" y="2973"/>
                  <a:pt x="2132" y="3010"/>
                  <a:pt x="2153" y="3022"/>
                </a:cubicBezTo>
                <a:cubicBezTo>
                  <a:pt x="2222" y="3080"/>
                  <a:pt x="2292" y="3133"/>
                  <a:pt x="2358" y="3182"/>
                </a:cubicBezTo>
                <a:cubicBezTo>
                  <a:pt x="2370" y="3186"/>
                  <a:pt x="2378" y="3194"/>
                  <a:pt x="2391" y="3194"/>
                </a:cubicBezTo>
                <a:cubicBezTo>
                  <a:pt x="2407" y="3194"/>
                  <a:pt x="2419" y="3186"/>
                  <a:pt x="2423" y="3166"/>
                </a:cubicBezTo>
                <a:cubicBezTo>
                  <a:pt x="2440" y="3145"/>
                  <a:pt x="2436" y="3108"/>
                  <a:pt x="2415" y="3096"/>
                </a:cubicBezTo>
                <a:lnTo>
                  <a:pt x="2214" y="2940"/>
                </a:lnTo>
                <a:cubicBezTo>
                  <a:pt x="2207" y="2936"/>
                  <a:pt x="2197" y="2933"/>
                  <a:pt x="2188" y="2933"/>
                </a:cubicBezTo>
                <a:close/>
                <a:moveTo>
                  <a:pt x="10190" y="3163"/>
                </a:moveTo>
                <a:cubicBezTo>
                  <a:pt x="10183" y="3163"/>
                  <a:pt x="10176" y="3164"/>
                  <a:pt x="10169" y="3166"/>
                </a:cubicBezTo>
                <a:cubicBezTo>
                  <a:pt x="10087" y="3203"/>
                  <a:pt x="10014" y="3235"/>
                  <a:pt x="9936" y="3268"/>
                </a:cubicBezTo>
                <a:cubicBezTo>
                  <a:pt x="9911" y="3280"/>
                  <a:pt x="9899" y="3309"/>
                  <a:pt x="9911" y="3338"/>
                </a:cubicBezTo>
                <a:cubicBezTo>
                  <a:pt x="9915" y="3354"/>
                  <a:pt x="9936" y="3367"/>
                  <a:pt x="9956" y="3367"/>
                </a:cubicBezTo>
                <a:cubicBezTo>
                  <a:pt x="9960" y="3367"/>
                  <a:pt x="9973" y="3367"/>
                  <a:pt x="9977" y="3363"/>
                </a:cubicBezTo>
                <a:cubicBezTo>
                  <a:pt x="10055" y="3330"/>
                  <a:pt x="10137" y="3297"/>
                  <a:pt x="10210" y="3260"/>
                </a:cubicBezTo>
                <a:cubicBezTo>
                  <a:pt x="10239" y="3248"/>
                  <a:pt x="10247" y="3219"/>
                  <a:pt x="10239" y="3194"/>
                </a:cubicBezTo>
                <a:cubicBezTo>
                  <a:pt x="10230" y="3173"/>
                  <a:pt x="10211" y="3163"/>
                  <a:pt x="10190" y="3163"/>
                </a:cubicBezTo>
                <a:close/>
                <a:moveTo>
                  <a:pt x="2597" y="3241"/>
                </a:moveTo>
                <a:cubicBezTo>
                  <a:pt x="2581" y="3241"/>
                  <a:pt x="2565" y="3248"/>
                  <a:pt x="2555" y="3264"/>
                </a:cubicBezTo>
                <a:cubicBezTo>
                  <a:pt x="2538" y="3289"/>
                  <a:pt x="2542" y="3322"/>
                  <a:pt x="2571" y="3338"/>
                </a:cubicBezTo>
                <a:cubicBezTo>
                  <a:pt x="2641" y="3383"/>
                  <a:pt x="2719" y="3428"/>
                  <a:pt x="2788" y="3473"/>
                </a:cubicBezTo>
                <a:cubicBezTo>
                  <a:pt x="2797" y="3481"/>
                  <a:pt x="2805" y="3481"/>
                  <a:pt x="2817" y="3481"/>
                </a:cubicBezTo>
                <a:cubicBezTo>
                  <a:pt x="2838" y="3481"/>
                  <a:pt x="2850" y="3469"/>
                  <a:pt x="2858" y="3461"/>
                </a:cubicBezTo>
                <a:cubicBezTo>
                  <a:pt x="2870" y="3432"/>
                  <a:pt x="2866" y="3404"/>
                  <a:pt x="2842" y="3387"/>
                </a:cubicBezTo>
                <a:lnTo>
                  <a:pt x="2624" y="3248"/>
                </a:lnTo>
                <a:cubicBezTo>
                  <a:pt x="2616" y="3243"/>
                  <a:pt x="2606" y="3241"/>
                  <a:pt x="2597" y="3241"/>
                </a:cubicBezTo>
                <a:close/>
                <a:moveTo>
                  <a:pt x="9726" y="3362"/>
                </a:moveTo>
                <a:cubicBezTo>
                  <a:pt x="9719" y="3362"/>
                  <a:pt x="9713" y="3363"/>
                  <a:pt x="9706" y="3367"/>
                </a:cubicBezTo>
                <a:cubicBezTo>
                  <a:pt x="9628" y="3404"/>
                  <a:pt x="9546" y="3432"/>
                  <a:pt x="9468" y="3465"/>
                </a:cubicBezTo>
                <a:cubicBezTo>
                  <a:pt x="9444" y="3473"/>
                  <a:pt x="9427" y="3506"/>
                  <a:pt x="9439" y="3531"/>
                </a:cubicBezTo>
                <a:cubicBezTo>
                  <a:pt x="9444" y="3551"/>
                  <a:pt x="9464" y="3559"/>
                  <a:pt x="9485" y="3559"/>
                </a:cubicBezTo>
                <a:cubicBezTo>
                  <a:pt x="9489" y="3559"/>
                  <a:pt x="9493" y="3559"/>
                  <a:pt x="9505" y="3555"/>
                </a:cubicBezTo>
                <a:cubicBezTo>
                  <a:pt x="9587" y="3527"/>
                  <a:pt x="9669" y="3490"/>
                  <a:pt x="9747" y="3457"/>
                </a:cubicBezTo>
                <a:cubicBezTo>
                  <a:pt x="9772" y="3449"/>
                  <a:pt x="9780" y="3420"/>
                  <a:pt x="9772" y="3391"/>
                </a:cubicBezTo>
                <a:cubicBezTo>
                  <a:pt x="9763" y="3373"/>
                  <a:pt x="9745" y="3362"/>
                  <a:pt x="9726" y="3362"/>
                </a:cubicBezTo>
                <a:close/>
                <a:moveTo>
                  <a:pt x="3042" y="3503"/>
                </a:moveTo>
                <a:cubicBezTo>
                  <a:pt x="3024" y="3503"/>
                  <a:pt x="3005" y="3514"/>
                  <a:pt x="2993" y="3531"/>
                </a:cubicBezTo>
                <a:cubicBezTo>
                  <a:pt x="2981" y="3555"/>
                  <a:pt x="2989" y="3588"/>
                  <a:pt x="3014" y="3604"/>
                </a:cubicBezTo>
                <a:cubicBezTo>
                  <a:pt x="3092" y="3645"/>
                  <a:pt x="3170" y="3682"/>
                  <a:pt x="3248" y="3719"/>
                </a:cubicBezTo>
                <a:cubicBezTo>
                  <a:pt x="3252" y="3727"/>
                  <a:pt x="3260" y="3727"/>
                  <a:pt x="3268" y="3727"/>
                </a:cubicBezTo>
                <a:cubicBezTo>
                  <a:pt x="3289" y="3727"/>
                  <a:pt x="3301" y="3715"/>
                  <a:pt x="3317" y="3695"/>
                </a:cubicBezTo>
                <a:cubicBezTo>
                  <a:pt x="3330" y="3670"/>
                  <a:pt x="3317" y="3637"/>
                  <a:pt x="3293" y="3629"/>
                </a:cubicBezTo>
                <a:cubicBezTo>
                  <a:pt x="3215" y="3592"/>
                  <a:pt x="3137" y="3551"/>
                  <a:pt x="3067" y="3510"/>
                </a:cubicBezTo>
                <a:cubicBezTo>
                  <a:pt x="3059" y="3505"/>
                  <a:pt x="3051" y="3503"/>
                  <a:pt x="3042" y="3503"/>
                </a:cubicBezTo>
                <a:close/>
                <a:moveTo>
                  <a:pt x="9246" y="3547"/>
                </a:moveTo>
                <a:cubicBezTo>
                  <a:pt x="9240" y="3547"/>
                  <a:pt x="9233" y="3548"/>
                  <a:pt x="9226" y="3551"/>
                </a:cubicBezTo>
                <a:cubicBezTo>
                  <a:pt x="9144" y="3580"/>
                  <a:pt x="9070" y="3613"/>
                  <a:pt x="8988" y="3637"/>
                </a:cubicBezTo>
                <a:cubicBezTo>
                  <a:pt x="8960" y="3650"/>
                  <a:pt x="8947" y="3678"/>
                  <a:pt x="8956" y="3703"/>
                </a:cubicBezTo>
                <a:cubicBezTo>
                  <a:pt x="8960" y="3727"/>
                  <a:pt x="8980" y="3740"/>
                  <a:pt x="9001" y="3740"/>
                </a:cubicBezTo>
                <a:cubicBezTo>
                  <a:pt x="9009" y="3740"/>
                  <a:pt x="9013" y="3740"/>
                  <a:pt x="9021" y="3736"/>
                </a:cubicBezTo>
                <a:cubicBezTo>
                  <a:pt x="9103" y="3711"/>
                  <a:pt x="9181" y="3678"/>
                  <a:pt x="9263" y="3650"/>
                </a:cubicBezTo>
                <a:cubicBezTo>
                  <a:pt x="9288" y="3637"/>
                  <a:pt x="9304" y="3609"/>
                  <a:pt x="9296" y="3580"/>
                </a:cubicBezTo>
                <a:cubicBezTo>
                  <a:pt x="9286" y="3561"/>
                  <a:pt x="9267" y="3547"/>
                  <a:pt x="9246" y="3547"/>
                </a:cubicBezTo>
                <a:close/>
                <a:moveTo>
                  <a:pt x="8760" y="3721"/>
                </a:moveTo>
                <a:cubicBezTo>
                  <a:pt x="8755" y="3721"/>
                  <a:pt x="8751" y="3722"/>
                  <a:pt x="8746" y="3723"/>
                </a:cubicBezTo>
                <a:lnTo>
                  <a:pt x="8500" y="3801"/>
                </a:lnTo>
                <a:cubicBezTo>
                  <a:pt x="8468" y="3805"/>
                  <a:pt x="8451" y="3838"/>
                  <a:pt x="8464" y="3863"/>
                </a:cubicBezTo>
                <a:cubicBezTo>
                  <a:pt x="8476" y="3883"/>
                  <a:pt x="8496" y="3900"/>
                  <a:pt x="8517" y="3900"/>
                </a:cubicBezTo>
                <a:lnTo>
                  <a:pt x="8537" y="3900"/>
                </a:lnTo>
                <a:lnTo>
                  <a:pt x="8779" y="3822"/>
                </a:lnTo>
                <a:cubicBezTo>
                  <a:pt x="8808" y="3814"/>
                  <a:pt x="8824" y="3781"/>
                  <a:pt x="8812" y="3756"/>
                </a:cubicBezTo>
                <a:cubicBezTo>
                  <a:pt x="8805" y="3736"/>
                  <a:pt x="8782" y="3721"/>
                  <a:pt x="8760" y="3721"/>
                </a:cubicBezTo>
                <a:close/>
                <a:moveTo>
                  <a:pt x="3493" y="3733"/>
                </a:moveTo>
                <a:cubicBezTo>
                  <a:pt x="3472" y="3733"/>
                  <a:pt x="3454" y="3742"/>
                  <a:pt x="3444" y="3760"/>
                </a:cubicBezTo>
                <a:cubicBezTo>
                  <a:pt x="3436" y="3789"/>
                  <a:pt x="3444" y="3818"/>
                  <a:pt x="3473" y="3830"/>
                </a:cubicBezTo>
                <a:cubicBezTo>
                  <a:pt x="3555" y="3863"/>
                  <a:pt x="3629" y="3896"/>
                  <a:pt x="3711" y="3924"/>
                </a:cubicBezTo>
                <a:cubicBezTo>
                  <a:pt x="3723" y="3932"/>
                  <a:pt x="3727" y="3932"/>
                  <a:pt x="3731" y="3932"/>
                </a:cubicBezTo>
                <a:cubicBezTo>
                  <a:pt x="3752" y="3932"/>
                  <a:pt x="3772" y="3916"/>
                  <a:pt x="3781" y="3900"/>
                </a:cubicBezTo>
                <a:cubicBezTo>
                  <a:pt x="3789" y="3875"/>
                  <a:pt x="3772" y="3842"/>
                  <a:pt x="3748" y="3834"/>
                </a:cubicBezTo>
                <a:cubicBezTo>
                  <a:pt x="3666" y="3801"/>
                  <a:pt x="3588" y="3773"/>
                  <a:pt x="3514" y="3736"/>
                </a:cubicBezTo>
                <a:cubicBezTo>
                  <a:pt x="3507" y="3734"/>
                  <a:pt x="3500" y="3733"/>
                  <a:pt x="3493" y="3733"/>
                </a:cubicBezTo>
                <a:close/>
                <a:moveTo>
                  <a:pt x="8261" y="3869"/>
                </a:moveTo>
                <a:cubicBezTo>
                  <a:pt x="8256" y="3869"/>
                  <a:pt x="8251" y="3870"/>
                  <a:pt x="8246" y="3871"/>
                </a:cubicBezTo>
                <a:cubicBezTo>
                  <a:pt x="8168" y="3896"/>
                  <a:pt x="8086" y="3916"/>
                  <a:pt x="8004" y="3937"/>
                </a:cubicBezTo>
                <a:cubicBezTo>
                  <a:pt x="7976" y="3941"/>
                  <a:pt x="7959" y="3973"/>
                  <a:pt x="7967" y="3998"/>
                </a:cubicBezTo>
                <a:cubicBezTo>
                  <a:pt x="7971" y="4023"/>
                  <a:pt x="7996" y="4039"/>
                  <a:pt x="8017" y="4039"/>
                </a:cubicBezTo>
                <a:cubicBezTo>
                  <a:pt x="8025" y="4039"/>
                  <a:pt x="8029" y="4039"/>
                  <a:pt x="8025" y="4035"/>
                </a:cubicBezTo>
                <a:cubicBezTo>
                  <a:pt x="8111" y="4014"/>
                  <a:pt x="8193" y="3986"/>
                  <a:pt x="8275" y="3965"/>
                </a:cubicBezTo>
                <a:cubicBezTo>
                  <a:pt x="8299" y="3961"/>
                  <a:pt x="8316" y="3932"/>
                  <a:pt x="8312" y="3904"/>
                </a:cubicBezTo>
                <a:cubicBezTo>
                  <a:pt x="8305" y="3884"/>
                  <a:pt x="8284" y="3869"/>
                  <a:pt x="8261" y="3869"/>
                </a:cubicBezTo>
                <a:close/>
                <a:moveTo>
                  <a:pt x="3974" y="3912"/>
                </a:moveTo>
                <a:cubicBezTo>
                  <a:pt x="3953" y="3912"/>
                  <a:pt x="3935" y="3926"/>
                  <a:pt x="3928" y="3945"/>
                </a:cubicBezTo>
                <a:cubicBezTo>
                  <a:pt x="3916" y="3978"/>
                  <a:pt x="3932" y="4002"/>
                  <a:pt x="3957" y="4014"/>
                </a:cubicBezTo>
                <a:lnTo>
                  <a:pt x="4203" y="4088"/>
                </a:lnTo>
                <a:lnTo>
                  <a:pt x="4219" y="4088"/>
                </a:lnTo>
                <a:cubicBezTo>
                  <a:pt x="4244" y="4088"/>
                  <a:pt x="4265" y="4072"/>
                  <a:pt x="4273" y="4055"/>
                </a:cubicBezTo>
                <a:cubicBezTo>
                  <a:pt x="4277" y="4027"/>
                  <a:pt x="4260" y="4002"/>
                  <a:pt x="4236" y="3994"/>
                </a:cubicBezTo>
                <a:cubicBezTo>
                  <a:pt x="4158" y="3965"/>
                  <a:pt x="4076" y="3941"/>
                  <a:pt x="3994" y="3916"/>
                </a:cubicBezTo>
                <a:cubicBezTo>
                  <a:pt x="3987" y="3913"/>
                  <a:pt x="3981" y="3912"/>
                  <a:pt x="3974" y="3912"/>
                </a:cubicBezTo>
                <a:close/>
                <a:moveTo>
                  <a:pt x="7776" y="3996"/>
                </a:moveTo>
                <a:cubicBezTo>
                  <a:pt x="7771" y="3996"/>
                  <a:pt x="7767" y="3997"/>
                  <a:pt x="7762" y="3998"/>
                </a:cubicBezTo>
                <a:cubicBezTo>
                  <a:pt x="7680" y="4010"/>
                  <a:pt x="7594" y="4035"/>
                  <a:pt x="7512" y="4047"/>
                </a:cubicBezTo>
                <a:cubicBezTo>
                  <a:pt x="7479" y="4055"/>
                  <a:pt x="7463" y="4084"/>
                  <a:pt x="7471" y="4109"/>
                </a:cubicBezTo>
                <a:cubicBezTo>
                  <a:pt x="7475" y="4138"/>
                  <a:pt x="7496" y="4150"/>
                  <a:pt x="7520" y="4150"/>
                </a:cubicBezTo>
                <a:lnTo>
                  <a:pt x="7533" y="4150"/>
                </a:lnTo>
                <a:cubicBezTo>
                  <a:pt x="7615" y="4138"/>
                  <a:pt x="7701" y="4121"/>
                  <a:pt x="7783" y="4101"/>
                </a:cubicBezTo>
                <a:cubicBezTo>
                  <a:pt x="7812" y="4092"/>
                  <a:pt x="7828" y="4064"/>
                  <a:pt x="7824" y="4039"/>
                </a:cubicBezTo>
                <a:cubicBezTo>
                  <a:pt x="7820" y="4012"/>
                  <a:pt x="7797" y="3996"/>
                  <a:pt x="7776" y="3996"/>
                </a:cubicBezTo>
                <a:close/>
                <a:moveTo>
                  <a:pt x="4469" y="4050"/>
                </a:moveTo>
                <a:cubicBezTo>
                  <a:pt x="4445" y="4050"/>
                  <a:pt x="4424" y="4067"/>
                  <a:pt x="4420" y="4088"/>
                </a:cubicBezTo>
                <a:cubicBezTo>
                  <a:pt x="4408" y="4113"/>
                  <a:pt x="4429" y="4146"/>
                  <a:pt x="4453" y="4150"/>
                </a:cubicBezTo>
                <a:cubicBezTo>
                  <a:pt x="4539" y="4170"/>
                  <a:pt x="4625" y="4191"/>
                  <a:pt x="4707" y="4207"/>
                </a:cubicBezTo>
                <a:lnTo>
                  <a:pt x="4716" y="4207"/>
                </a:lnTo>
                <a:cubicBezTo>
                  <a:pt x="4744" y="4207"/>
                  <a:pt x="4761" y="4191"/>
                  <a:pt x="4769" y="4166"/>
                </a:cubicBezTo>
                <a:cubicBezTo>
                  <a:pt x="4773" y="4133"/>
                  <a:pt x="4753" y="4109"/>
                  <a:pt x="4728" y="4105"/>
                </a:cubicBezTo>
                <a:cubicBezTo>
                  <a:pt x="4646" y="4088"/>
                  <a:pt x="4564" y="4072"/>
                  <a:pt x="4482" y="4051"/>
                </a:cubicBezTo>
                <a:cubicBezTo>
                  <a:pt x="4478" y="4050"/>
                  <a:pt x="4473" y="4050"/>
                  <a:pt x="4469" y="4050"/>
                </a:cubicBezTo>
                <a:close/>
                <a:moveTo>
                  <a:pt x="7265" y="4088"/>
                </a:moveTo>
                <a:cubicBezTo>
                  <a:pt x="7263" y="4088"/>
                  <a:pt x="7260" y="4088"/>
                  <a:pt x="7258" y="4088"/>
                </a:cubicBezTo>
                <a:cubicBezTo>
                  <a:pt x="7176" y="4105"/>
                  <a:pt x="7090" y="4121"/>
                  <a:pt x="7008" y="4129"/>
                </a:cubicBezTo>
                <a:cubicBezTo>
                  <a:pt x="6979" y="4129"/>
                  <a:pt x="6959" y="4162"/>
                  <a:pt x="6963" y="4187"/>
                </a:cubicBezTo>
                <a:cubicBezTo>
                  <a:pt x="6967" y="4211"/>
                  <a:pt x="6987" y="4232"/>
                  <a:pt x="7012" y="4232"/>
                </a:cubicBezTo>
                <a:lnTo>
                  <a:pt x="7024" y="4232"/>
                </a:lnTo>
                <a:cubicBezTo>
                  <a:pt x="7110" y="4220"/>
                  <a:pt x="7196" y="4207"/>
                  <a:pt x="7278" y="4191"/>
                </a:cubicBezTo>
                <a:cubicBezTo>
                  <a:pt x="7307" y="4187"/>
                  <a:pt x="7328" y="4158"/>
                  <a:pt x="7319" y="4129"/>
                </a:cubicBezTo>
                <a:cubicBezTo>
                  <a:pt x="7316" y="4107"/>
                  <a:pt x="7291" y="4088"/>
                  <a:pt x="7265" y="4088"/>
                </a:cubicBezTo>
                <a:close/>
                <a:moveTo>
                  <a:pt x="4967" y="4156"/>
                </a:moveTo>
                <a:cubicBezTo>
                  <a:pt x="4946" y="4156"/>
                  <a:pt x="4928" y="4174"/>
                  <a:pt x="4921" y="4195"/>
                </a:cubicBezTo>
                <a:cubicBezTo>
                  <a:pt x="4917" y="4224"/>
                  <a:pt x="4937" y="4248"/>
                  <a:pt x="4962" y="4252"/>
                </a:cubicBezTo>
                <a:cubicBezTo>
                  <a:pt x="5052" y="4265"/>
                  <a:pt x="5130" y="4273"/>
                  <a:pt x="5220" y="4285"/>
                </a:cubicBezTo>
                <a:lnTo>
                  <a:pt x="5224" y="4285"/>
                </a:lnTo>
                <a:cubicBezTo>
                  <a:pt x="5249" y="4285"/>
                  <a:pt x="5273" y="4265"/>
                  <a:pt x="5273" y="4244"/>
                </a:cubicBezTo>
                <a:cubicBezTo>
                  <a:pt x="5273" y="4211"/>
                  <a:pt x="5257" y="4191"/>
                  <a:pt x="5228" y="4187"/>
                </a:cubicBezTo>
                <a:cubicBezTo>
                  <a:pt x="5146" y="4174"/>
                  <a:pt x="5060" y="4166"/>
                  <a:pt x="4978" y="4158"/>
                </a:cubicBezTo>
                <a:cubicBezTo>
                  <a:pt x="4974" y="4157"/>
                  <a:pt x="4971" y="4156"/>
                  <a:pt x="4967" y="4156"/>
                </a:cubicBezTo>
                <a:close/>
                <a:moveTo>
                  <a:pt x="6758" y="4161"/>
                </a:moveTo>
                <a:cubicBezTo>
                  <a:pt x="6755" y="4161"/>
                  <a:pt x="6752" y="4162"/>
                  <a:pt x="6749" y="4162"/>
                </a:cubicBezTo>
                <a:cubicBezTo>
                  <a:pt x="6667" y="4170"/>
                  <a:pt x="6581" y="4183"/>
                  <a:pt x="6499" y="4187"/>
                </a:cubicBezTo>
                <a:cubicBezTo>
                  <a:pt x="6475" y="4191"/>
                  <a:pt x="6454" y="4211"/>
                  <a:pt x="6454" y="4244"/>
                </a:cubicBezTo>
                <a:cubicBezTo>
                  <a:pt x="6454" y="4269"/>
                  <a:pt x="6479" y="4289"/>
                  <a:pt x="6503" y="4289"/>
                </a:cubicBezTo>
                <a:cubicBezTo>
                  <a:pt x="6594" y="4285"/>
                  <a:pt x="6680" y="4273"/>
                  <a:pt x="6762" y="4265"/>
                </a:cubicBezTo>
                <a:cubicBezTo>
                  <a:pt x="6795" y="4261"/>
                  <a:pt x="6811" y="4232"/>
                  <a:pt x="6807" y="4207"/>
                </a:cubicBezTo>
                <a:cubicBezTo>
                  <a:pt x="6803" y="4178"/>
                  <a:pt x="6783" y="4161"/>
                  <a:pt x="6758" y="4161"/>
                </a:cubicBezTo>
                <a:close/>
                <a:moveTo>
                  <a:pt x="5472" y="4201"/>
                </a:moveTo>
                <a:cubicBezTo>
                  <a:pt x="5447" y="4201"/>
                  <a:pt x="5429" y="4220"/>
                  <a:pt x="5429" y="4248"/>
                </a:cubicBezTo>
                <a:cubicBezTo>
                  <a:pt x="5425" y="4277"/>
                  <a:pt x="5446" y="4306"/>
                  <a:pt x="5474" y="4306"/>
                </a:cubicBezTo>
                <a:cubicBezTo>
                  <a:pt x="5564" y="4310"/>
                  <a:pt x="5651" y="4314"/>
                  <a:pt x="5737" y="4314"/>
                </a:cubicBezTo>
                <a:cubicBezTo>
                  <a:pt x="5761" y="4314"/>
                  <a:pt x="5786" y="4293"/>
                  <a:pt x="5794" y="4265"/>
                </a:cubicBezTo>
                <a:cubicBezTo>
                  <a:pt x="5794" y="4240"/>
                  <a:pt x="5774" y="4211"/>
                  <a:pt x="5741" y="4211"/>
                </a:cubicBezTo>
                <a:cubicBezTo>
                  <a:pt x="5655" y="4211"/>
                  <a:pt x="5569" y="4207"/>
                  <a:pt x="5487" y="4203"/>
                </a:cubicBezTo>
                <a:cubicBezTo>
                  <a:pt x="5482" y="4202"/>
                  <a:pt x="5477" y="4201"/>
                  <a:pt x="5472" y="4201"/>
                </a:cubicBezTo>
                <a:close/>
                <a:moveTo>
                  <a:pt x="6249" y="4203"/>
                </a:moveTo>
                <a:cubicBezTo>
                  <a:pt x="6163" y="4207"/>
                  <a:pt x="6077" y="4211"/>
                  <a:pt x="5991" y="4211"/>
                </a:cubicBezTo>
                <a:cubicBezTo>
                  <a:pt x="5962" y="4211"/>
                  <a:pt x="5942" y="4232"/>
                  <a:pt x="5942" y="4265"/>
                </a:cubicBezTo>
                <a:cubicBezTo>
                  <a:pt x="5942" y="4293"/>
                  <a:pt x="5966" y="4314"/>
                  <a:pt x="5991" y="4314"/>
                </a:cubicBezTo>
                <a:cubicBezTo>
                  <a:pt x="6081" y="4314"/>
                  <a:pt x="6167" y="4314"/>
                  <a:pt x="6253" y="4297"/>
                </a:cubicBezTo>
                <a:cubicBezTo>
                  <a:pt x="6282" y="4297"/>
                  <a:pt x="6298" y="4277"/>
                  <a:pt x="6298" y="4248"/>
                </a:cubicBezTo>
                <a:cubicBezTo>
                  <a:pt x="6298" y="4224"/>
                  <a:pt x="6274" y="4203"/>
                  <a:pt x="6249" y="4203"/>
                </a:cubicBezTo>
                <a:close/>
              </a:path>
            </a:pathLst>
          </a:custGeom>
          <a:solidFill>
            <a:srgbClr val="753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5" name="Google Shape;2305;p18"/>
          <p:cNvSpPr/>
          <p:nvPr/>
        </p:nvSpPr>
        <p:spPr>
          <a:xfrm rot="10800000" flipH="1">
            <a:off x="732110" y="-30966"/>
            <a:ext cx="894104" cy="108024"/>
          </a:xfrm>
          <a:custGeom>
            <a:avLst/>
            <a:gdLst/>
            <a:ahLst/>
            <a:cxnLst/>
            <a:rect l="l" t="t" r="r" b="b"/>
            <a:pathLst>
              <a:path w="15526" h="2467" extrusionOk="0">
                <a:moveTo>
                  <a:pt x="11805" y="1"/>
                </a:moveTo>
                <a:cubicBezTo>
                  <a:pt x="10527" y="1"/>
                  <a:pt x="9493" y="679"/>
                  <a:pt x="9493" y="679"/>
                </a:cubicBezTo>
                <a:cubicBezTo>
                  <a:pt x="9493" y="679"/>
                  <a:pt x="8308" y="1420"/>
                  <a:pt x="5693" y="1420"/>
                </a:cubicBezTo>
                <a:cubicBezTo>
                  <a:pt x="5112" y="1420"/>
                  <a:pt x="4461" y="1383"/>
                  <a:pt x="3736" y="1294"/>
                </a:cubicBezTo>
                <a:cubicBezTo>
                  <a:pt x="3440" y="1258"/>
                  <a:pt x="3163" y="1241"/>
                  <a:pt x="2905" y="1241"/>
                </a:cubicBezTo>
                <a:cubicBezTo>
                  <a:pt x="1360" y="1241"/>
                  <a:pt x="489" y="1845"/>
                  <a:pt x="1" y="2467"/>
                </a:cubicBezTo>
                <a:lnTo>
                  <a:pt x="15525" y="2467"/>
                </a:lnTo>
                <a:cubicBezTo>
                  <a:pt x="15201" y="2061"/>
                  <a:pt x="14824" y="1466"/>
                  <a:pt x="13807" y="679"/>
                </a:cubicBezTo>
                <a:cubicBezTo>
                  <a:pt x="13144" y="170"/>
                  <a:pt x="12444" y="1"/>
                  <a:pt x="11805" y="1"/>
                </a:cubicBezTo>
                <a:close/>
              </a:path>
            </a:pathLst>
          </a:custGeom>
          <a:solidFill>
            <a:srgbClr val="000000">
              <a:alpha val="223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6" name="Google Shape;2306;p18"/>
          <p:cNvSpPr txBox="1">
            <a:spLocks noGrp="1"/>
          </p:cNvSpPr>
          <p:nvPr>
            <p:ph type="title"/>
          </p:nvPr>
        </p:nvSpPr>
        <p:spPr>
          <a:xfrm>
            <a:off x="1299900" y="1560788"/>
            <a:ext cx="4622400" cy="13170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F0F4B"/>
              </a:buClr>
              <a:buSzPts val="4800"/>
              <a:buNone/>
              <a:defRPr sz="4800">
                <a:solidFill>
                  <a:srgbClr val="0F0F4B"/>
                </a:solidFill>
              </a:defRPr>
            </a:lvl1pPr>
            <a:lvl2pPr lvl="1" rtl="0">
              <a:spcBef>
                <a:spcPts val="0"/>
              </a:spcBef>
              <a:spcAft>
                <a:spcPts val="0"/>
              </a:spcAft>
              <a:buClr>
                <a:srgbClr val="0F0F4B"/>
              </a:buClr>
              <a:buSzPts val="2800"/>
              <a:buNone/>
              <a:defRPr>
                <a:solidFill>
                  <a:srgbClr val="0F0F4B"/>
                </a:solidFill>
              </a:defRPr>
            </a:lvl2pPr>
            <a:lvl3pPr lvl="2" rtl="0">
              <a:spcBef>
                <a:spcPts val="0"/>
              </a:spcBef>
              <a:spcAft>
                <a:spcPts val="0"/>
              </a:spcAft>
              <a:buClr>
                <a:srgbClr val="0F0F4B"/>
              </a:buClr>
              <a:buSzPts val="2800"/>
              <a:buNone/>
              <a:defRPr>
                <a:solidFill>
                  <a:srgbClr val="0F0F4B"/>
                </a:solidFill>
              </a:defRPr>
            </a:lvl3pPr>
            <a:lvl4pPr lvl="3" rtl="0">
              <a:spcBef>
                <a:spcPts val="0"/>
              </a:spcBef>
              <a:spcAft>
                <a:spcPts val="0"/>
              </a:spcAft>
              <a:buClr>
                <a:srgbClr val="0F0F4B"/>
              </a:buClr>
              <a:buSzPts val="2800"/>
              <a:buNone/>
              <a:defRPr>
                <a:solidFill>
                  <a:srgbClr val="0F0F4B"/>
                </a:solidFill>
              </a:defRPr>
            </a:lvl4pPr>
            <a:lvl5pPr lvl="4" rtl="0">
              <a:spcBef>
                <a:spcPts val="0"/>
              </a:spcBef>
              <a:spcAft>
                <a:spcPts val="0"/>
              </a:spcAft>
              <a:buClr>
                <a:srgbClr val="0F0F4B"/>
              </a:buClr>
              <a:buSzPts val="2800"/>
              <a:buNone/>
              <a:defRPr>
                <a:solidFill>
                  <a:srgbClr val="0F0F4B"/>
                </a:solidFill>
              </a:defRPr>
            </a:lvl5pPr>
            <a:lvl6pPr lvl="5" rtl="0">
              <a:spcBef>
                <a:spcPts val="0"/>
              </a:spcBef>
              <a:spcAft>
                <a:spcPts val="0"/>
              </a:spcAft>
              <a:buClr>
                <a:srgbClr val="0F0F4B"/>
              </a:buClr>
              <a:buSzPts val="2800"/>
              <a:buNone/>
              <a:defRPr>
                <a:solidFill>
                  <a:srgbClr val="0F0F4B"/>
                </a:solidFill>
              </a:defRPr>
            </a:lvl6pPr>
            <a:lvl7pPr lvl="6" rtl="0">
              <a:spcBef>
                <a:spcPts val="0"/>
              </a:spcBef>
              <a:spcAft>
                <a:spcPts val="0"/>
              </a:spcAft>
              <a:buClr>
                <a:srgbClr val="0F0F4B"/>
              </a:buClr>
              <a:buSzPts val="2800"/>
              <a:buNone/>
              <a:defRPr>
                <a:solidFill>
                  <a:srgbClr val="0F0F4B"/>
                </a:solidFill>
              </a:defRPr>
            </a:lvl7pPr>
            <a:lvl8pPr lvl="7" rtl="0">
              <a:spcBef>
                <a:spcPts val="0"/>
              </a:spcBef>
              <a:spcAft>
                <a:spcPts val="0"/>
              </a:spcAft>
              <a:buClr>
                <a:srgbClr val="0F0F4B"/>
              </a:buClr>
              <a:buSzPts val="2800"/>
              <a:buNone/>
              <a:defRPr>
                <a:solidFill>
                  <a:srgbClr val="0F0F4B"/>
                </a:solidFill>
              </a:defRPr>
            </a:lvl8pPr>
            <a:lvl9pPr lvl="8" rtl="0">
              <a:spcBef>
                <a:spcPts val="0"/>
              </a:spcBef>
              <a:spcAft>
                <a:spcPts val="0"/>
              </a:spcAft>
              <a:buClr>
                <a:srgbClr val="0F0F4B"/>
              </a:buClr>
              <a:buSzPts val="2800"/>
              <a:buNone/>
              <a:defRPr>
                <a:solidFill>
                  <a:srgbClr val="0F0F4B"/>
                </a:solidFill>
              </a:defRPr>
            </a:lvl9pPr>
          </a:lstStyle>
          <a:p>
            <a:endParaRPr/>
          </a:p>
        </p:txBody>
      </p:sp>
      <p:sp>
        <p:nvSpPr>
          <p:cNvPr id="2307" name="Google Shape;2307;p18"/>
          <p:cNvSpPr txBox="1">
            <a:spLocks noGrp="1"/>
          </p:cNvSpPr>
          <p:nvPr>
            <p:ph type="subTitle" idx="1"/>
          </p:nvPr>
        </p:nvSpPr>
        <p:spPr>
          <a:xfrm>
            <a:off x="1778775" y="3297863"/>
            <a:ext cx="3157500" cy="761100"/>
          </a:xfrm>
          <a:prstGeom prst="rect">
            <a:avLst/>
          </a:prstGeom>
        </p:spPr>
        <p:txBody>
          <a:bodyPr spcFirstLastPara="1" wrap="square" lIns="90000" tIns="91425" rIns="91425" bIns="91425" anchor="t" anchorCtr="0">
            <a:noAutofit/>
          </a:bodyPr>
          <a:lstStyle>
            <a:lvl1pPr lvl="0" algn="r" rtl="0">
              <a:lnSpc>
                <a:spcPct val="100000"/>
              </a:lnSpc>
              <a:spcBef>
                <a:spcPts val="0"/>
              </a:spcBef>
              <a:spcAft>
                <a:spcPts val="0"/>
              </a:spcAft>
              <a:buClr>
                <a:srgbClr val="0F0F4B"/>
              </a:buClr>
              <a:buSzPts val="1200"/>
              <a:buNone/>
              <a:defRPr>
                <a:solidFill>
                  <a:srgbClr val="0F0F4B"/>
                </a:solidFill>
              </a:defRPr>
            </a:lvl1pPr>
            <a:lvl2pPr lvl="1" algn="r" rtl="0">
              <a:lnSpc>
                <a:spcPct val="100000"/>
              </a:lnSpc>
              <a:spcBef>
                <a:spcPts val="0"/>
              </a:spcBef>
              <a:spcAft>
                <a:spcPts val="0"/>
              </a:spcAft>
              <a:buClr>
                <a:srgbClr val="0F0F4B"/>
              </a:buClr>
              <a:buSzPts val="1800"/>
              <a:buNone/>
              <a:defRPr sz="1800">
                <a:solidFill>
                  <a:srgbClr val="0F0F4B"/>
                </a:solidFill>
              </a:defRPr>
            </a:lvl2pPr>
            <a:lvl3pPr lvl="2" algn="r" rtl="0">
              <a:lnSpc>
                <a:spcPct val="100000"/>
              </a:lnSpc>
              <a:spcBef>
                <a:spcPts val="0"/>
              </a:spcBef>
              <a:spcAft>
                <a:spcPts val="0"/>
              </a:spcAft>
              <a:buClr>
                <a:srgbClr val="0F0F4B"/>
              </a:buClr>
              <a:buSzPts val="1800"/>
              <a:buNone/>
              <a:defRPr sz="1800">
                <a:solidFill>
                  <a:srgbClr val="0F0F4B"/>
                </a:solidFill>
              </a:defRPr>
            </a:lvl3pPr>
            <a:lvl4pPr lvl="3" algn="r" rtl="0">
              <a:lnSpc>
                <a:spcPct val="100000"/>
              </a:lnSpc>
              <a:spcBef>
                <a:spcPts val="0"/>
              </a:spcBef>
              <a:spcAft>
                <a:spcPts val="0"/>
              </a:spcAft>
              <a:buClr>
                <a:srgbClr val="0F0F4B"/>
              </a:buClr>
              <a:buSzPts val="1800"/>
              <a:buNone/>
              <a:defRPr sz="1800">
                <a:solidFill>
                  <a:srgbClr val="0F0F4B"/>
                </a:solidFill>
              </a:defRPr>
            </a:lvl4pPr>
            <a:lvl5pPr lvl="4" algn="r" rtl="0">
              <a:lnSpc>
                <a:spcPct val="100000"/>
              </a:lnSpc>
              <a:spcBef>
                <a:spcPts val="0"/>
              </a:spcBef>
              <a:spcAft>
                <a:spcPts val="0"/>
              </a:spcAft>
              <a:buClr>
                <a:srgbClr val="0F0F4B"/>
              </a:buClr>
              <a:buSzPts val="1800"/>
              <a:buNone/>
              <a:defRPr sz="1800">
                <a:solidFill>
                  <a:srgbClr val="0F0F4B"/>
                </a:solidFill>
              </a:defRPr>
            </a:lvl5pPr>
            <a:lvl6pPr lvl="5" algn="r" rtl="0">
              <a:lnSpc>
                <a:spcPct val="100000"/>
              </a:lnSpc>
              <a:spcBef>
                <a:spcPts val="0"/>
              </a:spcBef>
              <a:spcAft>
                <a:spcPts val="0"/>
              </a:spcAft>
              <a:buClr>
                <a:srgbClr val="0F0F4B"/>
              </a:buClr>
              <a:buSzPts val="1800"/>
              <a:buNone/>
              <a:defRPr sz="1800">
                <a:solidFill>
                  <a:srgbClr val="0F0F4B"/>
                </a:solidFill>
              </a:defRPr>
            </a:lvl6pPr>
            <a:lvl7pPr lvl="6" algn="r" rtl="0">
              <a:lnSpc>
                <a:spcPct val="100000"/>
              </a:lnSpc>
              <a:spcBef>
                <a:spcPts val="0"/>
              </a:spcBef>
              <a:spcAft>
                <a:spcPts val="0"/>
              </a:spcAft>
              <a:buClr>
                <a:srgbClr val="0F0F4B"/>
              </a:buClr>
              <a:buSzPts val="1800"/>
              <a:buNone/>
              <a:defRPr sz="1800">
                <a:solidFill>
                  <a:srgbClr val="0F0F4B"/>
                </a:solidFill>
              </a:defRPr>
            </a:lvl7pPr>
            <a:lvl8pPr lvl="7" algn="r" rtl="0">
              <a:lnSpc>
                <a:spcPct val="100000"/>
              </a:lnSpc>
              <a:spcBef>
                <a:spcPts val="0"/>
              </a:spcBef>
              <a:spcAft>
                <a:spcPts val="0"/>
              </a:spcAft>
              <a:buClr>
                <a:srgbClr val="0F0F4B"/>
              </a:buClr>
              <a:buSzPts val="1800"/>
              <a:buNone/>
              <a:defRPr sz="1800">
                <a:solidFill>
                  <a:srgbClr val="0F0F4B"/>
                </a:solidFill>
              </a:defRPr>
            </a:lvl8pPr>
            <a:lvl9pPr lvl="8" algn="r" rtl="0">
              <a:lnSpc>
                <a:spcPct val="100000"/>
              </a:lnSpc>
              <a:spcBef>
                <a:spcPts val="0"/>
              </a:spcBef>
              <a:spcAft>
                <a:spcPts val="0"/>
              </a:spcAft>
              <a:buClr>
                <a:srgbClr val="0F0F4B"/>
              </a:buClr>
              <a:buSzPts val="1800"/>
              <a:buNone/>
              <a:defRPr sz="1800">
                <a:solidFill>
                  <a:srgbClr val="0F0F4B"/>
                </a:solidFill>
              </a:defRPr>
            </a:lvl9pPr>
          </a:lstStyle>
          <a:p>
            <a:endParaRPr/>
          </a:p>
        </p:txBody>
      </p:sp>
    </p:spTree>
    <p:extLst>
      <p:ext uri="{BB962C8B-B14F-4D97-AF65-F5344CB8AC3E}">
        <p14:creationId xmlns:p14="http://schemas.microsoft.com/office/powerpoint/2010/main" val="25283368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IG LAST TITTLE " type="secHead">
  <p:cSld name="BIG LAST TITTLE ">
    <p:spTree>
      <p:nvGrpSpPr>
        <p:cNvPr id="1" name="Shape 32"/>
        <p:cNvGrpSpPr/>
        <p:nvPr/>
      </p:nvGrpSpPr>
      <p:grpSpPr>
        <a:xfrm>
          <a:off x="0" y="0"/>
          <a:ext cx="0" cy="0"/>
          <a:chOff x="0" y="0"/>
          <a:chExt cx="0" cy="0"/>
        </a:xfrm>
      </p:grpSpPr>
      <p:sp>
        <p:nvSpPr>
          <p:cNvPr id="33" name="Google Shape;33;p3"/>
          <p:cNvSpPr/>
          <p:nvPr/>
        </p:nvSpPr>
        <p:spPr>
          <a:xfrm flipH="1">
            <a:off x="-53675" y="-14175"/>
            <a:ext cx="9265825" cy="5243926"/>
          </a:xfrm>
          <a:custGeom>
            <a:avLst/>
            <a:gdLst/>
            <a:ahLst/>
            <a:cxnLst/>
            <a:rect l="l" t="t" r="r" b="b"/>
            <a:pathLst>
              <a:path w="43967" h="25530" extrusionOk="0">
                <a:moveTo>
                  <a:pt x="0" y="0"/>
                </a:moveTo>
                <a:lnTo>
                  <a:pt x="43966" y="0"/>
                </a:lnTo>
                <a:lnTo>
                  <a:pt x="43966" y="25530"/>
                </a:lnTo>
                <a:lnTo>
                  <a:pt x="0" y="25530"/>
                </a:lnTo>
                <a:close/>
              </a:path>
            </a:pathLst>
          </a:custGeom>
          <a:gradFill>
            <a:gsLst>
              <a:gs pos="0">
                <a:srgbClr val="131263"/>
              </a:gs>
              <a:gs pos="100000">
                <a:srgbClr val="0C0C3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 name="Google Shape;34;p3"/>
          <p:cNvGrpSpPr/>
          <p:nvPr/>
        </p:nvGrpSpPr>
        <p:grpSpPr>
          <a:xfrm flipH="1">
            <a:off x="-39710" y="-14172"/>
            <a:ext cx="9252075" cy="5165294"/>
            <a:chOff x="3655900" y="1642950"/>
            <a:chExt cx="1299175" cy="751250"/>
          </a:xfrm>
        </p:grpSpPr>
        <p:sp>
          <p:nvSpPr>
            <p:cNvPr id="35" name="Google Shape;35;p3"/>
            <p:cNvSpPr/>
            <p:nvPr/>
          </p:nvSpPr>
          <p:spPr>
            <a:xfrm>
              <a:off x="3655900" y="1891900"/>
              <a:ext cx="1299075" cy="436175"/>
            </a:xfrm>
            <a:custGeom>
              <a:avLst/>
              <a:gdLst/>
              <a:ahLst/>
              <a:cxnLst/>
              <a:rect l="l" t="t" r="r" b="b"/>
              <a:pathLst>
                <a:path w="51963" h="17447" extrusionOk="0">
                  <a:moveTo>
                    <a:pt x="22612" y="0"/>
                  </a:moveTo>
                  <a:cubicBezTo>
                    <a:pt x="21469" y="0"/>
                    <a:pt x="19509" y="149"/>
                    <a:pt x="17875" y="1020"/>
                  </a:cubicBezTo>
                  <a:cubicBezTo>
                    <a:pt x="17286" y="1335"/>
                    <a:pt x="16385" y="1455"/>
                    <a:pt x="15354" y="1455"/>
                  </a:cubicBezTo>
                  <a:cubicBezTo>
                    <a:pt x="12055" y="1455"/>
                    <a:pt x="7427" y="224"/>
                    <a:pt x="7427" y="224"/>
                  </a:cubicBezTo>
                  <a:cubicBezTo>
                    <a:pt x="7427" y="224"/>
                    <a:pt x="6553" y="4"/>
                    <a:pt x="5155" y="4"/>
                  </a:cubicBezTo>
                  <a:cubicBezTo>
                    <a:pt x="3815" y="4"/>
                    <a:pt x="1994" y="206"/>
                    <a:pt x="1" y="999"/>
                  </a:cubicBezTo>
                  <a:lnTo>
                    <a:pt x="1" y="16134"/>
                  </a:lnTo>
                  <a:cubicBezTo>
                    <a:pt x="2379" y="16048"/>
                    <a:pt x="7234" y="15417"/>
                    <a:pt x="11031" y="12042"/>
                  </a:cubicBezTo>
                  <a:cubicBezTo>
                    <a:pt x="14657" y="8811"/>
                    <a:pt x="17051" y="7386"/>
                    <a:pt x="19654" y="7386"/>
                  </a:cubicBezTo>
                  <a:cubicBezTo>
                    <a:pt x="20807" y="7386"/>
                    <a:pt x="22001" y="7665"/>
                    <a:pt x="23362" y="8192"/>
                  </a:cubicBezTo>
                  <a:cubicBezTo>
                    <a:pt x="24699" y="8707"/>
                    <a:pt x="25841" y="8887"/>
                    <a:pt x="26784" y="8887"/>
                  </a:cubicBezTo>
                  <a:cubicBezTo>
                    <a:pt x="28968" y="8887"/>
                    <a:pt x="30082" y="7921"/>
                    <a:pt x="30082" y="7921"/>
                  </a:cubicBezTo>
                  <a:cubicBezTo>
                    <a:pt x="30082" y="7921"/>
                    <a:pt x="31590" y="7145"/>
                    <a:pt x="33097" y="7145"/>
                  </a:cubicBezTo>
                  <a:cubicBezTo>
                    <a:pt x="34164" y="7145"/>
                    <a:pt x="35231" y="7534"/>
                    <a:pt x="35762" y="8864"/>
                  </a:cubicBezTo>
                  <a:cubicBezTo>
                    <a:pt x="37045" y="12067"/>
                    <a:pt x="40334" y="15043"/>
                    <a:pt x="40334" y="15043"/>
                  </a:cubicBezTo>
                  <a:cubicBezTo>
                    <a:pt x="40334" y="15043"/>
                    <a:pt x="42539" y="17446"/>
                    <a:pt x="46691" y="17446"/>
                  </a:cubicBezTo>
                  <a:cubicBezTo>
                    <a:pt x="47363" y="17446"/>
                    <a:pt x="48086" y="17383"/>
                    <a:pt x="48859" y="17237"/>
                  </a:cubicBezTo>
                  <a:cubicBezTo>
                    <a:pt x="49658" y="17086"/>
                    <a:pt x="50323" y="17021"/>
                    <a:pt x="50877" y="17021"/>
                  </a:cubicBezTo>
                  <a:cubicBezTo>
                    <a:pt x="51301" y="17021"/>
                    <a:pt x="51659" y="17059"/>
                    <a:pt x="51963" y="17127"/>
                  </a:cubicBezTo>
                  <a:lnTo>
                    <a:pt x="51963" y="4620"/>
                  </a:lnTo>
                  <a:cubicBezTo>
                    <a:pt x="50723" y="5154"/>
                    <a:pt x="48920" y="5759"/>
                    <a:pt x="47115" y="5759"/>
                  </a:cubicBezTo>
                  <a:cubicBezTo>
                    <a:pt x="46256" y="5759"/>
                    <a:pt x="45398" y="5622"/>
                    <a:pt x="44598" y="5276"/>
                  </a:cubicBezTo>
                  <a:cubicBezTo>
                    <a:pt x="42622" y="4416"/>
                    <a:pt x="41037" y="4209"/>
                    <a:pt x="39969" y="4209"/>
                  </a:cubicBezTo>
                  <a:cubicBezTo>
                    <a:pt x="38980" y="4209"/>
                    <a:pt x="38435" y="4386"/>
                    <a:pt x="38435" y="4386"/>
                  </a:cubicBezTo>
                  <a:cubicBezTo>
                    <a:pt x="38435" y="4386"/>
                    <a:pt x="37163" y="4903"/>
                    <a:pt x="35490" y="4903"/>
                  </a:cubicBezTo>
                  <a:cubicBezTo>
                    <a:pt x="34155" y="4903"/>
                    <a:pt x="32565" y="4574"/>
                    <a:pt x="31161" y="3394"/>
                  </a:cubicBezTo>
                  <a:cubicBezTo>
                    <a:pt x="27991" y="733"/>
                    <a:pt x="23575" y="40"/>
                    <a:pt x="23575" y="40"/>
                  </a:cubicBezTo>
                  <a:cubicBezTo>
                    <a:pt x="23575" y="40"/>
                    <a:pt x="23202" y="0"/>
                    <a:pt x="22612" y="0"/>
                  </a:cubicBezTo>
                  <a:close/>
                </a:path>
              </a:pathLst>
            </a:custGeom>
            <a:solidFill>
              <a:srgbClr val="181A69">
                <a:alpha val="4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a:off x="4039825" y="1642950"/>
              <a:ext cx="915250" cy="258475"/>
            </a:xfrm>
            <a:custGeom>
              <a:avLst/>
              <a:gdLst/>
              <a:ahLst/>
              <a:cxnLst/>
              <a:rect l="l" t="t" r="r" b="b"/>
              <a:pathLst>
                <a:path w="36610" h="10339" extrusionOk="0">
                  <a:moveTo>
                    <a:pt x="0" y="1"/>
                  </a:moveTo>
                  <a:cubicBezTo>
                    <a:pt x="160" y="193"/>
                    <a:pt x="300" y="403"/>
                    <a:pt x="410" y="628"/>
                  </a:cubicBezTo>
                  <a:cubicBezTo>
                    <a:pt x="1440" y="2670"/>
                    <a:pt x="4954" y="3330"/>
                    <a:pt x="4954" y="3330"/>
                  </a:cubicBezTo>
                  <a:cubicBezTo>
                    <a:pt x="4954" y="3330"/>
                    <a:pt x="6545" y="3691"/>
                    <a:pt x="7078" y="4536"/>
                  </a:cubicBezTo>
                  <a:cubicBezTo>
                    <a:pt x="7515" y="5229"/>
                    <a:pt x="8385" y="6335"/>
                    <a:pt x="10189" y="6335"/>
                  </a:cubicBezTo>
                  <a:cubicBezTo>
                    <a:pt x="10584" y="6335"/>
                    <a:pt x="11024" y="6282"/>
                    <a:pt x="11515" y="6160"/>
                  </a:cubicBezTo>
                  <a:cubicBezTo>
                    <a:pt x="11861" y="6073"/>
                    <a:pt x="12224" y="6036"/>
                    <a:pt x="12595" y="6036"/>
                  </a:cubicBezTo>
                  <a:cubicBezTo>
                    <a:pt x="15146" y="6036"/>
                    <a:pt x="18047" y="7820"/>
                    <a:pt x="18047" y="7820"/>
                  </a:cubicBezTo>
                  <a:cubicBezTo>
                    <a:pt x="18047" y="7820"/>
                    <a:pt x="21835" y="10339"/>
                    <a:pt x="26041" y="10339"/>
                  </a:cubicBezTo>
                  <a:cubicBezTo>
                    <a:pt x="27202" y="10339"/>
                    <a:pt x="28395" y="10147"/>
                    <a:pt x="29549" y="9657"/>
                  </a:cubicBezTo>
                  <a:cubicBezTo>
                    <a:pt x="32735" y="8304"/>
                    <a:pt x="35163" y="6508"/>
                    <a:pt x="36610" y="5282"/>
                  </a:cubicBezTo>
                  <a:lnTo>
                    <a:pt x="36610" y="1"/>
                  </a:lnTo>
                  <a:lnTo>
                    <a:pt x="29340" y="1"/>
                  </a:lnTo>
                  <a:cubicBezTo>
                    <a:pt x="27597" y="526"/>
                    <a:pt x="25690" y="1321"/>
                    <a:pt x="23804" y="2531"/>
                  </a:cubicBezTo>
                  <a:cubicBezTo>
                    <a:pt x="21110" y="4255"/>
                    <a:pt x="18914" y="4743"/>
                    <a:pt x="17290" y="4743"/>
                  </a:cubicBezTo>
                  <a:cubicBezTo>
                    <a:pt x="15178" y="4743"/>
                    <a:pt x="14037" y="3917"/>
                    <a:pt x="14037" y="3917"/>
                  </a:cubicBezTo>
                  <a:cubicBezTo>
                    <a:pt x="14037" y="3917"/>
                    <a:pt x="13491" y="3321"/>
                    <a:pt x="11936" y="3321"/>
                  </a:cubicBezTo>
                  <a:cubicBezTo>
                    <a:pt x="11455" y="3321"/>
                    <a:pt x="10878" y="3378"/>
                    <a:pt x="10190" y="3527"/>
                  </a:cubicBezTo>
                  <a:cubicBezTo>
                    <a:pt x="10027" y="3562"/>
                    <a:pt x="9866" y="3579"/>
                    <a:pt x="9708" y="3579"/>
                  </a:cubicBezTo>
                  <a:cubicBezTo>
                    <a:pt x="7886" y="3579"/>
                    <a:pt x="6432" y="1385"/>
                    <a:pt x="5696" y="1"/>
                  </a:cubicBezTo>
                  <a:close/>
                </a:path>
              </a:pathLst>
            </a:custGeom>
            <a:solidFill>
              <a:srgbClr val="181A69">
                <a:alpha val="4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a:off x="3742950" y="2287000"/>
              <a:ext cx="725400" cy="107200"/>
            </a:xfrm>
            <a:custGeom>
              <a:avLst/>
              <a:gdLst/>
              <a:ahLst/>
              <a:cxnLst/>
              <a:rect l="l" t="t" r="r" b="b"/>
              <a:pathLst>
                <a:path w="29016" h="4288" extrusionOk="0">
                  <a:moveTo>
                    <a:pt x="10237" y="0"/>
                  </a:moveTo>
                  <a:cubicBezTo>
                    <a:pt x="6886" y="0"/>
                    <a:pt x="5987" y="1962"/>
                    <a:pt x="5987" y="1962"/>
                  </a:cubicBezTo>
                  <a:cubicBezTo>
                    <a:pt x="5987" y="1962"/>
                    <a:pt x="5249" y="3127"/>
                    <a:pt x="2981" y="3127"/>
                  </a:cubicBezTo>
                  <a:cubicBezTo>
                    <a:pt x="1825" y="3127"/>
                    <a:pt x="759" y="3713"/>
                    <a:pt x="0" y="4287"/>
                  </a:cubicBezTo>
                  <a:lnTo>
                    <a:pt x="29016" y="4287"/>
                  </a:lnTo>
                  <a:cubicBezTo>
                    <a:pt x="28212" y="3996"/>
                    <a:pt x="27269" y="3467"/>
                    <a:pt x="26494" y="2516"/>
                  </a:cubicBezTo>
                  <a:cubicBezTo>
                    <a:pt x="25397" y="1157"/>
                    <a:pt x="23799" y="626"/>
                    <a:pt x="22167" y="626"/>
                  </a:cubicBezTo>
                  <a:cubicBezTo>
                    <a:pt x="21223" y="626"/>
                    <a:pt x="20268" y="804"/>
                    <a:pt x="19392" y="1101"/>
                  </a:cubicBezTo>
                  <a:cubicBezTo>
                    <a:pt x="18736" y="1322"/>
                    <a:pt x="18078" y="1403"/>
                    <a:pt x="17468" y="1403"/>
                  </a:cubicBezTo>
                  <a:cubicBezTo>
                    <a:pt x="15853" y="1403"/>
                    <a:pt x="14578" y="839"/>
                    <a:pt x="14578" y="839"/>
                  </a:cubicBezTo>
                  <a:cubicBezTo>
                    <a:pt x="12805" y="228"/>
                    <a:pt x="11379" y="0"/>
                    <a:pt x="10237" y="0"/>
                  </a:cubicBezTo>
                  <a:close/>
                </a:path>
              </a:pathLst>
            </a:custGeom>
            <a:solidFill>
              <a:srgbClr val="181A69">
                <a:alpha val="4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 name="Google Shape;38;p3"/>
          <p:cNvGrpSpPr/>
          <p:nvPr/>
        </p:nvGrpSpPr>
        <p:grpSpPr>
          <a:xfrm flipH="1">
            <a:off x="59" y="24104"/>
            <a:ext cx="9191800" cy="5125321"/>
            <a:chOff x="5820575" y="792900"/>
            <a:chExt cx="1357625" cy="786925"/>
          </a:xfrm>
        </p:grpSpPr>
        <p:sp>
          <p:nvSpPr>
            <p:cNvPr id="39" name="Google Shape;39;p3"/>
            <p:cNvSpPr/>
            <p:nvPr/>
          </p:nvSpPr>
          <p:spPr>
            <a:xfrm>
              <a:off x="6169125" y="1518150"/>
              <a:ext cx="388150" cy="61675"/>
            </a:xfrm>
            <a:custGeom>
              <a:avLst/>
              <a:gdLst/>
              <a:ahLst/>
              <a:cxnLst/>
              <a:rect l="l" t="t" r="r" b="b"/>
              <a:pathLst>
                <a:path w="15526" h="2467" extrusionOk="0">
                  <a:moveTo>
                    <a:pt x="11805" y="1"/>
                  </a:moveTo>
                  <a:cubicBezTo>
                    <a:pt x="10527" y="1"/>
                    <a:pt x="9493" y="679"/>
                    <a:pt x="9493" y="679"/>
                  </a:cubicBezTo>
                  <a:cubicBezTo>
                    <a:pt x="9493" y="679"/>
                    <a:pt x="8308" y="1420"/>
                    <a:pt x="5693" y="1420"/>
                  </a:cubicBezTo>
                  <a:cubicBezTo>
                    <a:pt x="5112" y="1420"/>
                    <a:pt x="4461" y="1383"/>
                    <a:pt x="3736" y="1294"/>
                  </a:cubicBezTo>
                  <a:cubicBezTo>
                    <a:pt x="3440" y="1258"/>
                    <a:pt x="3163" y="1241"/>
                    <a:pt x="2905" y="1241"/>
                  </a:cubicBezTo>
                  <a:cubicBezTo>
                    <a:pt x="1360" y="1241"/>
                    <a:pt x="489" y="1845"/>
                    <a:pt x="1" y="2467"/>
                  </a:cubicBezTo>
                  <a:lnTo>
                    <a:pt x="15525" y="2467"/>
                  </a:lnTo>
                  <a:cubicBezTo>
                    <a:pt x="15201" y="2061"/>
                    <a:pt x="14824" y="1466"/>
                    <a:pt x="13807" y="679"/>
                  </a:cubicBezTo>
                  <a:cubicBezTo>
                    <a:pt x="13144" y="170"/>
                    <a:pt x="12444" y="1"/>
                    <a:pt x="11805" y="1"/>
                  </a:cubicBezTo>
                  <a:close/>
                </a:path>
              </a:pathLst>
            </a:custGeom>
            <a:solidFill>
              <a:srgbClr val="000000">
                <a:alpha val="223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3"/>
            <p:cNvSpPr/>
            <p:nvPr/>
          </p:nvSpPr>
          <p:spPr>
            <a:xfrm>
              <a:off x="5820575" y="1099750"/>
              <a:ext cx="309925" cy="298425"/>
            </a:xfrm>
            <a:custGeom>
              <a:avLst/>
              <a:gdLst/>
              <a:ahLst/>
              <a:cxnLst/>
              <a:rect l="l" t="t" r="r" b="b"/>
              <a:pathLst>
                <a:path w="12397" h="11937" extrusionOk="0">
                  <a:moveTo>
                    <a:pt x="4944" y="1"/>
                  </a:moveTo>
                  <a:cubicBezTo>
                    <a:pt x="3505" y="1"/>
                    <a:pt x="1824" y="273"/>
                    <a:pt x="1" y="1078"/>
                  </a:cubicBezTo>
                  <a:lnTo>
                    <a:pt x="1" y="11937"/>
                  </a:lnTo>
                  <a:cubicBezTo>
                    <a:pt x="2129" y="11797"/>
                    <a:pt x="8632" y="11080"/>
                    <a:pt x="11478" y="7377"/>
                  </a:cubicBezTo>
                  <a:cubicBezTo>
                    <a:pt x="11478" y="7377"/>
                    <a:pt x="12397" y="6208"/>
                    <a:pt x="12397" y="4388"/>
                  </a:cubicBezTo>
                  <a:cubicBezTo>
                    <a:pt x="12397" y="2567"/>
                    <a:pt x="9883" y="1177"/>
                    <a:pt x="9883" y="1177"/>
                  </a:cubicBezTo>
                  <a:cubicBezTo>
                    <a:pt x="9883" y="1177"/>
                    <a:pt x="7937" y="1"/>
                    <a:pt x="4944" y="1"/>
                  </a:cubicBezTo>
                  <a:close/>
                </a:path>
              </a:pathLst>
            </a:custGeom>
            <a:solidFill>
              <a:srgbClr val="000000">
                <a:alpha val="223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
            <p:cNvSpPr/>
            <p:nvPr/>
          </p:nvSpPr>
          <p:spPr>
            <a:xfrm>
              <a:off x="6790500" y="1211675"/>
              <a:ext cx="387600" cy="233900"/>
            </a:xfrm>
            <a:custGeom>
              <a:avLst/>
              <a:gdLst/>
              <a:ahLst/>
              <a:cxnLst/>
              <a:rect l="l" t="t" r="r" b="b"/>
              <a:pathLst>
                <a:path w="15504" h="9356" extrusionOk="0">
                  <a:moveTo>
                    <a:pt x="15503" y="1"/>
                  </a:moveTo>
                  <a:cubicBezTo>
                    <a:pt x="14539" y="383"/>
                    <a:pt x="12700" y="918"/>
                    <a:pt x="9959" y="918"/>
                  </a:cubicBezTo>
                  <a:cubicBezTo>
                    <a:pt x="8875" y="918"/>
                    <a:pt x="7649" y="834"/>
                    <a:pt x="6281" y="624"/>
                  </a:cubicBezTo>
                  <a:cubicBezTo>
                    <a:pt x="5575" y="515"/>
                    <a:pt x="4969" y="467"/>
                    <a:pt x="4451" y="467"/>
                  </a:cubicBezTo>
                  <a:cubicBezTo>
                    <a:pt x="1" y="467"/>
                    <a:pt x="1934" y="4048"/>
                    <a:pt x="1934" y="4048"/>
                  </a:cubicBezTo>
                  <a:cubicBezTo>
                    <a:pt x="4587" y="8229"/>
                    <a:pt x="6975" y="9355"/>
                    <a:pt x="9431" y="9355"/>
                  </a:cubicBezTo>
                  <a:cubicBezTo>
                    <a:pt x="10282" y="9355"/>
                    <a:pt x="11141" y="9220"/>
                    <a:pt x="12022" y="9030"/>
                  </a:cubicBezTo>
                  <a:cubicBezTo>
                    <a:pt x="12990" y="8821"/>
                    <a:pt x="13755" y="8745"/>
                    <a:pt x="14352" y="8745"/>
                  </a:cubicBezTo>
                  <a:cubicBezTo>
                    <a:pt x="14841" y="8745"/>
                    <a:pt x="15219" y="8796"/>
                    <a:pt x="15503" y="8866"/>
                  </a:cubicBezTo>
                  <a:lnTo>
                    <a:pt x="15503" y="1"/>
                  </a:lnTo>
                  <a:close/>
                </a:path>
              </a:pathLst>
            </a:custGeom>
            <a:solidFill>
              <a:srgbClr val="000000">
                <a:alpha val="223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p:nvPr/>
          </p:nvSpPr>
          <p:spPr>
            <a:xfrm>
              <a:off x="6830650" y="792900"/>
              <a:ext cx="347550" cy="168650"/>
            </a:xfrm>
            <a:custGeom>
              <a:avLst/>
              <a:gdLst/>
              <a:ahLst/>
              <a:cxnLst/>
              <a:rect l="l" t="t" r="r" b="b"/>
              <a:pathLst>
                <a:path w="13902" h="6746" extrusionOk="0">
                  <a:moveTo>
                    <a:pt x="13757" y="1"/>
                  </a:moveTo>
                  <a:cubicBezTo>
                    <a:pt x="6613" y="1"/>
                    <a:pt x="2850" y="3913"/>
                    <a:pt x="2850" y="3913"/>
                  </a:cubicBezTo>
                  <a:cubicBezTo>
                    <a:pt x="2850" y="3913"/>
                    <a:pt x="0" y="6472"/>
                    <a:pt x="4445" y="6734"/>
                  </a:cubicBezTo>
                  <a:cubicBezTo>
                    <a:pt x="4574" y="6742"/>
                    <a:pt x="4703" y="6745"/>
                    <a:pt x="4834" y="6745"/>
                  </a:cubicBezTo>
                  <a:cubicBezTo>
                    <a:pt x="8075" y="6745"/>
                    <a:pt x="12045" y="4518"/>
                    <a:pt x="13901" y="3343"/>
                  </a:cubicBezTo>
                  <a:lnTo>
                    <a:pt x="13901" y="1"/>
                  </a:lnTo>
                  <a:cubicBezTo>
                    <a:pt x="13853" y="1"/>
                    <a:pt x="13805" y="1"/>
                    <a:pt x="13757" y="1"/>
                  </a:cubicBezTo>
                  <a:close/>
                </a:path>
              </a:pathLst>
            </a:custGeom>
            <a:solidFill>
              <a:srgbClr val="000000">
                <a:alpha val="223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3" name="Google Shape;43;p3"/>
          <p:cNvPicPr preferRelativeResize="0"/>
          <p:nvPr/>
        </p:nvPicPr>
        <p:blipFill>
          <a:blip r:embed="rId2">
            <a:alphaModFix/>
          </a:blip>
          <a:stretch>
            <a:fillRect/>
          </a:stretch>
        </p:blipFill>
        <p:spPr>
          <a:xfrm>
            <a:off x="-53325" y="-128354"/>
            <a:ext cx="9251902" cy="5486482"/>
          </a:xfrm>
          <a:prstGeom prst="rect">
            <a:avLst/>
          </a:prstGeom>
          <a:noFill/>
          <a:ln>
            <a:noFill/>
          </a:ln>
        </p:spPr>
      </p:pic>
      <p:sp>
        <p:nvSpPr>
          <p:cNvPr id="44" name="Google Shape;44;p3"/>
          <p:cNvSpPr/>
          <p:nvPr/>
        </p:nvSpPr>
        <p:spPr>
          <a:xfrm flipH="1">
            <a:off x="8632275" y="2593875"/>
            <a:ext cx="650" cy="625"/>
          </a:xfrm>
          <a:custGeom>
            <a:avLst/>
            <a:gdLst/>
            <a:ahLst/>
            <a:cxnLst/>
            <a:rect l="l" t="t" r="r" b="b"/>
            <a:pathLst>
              <a:path w="26" h="25" extrusionOk="0">
                <a:moveTo>
                  <a:pt x="26" y="0"/>
                </a:moveTo>
                <a:cubicBezTo>
                  <a:pt x="17" y="4"/>
                  <a:pt x="9" y="16"/>
                  <a:pt x="1" y="25"/>
                </a:cubicBezTo>
                <a:lnTo>
                  <a:pt x="26" y="0"/>
                </a:lnTo>
                <a:close/>
              </a:path>
            </a:pathLst>
          </a:custGeom>
          <a:solidFill>
            <a:srgbClr val="3330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3"/>
          <p:cNvSpPr txBox="1">
            <a:spLocks noGrp="1"/>
          </p:cNvSpPr>
          <p:nvPr>
            <p:ph type="sldNum" idx="12"/>
          </p:nvPr>
        </p:nvSpPr>
        <p:spPr>
          <a:xfrm flipH="1">
            <a:off x="13731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s"/>
              <a:t>‹#›</a:t>
            </a:fld>
            <a:endParaRPr/>
          </a:p>
        </p:txBody>
      </p:sp>
      <p:sp>
        <p:nvSpPr>
          <p:cNvPr id="46" name="Google Shape;46;p3"/>
          <p:cNvSpPr txBox="1">
            <a:spLocks noGrp="1"/>
          </p:cNvSpPr>
          <p:nvPr>
            <p:ph type="sldNum" idx="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a:t>
            </a:fld>
            <a:endParaRPr/>
          </a:p>
        </p:txBody>
      </p:sp>
      <p:sp>
        <p:nvSpPr>
          <p:cNvPr id="47" name="Google Shape;47;p3"/>
          <p:cNvSpPr txBox="1">
            <a:spLocks noGrp="1"/>
          </p:cNvSpPr>
          <p:nvPr>
            <p:ph type="ctrTitle"/>
          </p:nvPr>
        </p:nvSpPr>
        <p:spPr>
          <a:xfrm>
            <a:off x="391150" y="1897688"/>
            <a:ext cx="8342700" cy="1420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4800"/>
              <a:buNone/>
              <a:defRPr sz="4800">
                <a:solidFill>
                  <a:srgbClr val="FFFFFF"/>
                </a:solidFill>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48" name="Google Shape;48;p3"/>
          <p:cNvSpPr txBox="1">
            <a:spLocks noGrp="1"/>
          </p:cNvSpPr>
          <p:nvPr>
            <p:ph type="subTitle" idx="1"/>
          </p:nvPr>
        </p:nvSpPr>
        <p:spPr>
          <a:xfrm>
            <a:off x="-33325" y="3248888"/>
            <a:ext cx="9191700" cy="274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400"/>
              <a:buNone/>
              <a:defRPr sz="1400">
                <a:solidFill>
                  <a:srgbClr val="FFFFFF"/>
                </a:solidFill>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49" name="Google Shape;49;p3"/>
          <p:cNvSpPr/>
          <p:nvPr/>
        </p:nvSpPr>
        <p:spPr>
          <a:xfrm flipH="1">
            <a:off x="-64162" y="2344923"/>
            <a:ext cx="3968015" cy="2885964"/>
          </a:xfrm>
          <a:custGeom>
            <a:avLst/>
            <a:gdLst/>
            <a:ahLst/>
            <a:cxnLst/>
            <a:rect l="l" t="t" r="r" b="b"/>
            <a:pathLst>
              <a:path w="132643" h="98137" extrusionOk="0">
                <a:moveTo>
                  <a:pt x="132642" y="0"/>
                </a:moveTo>
                <a:cubicBezTo>
                  <a:pt x="131181" y="9829"/>
                  <a:pt x="128999" y="20689"/>
                  <a:pt x="125872" y="28645"/>
                </a:cubicBezTo>
                <a:cubicBezTo>
                  <a:pt x="119001" y="46060"/>
                  <a:pt x="108394" y="49934"/>
                  <a:pt x="93795" y="49934"/>
                </a:cubicBezTo>
                <a:cubicBezTo>
                  <a:pt x="90575" y="49934"/>
                  <a:pt x="87160" y="49746"/>
                  <a:pt x="83548" y="49472"/>
                </a:cubicBezTo>
                <a:cubicBezTo>
                  <a:pt x="74958" y="48829"/>
                  <a:pt x="67497" y="47986"/>
                  <a:pt x="60767" y="47986"/>
                </a:cubicBezTo>
                <a:cubicBezTo>
                  <a:pt x="51852" y="47986"/>
                  <a:pt x="44220" y="49465"/>
                  <a:pt x="36945" y="54851"/>
                </a:cubicBezTo>
                <a:cubicBezTo>
                  <a:pt x="21325" y="66398"/>
                  <a:pt x="23937" y="90610"/>
                  <a:pt x="1083" y="97810"/>
                </a:cubicBezTo>
                <a:lnTo>
                  <a:pt x="0" y="98137"/>
                </a:lnTo>
                <a:lnTo>
                  <a:pt x="132642" y="98137"/>
                </a:lnTo>
                <a:lnTo>
                  <a:pt x="132642" y="0"/>
                </a:lnTo>
                <a:close/>
              </a:path>
            </a:pathLst>
          </a:custGeom>
          <a:gradFill>
            <a:gsLst>
              <a:gs pos="0">
                <a:srgbClr val="72397B"/>
              </a:gs>
              <a:gs pos="56000">
                <a:srgbClr val="3F2767"/>
              </a:gs>
              <a:gs pos="100000">
                <a:srgbClr val="0B1453"/>
              </a:gs>
            </a:gsLst>
            <a:lin ang="5400700" scaled="0"/>
          </a:gradFill>
          <a:ln>
            <a:noFill/>
          </a:ln>
        </p:spPr>
        <p:txBody>
          <a:bodyPr spcFirstLastPara="1" wrap="square" lIns="48200" tIns="48200" rIns="48200" bIns="48200" anchor="ctr" anchorCtr="0">
            <a:noAutofit/>
          </a:bodyPr>
          <a:lstStyle/>
          <a:p>
            <a:pPr marL="0" lvl="0" indent="0" algn="l" rtl="0">
              <a:spcBef>
                <a:spcPts val="0"/>
              </a:spcBef>
              <a:spcAft>
                <a:spcPts val="0"/>
              </a:spcAft>
              <a:buNone/>
            </a:pPr>
            <a:endParaRPr/>
          </a:p>
        </p:txBody>
      </p:sp>
      <p:sp>
        <p:nvSpPr>
          <p:cNvPr id="50" name="Google Shape;50;p3"/>
          <p:cNvSpPr/>
          <p:nvPr/>
        </p:nvSpPr>
        <p:spPr>
          <a:xfrm rot="10800000" flipH="1">
            <a:off x="5247279" y="11"/>
            <a:ext cx="3968015" cy="2885964"/>
          </a:xfrm>
          <a:custGeom>
            <a:avLst/>
            <a:gdLst/>
            <a:ahLst/>
            <a:cxnLst/>
            <a:rect l="l" t="t" r="r" b="b"/>
            <a:pathLst>
              <a:path w="132643" h="98137" extrusionOk="0">
                <a:moveTo>
                  <a:pt x="132642" y="0"/>
                </a:moveTo>
                <a:cubicBezTo>
                  <a:pt x="131181" y="9829"/>
                  <a:pt x="128999" y="20689"/>
                  <a:pt x="125872" y="28645"/>
                </a:cubicBezTo>
                <a:cubicBezTo>
                  <a:pt x="119001" y="46060"/>
                  <a:pt x="108394" y="49934"/>
                  <a:pt x="93795" y="49934"/>
                </a:cubicBezTo>
                <a:cubicBezTo>
                  <a:pt x="90575" y="49934"/>
                  <a:pt x="87160" y="49746"/>
                  <a:pt x="83548" y="49472"/>
                </a:cubicBezTo>
                <a:cubicBezTo>
                  <a:pt x="74958" y="48829"/>
                  <a:pt x="67497" y="47986"/>
                  <a:pt x="60767" y="47986"/>
                </a:cubicBezTo>
                <a:cubicBezTo>
                  <a:pt x="51852" y="47986"/>
                  <a:pt x="44220" y="49465"/>
                  <a:pt x="36945" y="54851"/>
                </a:cubicBezTo>
                <a:cubicBezTo>
                  <a:pt x="21325" y="66398"/>
                  <a:pt x="23937" y="90610"/>
                  <a:pt x="1083" y="97810"/>
                </a:cubicBezTo>
                <a:lnTo>
                  <a:pt x="0" y="98137"/>
                </a:lnTo>
                <a:lnTo>
                  <a:pt x="132642" y="98137"/>
                </a:lnTo>
                <a:lnTo>
                  <a:pt x="132642" y="0"/>
                </a:lnTo>
                <a:close/>
              </a:path>
            </a:pathLst>
          </a:custGeom>
          <a:gradFill>
            <a:gsLst>
              <a:gs pos="0">
                <a:srgbClr val="72397B"/>
              </a:gs>
              <a:gs pos="56000">
                <a:srgbClr val="3F2767"/>
              </a:gs>
              <a:gs pos="100000">
                <a:srgbClr val="0B1453"/>
              </a:gs>
            </a:gsLst>
            <a:lin ang="5400700" scaled="0"/>
          </a:gradFill>
          <a:ln>
            <a:noFill/>
          </a:ln>
        </p:spPr>
        <p:txBody>
          <a:bodyPr spcFirstLastPara="1" wrap="square" lIns="48200" tIns="48200" rIns="48200" bIns="48200"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74714079"/>
      </p:ext>
    </p:extLst>
  </p:cSld>
  <p:clrMapOvr>
    <a:masterClrMapping/>
  </p:clrMapOvr>
  <p:extLst>
    <p:ext uri="{DCECCB84-F9BA-43D5-87BE-67443E8EF086}">
      <p15:sldGuideLst xmlns:p15="http://schemas.microsoft.com/office/powerpoint/2012/main">
        <p15:guide id="1" orient="horz" pos="1961">
          <p15:clr>
            <a:srgbClr val="F9AD4C"/>
          </p15:clr>
        </p15:guide>
        <p15:guide id="2" orient="horz" pos="1492">
          <p15:clr>
            <a:srgbClr val="F9AD4C"/>
          </p15:clr>
        </p15:guide>
        <p15:guide id="3" orient="horz" pos="2219">
          <p15:clr>
            <a:srgbClr val="F9AD4C"/>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TLE &amp; SUBTITLE " type="tx">
  <p:cSld name="TITTLE &amp; SUBTITLE ">
    <p:spTree>
      <p:nvGrpSpPr>
        <p:cNvPr id="1" name="Shape 51"/>
        <p:cNvGrpSpPr/>
        <p:nvPr/>
      </p:nvGrpSpPr>
      <p:grpSpPr>
        <a:xfrm>
          <a:off x="0" y="0"/>
          <a:ext cx="0" cy="0"/>
          <a:chOff x="0" y="0"/>
          <a:chExt cx="0" cy="0"/>
        </a:xfrm>
      </p:grpSpPr>
      <p:sp>
        <p:nvSpPr>
          <p:cNvPr id="52" name="Google Shape;52;p4"/>
          <p:cNvSpPr/>
          <p:nvPr/>
        </p:nvSpPr>
        <p:spPr>
          <a:xfrm>
            <a:off x="0" y="2620712"/>
            <a:ext cx="4852807" cy="591428"/>
          </a:xfrm>
          <a:custGeom>
            <a:avLst/>
            <a:gdLst/>
            <a:ahLst/>
            <a:cxnLst/>
            <a:rect l="l" t="t" r="r" b="b"/>
            <a:pathLst>
              <a:path w="19326" h="4314" extrusionOk="0">
                <a:moveTo>
                  <a:pt x="19018" y="0"/>
                </a:moveTo>
                <a:cubicBezTo>
                  <a:pt x="18985" y="0"/>
                  <a:pt x="18965" y="21"/>
                  <a:pt x="18965" y="49"/>
                </a:cubicBezTo>
                <a:cubicBezTo>
                  <a:pt x="18965" y="82"/>
                  <a:pt x="18994" y="103"/>
                  <a:pt x="19018" y="103"/>
                </a:cubicBezTo>
                <a:lnTo>
                  <a:pt x="19273" y="103"/>
                </a:lnTo>
                <a:cubicBezTo>
                  <a:pt x="19301" y="103"/>
                  <a:pt x="19326" y="78"/>
                  <a:pt x="19326" y="49"/>
                </a:cubicBezTo>
                <a:cubicBezTo>
                  <a:pt x="19326" y="25"/>
                  <a:pt x="19305" y="0"/>
                  <a:pt x="19273" y="0"/>
                </a:cubicBezTo>
                <a:close/>
                <a:moveTo>
                  <a:pt x="18756" y="4"/>
                </a:moveTo>
                <a:cubicBezTo>
                  <a:pt x="18670" y="8"/>
                  <a:pt x="18588" y="16"/>
                  <a:pt x="18502" y="21"/>
                </a:cubicBezTo>
                <a:cubicBezTo>
                  <a:pt x="18473" y="25"/>
                  <a:pt x="18452" y="45"/>
                  <a:pt x="18452" y="78"/>
                </a:cubicBezTo>
                <a:cubicBezTo>
                  <a:pt x="18452" y="103"/>
                  <a:pt x="18481" y="123"/>
                  <a:pt x="18506" y="123"/>
                </a:cubicBezTo>
                <a:cubicBezTo>
                  <a:pt x="18592" y="119"/>
                  <a:pt x="18678" y="111"/>
                  <a:pt x="18756" y="107"/>
                </a:cubicBezTo>
                <a:cubicBezTo>
                  <a:pt x="18789" y="107"/>
                  <a:pt x="18809" y="86"/>
                  <a:pt x="18809" y="57"/>
                </a:cubicBezTo>
                <a:cubicBezTo>
                  <a:pt x="18809" y="25"/>
                  <a:pt x="18780" y="4"/>
                  <a:pt x="18756" y="4"/>
                </a:cubicBezTo>
                <a:close/>
                <a:moveTo>
                  <a:pt x="18254" y="41"/>
                </a:moveTo>
                <a:cubicBezTo>
                  <a:pt x="18252" y="41"/>
                  <a:pt x="18250" y="41"/>
                  <a:pt x="18247" y="41"/>
                </a:cubicBezTo>
                <a:cubicBezTo>
                  <a:pt x="18161" y="45"/>
                  <a:pt x="18079" y="57"/>
                  <a:pt x="17993" y="66"/>
                </a:cubicBezTo>
                <a:cubicBezTo>
                  <a:pt x="17960" y="70"/>
                  <a:pt x="17940" y="98"/>
                  <a:pt x="17948" y="123"/>
                </a:cubicBezTo>
                <a:cubicBezTo>
                  <a:pt x="17952" y="148"/>
                  <a:pt x="17973" y="168"/>
                  <a:pt x="17997" y="168"/>
                </a:cubicBezTo>
                <a:lnTo>
                  <a:pt x="18010" y="168"/>
                </a:lnTo>
                <a:cubicBezTo>
                  <a:pt x="18092" y="160"/>
                  <a:pt x="18174" y="152"/>
                  <a:pt x="18260" y="144"/>
                </a:cubicBezTo>
                <a:cubicBezTo>
                  <a:pt x="18284" y="140"/>
                  <a:pt x="18305" y="111"/>
                  <a:pt x="18305" y="86"/>
                </a:cubicBezTo>
                <a:cubicBezTo>
                  <a:pt x="18301" y="63"/>
                  <a:pt x="18280" y="41"/>
                  <a:pt x="18254" y="41"/>
                </a:cubicBezTo>
                <a:close/>
                <a:moveTo>
                  <a:pt x="17747" y="101"/>
                </a:moveTo>
                <a:cubicBezTo>
                  <a:pt x="17743" y="101"/>
                  <a:pt x="17739" y="102"/>
                  <a:pt x="17735" y="103"/>
                </a:cubicBezTo>
                <a:cubicBezTo>
                  <a:pt x="17649" y="119"/>
                  <a:pt x="17563" y="127"/>
                  <a:pt x="17481" y="144"/>
                </a:cubicBezTo>
                <a:cubicBezTo>
                  <a:pt x="17456" y="144"/>
                  <a:pt x="17435" y="172"/>
                  <a:pt x="17440" y="201"/>
                </a:cubicBezTo>
                <a:cubicBezTo>
                  <a:pt x="17444" y="226"/>
                  <a:pt x="17464" y="242"/>
                  <a:pt x="17489" y="242"/>
                </a:cubicBezTo>
                <a:cubicBezTo>
                  <a:pt x="17489" y="242"/>
                  <a:pt x="17497" y="242"/>
                  <a:pt x="17497" y="246"/>
                </a:cubicBezTo>
                <a:cubicBezTo>
                  <a:pt x="17579" y="230"/>
                  <a:pt x="17665" y="213"/>
                  <a:pt x="17747" y="205"/>
                </a:cubicBezTo>
                <a:cubicBezTo>
                  <a:pt x="17776" y="205"/>
                  <a:pt x="17796" y="172"/>
                  <a:pt x="17792" y="148"/>
                </a:cubicBezTo>
                <a:cubicBezTo>
                  <a:pt x="17792" y="123"/>
                  <a:pt x="17774" y="101"/>
                  <a:pt x="17747" y="101"/>
                </a:cubicBezTo>
                <a:close/>
                <a:moveTo>
                  <a:pt x="17238" y="183"/>
                </a:moveTo>
                <a:cubicBezTo>
                  <a:pt x="17234" y="183"/>
                  <a:pt x="17230" y="184"/>
                  <a:pt x="17226" y="185"/>
                </a:cubicBezTo>
                <a:cubicBezTo>
                  <a:pt x="17144" y="201"/>
                  <a:pt x="17058" y="222"/>
                  <a:pt x="16976" y="234"/>
                </a:cubicBezTo>
                <a:cubicBezTo>
                  <a:pt x="16948" y="238"/>
                  <a:pt x="16931" y="271"/>
                  <a:pt x="16935" y="295"/>
                </a:cubicBezTo>
                <a:cubicBezTo>
                  <a:pt x="16943" y="324"/>
                  <a:pt x="16964" y="336"/>
                  <a:pt x="16989" y="336"/>
                </a:cubicBezTo>
                <a:lnTo>
                  <a:pt x="16997" y="336"/>
                </a:lnTo>
                <a:cubicBezTo>
                  <a:pt x="17079" y="316"/>
                  <a:pt x="17169" y="304"/>
                  <a:pt x="17251" y="287"/>
                </a:cubicBezTo>
                <a:cubicBezTo>
                  <a:pt x="17276" y="283"/>
                  <a:pt x="17296" y="250"/>
                  <a:pt x="17292" y="226"/>
                </a:cubicBezTo>
                <a:cubicBezTo>
                  <a:pt x="17285" y="204"/>
                  <a:pt x="17262" y="183"/>
                  <a:pt x="17238" y="183"/>
                </a:cubicBezTo>
                <a:close/>
                <a:moveTo>
                  <a:pt x="58" y="84"/>
                </a:moveTo>
                <a:cubicBezTo>
                  <a:pt x="53" y="84"/>
                  <a:pt x="47" y="85"/>
                  <a:pt x="41" y="86"/>
                </a:cubicBezTo>
                <a:cubicBezTo>
                  <a:pt x="16" y="98"/>
                  <a:pt x="0" y="127"/>
                  <a:pt x="12" y="152"/>
                </a:cubicBezTo>
                <a:cubicBezTo>
                  <a:pt x="12" y="160"/>
                  <a:pt x="49" y="246"/>
                  <a:pt x="115" y="394"/>
                </a:cubicBezTo>
                <a:cubicBezTo>
                  <a:pt x="123" y="414"/>
                  <a:pt x="139" y="427"/>
                  <a:pt x="160" y="427"/>
                </a:cubicBezTo>
                <a:cubicBezTo>
                  <a:pt x="164" y="427"/>
                  <a:pt x="172" y="427"/>
                  <a:pt x="180" y="418"/>
                </a:cubicBezTo>
                <a:cubicBezTo>
                  <a:pt x="205" y="410"/>
                  <a:pt x="217" y="377"/>
                  <a:pt x="205" y="353"/>
                </a:cubicBezTo>
                <a:cubicBezTo>
                  <a:pt x="139" y="205"/>
                  <a:pt x="111" y="119"/>
                  <a:pt x="111" y="119"/>
                </a:cubicBezTo>
                <a:cubicBezTo>
                  <a:pt x="101" y="96"/>
                  <a:pt x="81" y="84"/>
                  <a:pt x="58" y="84"/>
                </a:cubicBezTo>
                <a:close/>
                <a:moveTo>
                  <a:pt x="16730" y="295"/>
                </a:moveTo>
                <a:cubicBezTo>
                  <a:pt x="16727" y="295"/>
                  <a:pt x="16725" y="295"/>
                  <a:pt x="16722" y="295"/>
                </a:cubicBezTo>
                <a:cubicBezTo>
                  <a:pt x="16636" y="316"/>
                  <a:pt x="16554" y="336"/>
                  <a:pt x="16472" y="357"/>
                </a:cubicBezTo>
                <a:cubicBezTo>
                  <a:pt x="16443" y="365"/>
                  <a:pt x="16431" y="394"/>
                  <a:pt x="16435" y="418"/>
                </a:cubicBezTo>
                <a:cubicBezTo>
                  <a:pt x="16443" y="439"/>
                  <a:pt x="16464" y="455"/>
                  <a:pt x="16484" y="455"/>
                </a:cubicBezTo>
                <a:lnTo>
                  <a:pt x="16501" y="455"/>
                </a:lnTo>
                <a:lnTo>
                  <a:pt x="16747" y="394"/>
                </a:lnTo>
                <a:cubicBezTo>
                  <a:pt x="16771" y="390"/>
                  <a:pt x="16788" y="357"/>
                  <a:pt x="16784" y="332"/>
                </a:cubicBezTo>
                <a:cubicBezTo>
                  <a:pt x="16780" y="310"/>
                  <a:pt x="16753" y="295"/>
                  <a:pt x="16730" y="295"/>
                </a:cubicBezTo>
                <a:close/>
                <a:moveTo>
                  <a:pt x="16241" y="423"/>
                </a:moveTo>
                <a:cubicBezTo>
                  <a:pt x="16236" y="423"/>
                  <a:pt x="16231" y="424"/>
                  <a:pt x="16226" y="427"/>
                </a:cubicBezTo>
                <a:cubicBezTo>
                  <a:pt x="16144" y="447"/>
                  <a:pt x="16062" y="472"/>
                  <a:pt x="15980" y="496"/>
                </a:cubicBezTo>
                <a:cubicBezTo>
                  <a:pt x="15947" y="509"/>
                  <a:pt x="15931" y="537"/>
                  <a:pt x="15943" y="562"/>
                </a:cubicBezTo>
                <a:cubicBezTo>
                  <a:pt x="15951" y="582"/>
                  <a:pt x="15972" y="599"/>
                  <a:pt x="15992" y="599"/>
                </a:cubicBezTo>
                <a:cubicBezTo>
                  <a:pt x="16000" y="599"/>
                  <a:pt x="16004" y="595"/>
                  <a:pt x="16004" y="595"/>
                </a:cubicBezTo>
                <a:cubicBezTo>
                  <a:pt x="16086" y="570"/>
                  <a:pt x="16168" y="550"/>
                  <a:pt x="16250" y="521"/>
                </a:cubicBezTo>
                <a:cubicBezTo>
                  <a:pt x="16275" y="517"/>
                  <a:pt x="16296" y="488"/>
                  <a:pt x="16287" y="459"/>
                </a:cubicBezTo>
                <a:cubicBezTo>
                  <a:pt x="16281" y="440"/>
                  <a:pt x="16261" y="423"/>
                  <a:pt x="16241" y="423"/>
                </a:cubicBezTo>
                <a:close/>
                <a:moveTo>
                  <a:pt x="15751" y="570"/>
                </a:moveTo>
                <a:cubicBezTo>
                  <a:pt x="15745" y="570"/>
                  <a:pt x="15740" y="571"/>
                  <a:pt x="15734" y="574"/>
                </a:cubicBezTo>
                <a:cubicBezTo>
                  <a:pt x="15656" y="599"/>
                  <a:pt x="15574" y="623"/>
                  <a:pt x="15492" y="656"/>
                </a:cubicBezTo>
                <a:cubicBezTo>
                  <a:pt x="15467" y="664"/>
                  <a:pt x="15451" y="697"/>
                  <a:pt x="15459" y="722"/>
                </a:cubicBezTo>
                <a:cubicBezTo>
                  <a:pt x="15467" y="742"/>
                  <a:pt x="15488" y="759"/>
                  <a:pt x="15508" y="759"/>
                </a:cubicBezTo>
                <a:cubicBezTo>
                  <a:pt x="15516" y="759"/>
                  <a:pt x="15521" y="759"/>
                  <a:pt x="15529" y="755"/>
                </a:cubicBezTo>
                <a:cubicBezTo>
                  <a:pt x="15603" y="726"/>
                  <a:pt x="15685" y="697"/>
                  <a:pt x="15767" y="673"/>
                </a:cubicBezTo>
                <a:cubicBezTo>
                  <a:pt x="15795" y="660"/>
                  <a:pt x="15808" y="632"/>
                  <a:pt x="15799" y="603"/>
                </a:cubicBezTo>
                <a:cubicBezTo>
                  <a:pt x="15790" y="584"/>
                  <a:pt x="15771" y="570"/>
                  <a:pt x="15751" y="570"/>
                </a:cubicBezTo>
                <a:close/>
                <a:moveTo>
                  <a:pt x="266" y="558"/>
                </a:moveTo>
                <a:cubicBezTo>
                  <a:pt x="258" y="558"/>
                  <a:pt x="249" y="559"/>
                  <a:pt x="242" y="562"/>
                </a:cubicBezTo>
                <a:cubicBezTo>
                  <a:pt x="217" y="574"/>
                  <a:pt x="213" y="603"/>
                  <a:pt x="221" y="632"/>
                </a:cubicBezTo>
                <a:lnTo>
                  <a:pt x="344" y="861"/>
                </a:lnTo>
                <a:cubicBezTo>
                  <a:pt x="357" y="878"/>
                  <a:pt x="369" y="886"/>
                  <a:pt x="390" y="886"/>
                </a:cubicBezTo>
                <a:cubicBezTo>
                  <a:pt x="402" y="886"/>
                  <a:pt x="406" y="882"/>
                  <a:pt x="406" y="882"/>
                </a:cubicBezTo>
                <a:cubicBezTo>
                  <a:pt x="431" y="865"/>
                  <a:pt x="443" y="837"/>
                  <a:pt x="426" y="808"/>
                </a:cubicBezTo>
                <a:cubicBezTo>
                  <a:pt x="385" y="734"/>
                  <a:pt x="344" y="660"/>
                  <a:pt x="308" y="582"/>
                </a:cubicBezTo>
                <a:cubicBezTo>
                  <a:pt x="302" y="565"/>
                  <a:pt x="284" y="558"/>
                  <a:pt x="266" y="558"/>
                </a:cubicBezTo>
                <a:close/>
                <a:moveTo>
                  <a:pt x="15269" y="744"/>
                </a:moveTo>
                <a:cubicBezTo>
                  <a:pt x="15264" y="744"/>
                  <a:pt x="15259" y="745"/>
                  <a:pt x="15254" y="746"/>
                </a:cubicBezTo>
                <a:cubicBezTo>
                  <a:pt x="15172" y="779"/>
                  <a:pt x="15098" y="808"/>
                  <a:pt x="15016" y="841"/>
                </a:cubicBezTo>
                <a:cubicBezTo>
                  <a:pt x="14987" y="849"/>
                  <a:pt x="14975" y="882"/>
                  <a:pt x="14983" y="906"/>
                </a:cubicBezTo>
                <a:cubicBezTo>
                  <a:pt x="14987" y="927"/>
                  <a:pt x="15008" y="939"/>
                  <a:pt x="15028" y="939"/>
                </a:cubicBezTo>
                <a:cubicBezTo>
                  <a:pt x="15034" y="939"/>
                  <a:pt x="15038" y="935"/>
                  <a:pt x="15042" y="935"/>
                </a:cubicBezTo>
                <a:cubicBezTo>
                  <a:pt x="15044" y="935"/>
                  <a:pt x="15046" y="936"/>
                  <a:pt x="15049" y="939"/>
                </a:cubicBezTo>
                <a:cubicBezTo>
                  <a:pt x="15131" y="906"/>
                  <a:pt x="15209" y="878"/>
                  <a:pt x="15291" y="845"/>
                </a:cubicBezTo>
                <a:cubicBezTo>
                  <a:pt x="15316" y="837"/>
                  <a:pt x="15332" y="804"/>
                  <a:pt x="15324" y="779"/>
                </a:cubicBezTo>
                <a:cubicBezTo>
                  <a:pt x="15314" y="759"/>
                  <a:pt x="15292" y="744"/>
                  <a:pt x="15269" y="744"/>
                </a:cubicBezTo>
                <a:close/>
                <a:moveTo>
                  <a:pt x="14790" y="934"/>
                </a:moveTo>
                <a:cubicBezTo>
                  <a:pt x="14784" y="934"/>
                  <a:pt x="14777" y="936"/>
                  <a:pt x="14770" y="939"/>
                </a:cubicBezTo>
                <a:cubicBezTo>
                  <a:pt x="14692" y="968"/>
                  <a:pt x="14610" y="997"/>
                  <a:pt x="14532" y="1033"/>
                </a:cubicBezTo>
                <a:cubicBezTo>
                  <a:pt x="14508" y="1046"/>
                  <a:pt x="14495" y="1074"/>
                  <a:pt x="14508" y="1099"/>
                </a:cubicBezTo>
                <a:cubicBezTo>
                  <a:pt x="14512" y="1120"/>
                  <a:pt x="14532" y="1132"/>
                  <a:pt x="14553" y="1132"/>
                </a:cubicBezTo>
                <a:cubicBezTo>
                  <a:pt x="14565" y="1132"/>
                  <a:pt x="14569" y="1128"/>
                  <a:pt x="14573" y="1128"/>
                </a:cubicBezTo>
                <a:cubicBezTo>
                  <a:pt x="14651" y="1095"/>
                  <a:pt x="14733" y="1062"/>
                  <a:pt x="14811" y="1029"/>
                </a:cubicBezTo>
                <a:cubicBezTo>
                  <a:pt x="14836" y="1021"/>
                  <a:pt x="14844" y="988"/>
                  <a:pt x="14836" y="964"/>
                </a:cubicBezTo>
                <a:cubicBezTo>
                  <a:pt x="14827" y="946"/>
                  <a:pt x="14809" y="934"/>
                  <a:pt x="14790" y="934"/>
                </a:cubicBezTo>
                <a:close/>
                <a:moveTo>
                  <a:pt x="514" y="1001"/>
                </a:moveTo>
                <a:cubicBezTo>
                  <a:pt x="505" y="1001"/>
                  <a:pt x="496" y="1004"/>
                  <a:pt x="488" y="1009"/>
                </a:cubicBezTo>
                <a:cubicBezTo>
                  <a:pt x="467" y="1025"/>
                  <a:pt x="459" y="1054"/>
                  <a:pt x="472" y="1083"/>
                </a:cubicBezTo>
                <a:cubicBezTo>
                  <a:pt x="521" y="1152"/>
                  <a:pt x="566" y="1230"/>
                  <a:pt x="611" y="1300"/>
                </a:cubicBezTo>
                <a:cubicBezTo>
                  <a:pt x="615" y="1316"/>
                  <a:pt x="636" y="1329"/>
                  <a:pt x="652" y="1329"/>
                </a:cubicBezTo>
                <a:cubicBezTo>
                  <a:pt x="664" y="1329"/>
                  <a:pt x="672" y="1320"/>
                  <a:pt x="677" y="1312"/>
                </a:cubicBezTo>
                <a:cubicBezTo>
                  <a:pt x="705" y="1296"/>
                  <a:pt x="709" y="1267"/>
                  <a:pt x="693" y="1238"/>
                </a:cubicBezTo>
                <a:cubicBezTo>
                  <a:pt x="648" y="1169"/>
                  <a:pt x="603" y="1095"/>
                  <a:pt x="562" y="1025"/>
                </a:cubicBezTo>
                <a:cubicBezTo>
                  <a:pt x="551" y="1011"/>
                  <a:pt x="532" y="1001"/>
                  <a:pt x="514" y="1001"/>
                </a:cubicBezTo>
                <a:close/>
                <a:moveTo>
                  <a:pt x="14322" y="1133"/>
                </a:moveTo>
                <a:cubicBezTo>
                  <a:pt x="14315" y="1133"/>
                  <a:pt x="14309" y="1134"/>
                  <a:pt x="14303" y="1136"/>
                </a:cubicBezTo>
                <a:cubicBezTo>
                  <a:pt x="14221" y="1169"/>
                  <a:pt x="14143" y="1202"/>
                  <a:pt x="14065" y="1238"/>
                </a:cubicBezTo>
                <a:cubicBezTo>
                  <a:pt x="14040" y="1251"/>
                  <a:pt x="14032" y="1279"/>
                  <a:pt x="14040" y="1304"/>
                </a:cubicBezTo>
                <a:cubicBezTo>
                  <a:pt x="14053" y="1325"/>
                  <a:pt x="14065" y="1337"/>
                  <a:pt x="14085" y="1337"/>
                </a:cubicBezTo>
                <a:cubicBezTo>
                  <a:pt x="14094" y="1337"/>
                  <a:pt x="14102" y="1337"/>
                  <a:pt x="14114" y="1333"/>
                </a:cubicBezTo>
                <a:cubicBezTo>
                  <a:pt x="14188" y="1300"/>
                  <a:pt x="14266" y="1267"/>
                  <a:pt x="14344" y="1230"/>
                </a:cubicBezTo>
                <a:cubicBezTo>
                  <a:pt x="14368" y="1218"/>
                  <a:pt x="14381" y="1189"/>
                  <a:pt x="14368" y="1165"/>
                </a:cubicBezTo>
                <a:cubicBezTo>
                  <a:pt x="14362" y="1143"/>
                  <a:pt x="14342" y="1133"/>
                  <a:pt x="14322" y="1133"/>
                </a:cubicBezTo>
                <a:close/>
                <a:moveTo>
                  <a:pt x="13856" y="1344"/>
                </a:moveTo>
                <a:cubicBezTo>
                  <a:pt x="13849" y="1344"/>
                  <a:pt x="13842" y="1346"/>
                  <a:pt x="13835" y="1349"/>
                </a:cubicBezTo>
                <a:lnTo>
                  <a:pt x="13606" y="1456"/>
                </a:lnTo>
                <a:cubicBezTo>
                  <a:pt x="13581" y="1464"/>
                  <a:pt x="13569" y="1497"/>
                  <a:pt x="13581" y="1521"/>
                </a:cubicBezTo>
                <a:cubicBezTo>
                  <a:pt x="13589" y="1542"/>
                  <a:pt x="13606" y="1554"/>
                  <a:pt x="13626" y="1554"/>
                </a:cubicBezTo>
                <a:cubicBezTo>
                  <a:pt x="13630" y="1554"/>
                  <a:pt x="13642" y="1554"/>
                  <a:pt x="13647" y="1546"/>
                </a:cubicBezTo>
                <a:lnTo>
                  <a:pt x="13876" y="1439"/>
                </a:lnTo>
                <a:cubicBezTo>
                  <a:pt x="13901" y="1431"/>
                  <a:pt x="13913" y="1398"/>
                  <a:pt x="13901" y="1374"/>
                </a:cubicBezTo>
                <a:cubicBezTo>
                  <a:pt x="13895" y="1356"/>
                  <a:pt x="13876" y="1344"/>
                  <a:pt x="13856" y="1344"/>
                </a:cubicBezTo>
                <a:close/>
                <a:moveTo>
                  <a:pt x="799" y="1437"/>
                </a:moveTo>
                <a:cubicBezTo>
                  <a:pt x="790" y="1437"/>
                  <a:pt x="780" y="1439"/>
                  <a:pt x="771" y="1443"/>
                </a:cubicBezTo>
                <a:cubicBezTo>
                  <a:pt x="746" y="1460"/>
                  <a:pt x="738" y="1493"/>
                  <a:pt x="755" y="1517"/>
                </a:cubicBezTo>
                <a:cubicBezTo>
                  <a:pt x="800" y="1587"/>
                  <a:pt x="853" y="1661"/>
                  <a:pt x="902" y="1726"/>
                </a:cubicBezTo>
                <a:cubicBezTo>
                  <a:pt x="914" y="1743"/>
                  <a:pt x="931" y="1747"/>
                  <a:pt x="943" y="1747"/>
                </a:cubicBezTo>
                <a:cubicBezTo>
                  <a:pt x="955" y="1747"/>
                  <a:pt x="972" y="1747"/>
                  <a:pt x="980" y="1735"/>
                </a:cubicBezTo>
                <a:cubicBezTo>
                  <a:pt x="1001" y="1722"/>
                  <a:pt x="1005" y="1685"/>
                  <a:pt x="992" y="1665"/>
                </a:cubicBezTo>
                <a:cubicBezTo>
                  <a:pt x="939" y="1599"/>
                  <a:pt x="890" y="1530"/>
                  <a:pt x="841" y="1460"/>
                </a:cubicBezTo>
                <a:cubicBezTo>
                  <a:pt x="833" y="1444"/>
                  <a:pt x="816" y="1437"/>
                  <a:pt x="799" y="1437"/>
                </a:cubicBezTo>
                <a:close/>
                <a:moveTo>
                  <a:pt x="13388" y="1563"/>
                </a:moveTo>
                <a:cubicBezTo>
                  <a:pt x="13382" y="1563"/>
                  <a:pt x="13375" y="1564"/>
                  <a:pt x="13368" y="1566"/>
                </a:cubicBezTo>
                <a:cubicBezTo>
                  <a:pt x="13294" y="1603"/>
                  <a:pt x="13216" y="1644"/>
                  <a:pt x="13138" y="1681"/>
                </a:cubicBezTo>
                <a:cubicBezTo>
                  <a:pt x="13118" y="1689"/>
                  <a:pt x="13109" y="1722"/>
                  <a:pt x="13118" y="1747"/>
                </a:cubicBezTo>
                <a:cubicBezTo>
                  <a:pt x="13130" y="1767"/>
                  <a:pt x="13142" y="1780"/>
                  <a:pt x="13163" y="1780"/>
                </a:cubicBezTo>
                <a:cubicBezTo>
                  <a:pt x="13175" y="1780"/>
                  <a:pt x="13179" y="1780"/>
                  <a:pt x="13179" y="1772"/>
                </a:cubicBezTo>
                <a:cubicBezTo>
                  <a:pt x="13257" y="1735"/>
                  <a:pt x="13335" y="1698"/>
                  <a:pt x="13409" y="1661"/>
                </a:cubicBezTo>
                <a:cubicBezTo>
                  <a:pt x="13437" y="1648"/>
                  <a:pt x="13446" y="1620"/>
                  <a:pt x="13437" y="1595"/>
                </a:cubicBezTo>
                <a:cubicBezTo>
                  <a:pt x="13428" y="1573"/>
                  <a:pt x="13409" y="1563"/>
                  <a:pt x="13388" y="1563"/>
                </a:cubicBezTo>
                <a:close/>
                <a:moveTo>
                  <a:pt x="12933" y="1797"/>
                </a:moveTo>
                <a:cubicBezTo>
                  <a:pt x="12925" y="1797"/>
                  <a:pt x="12916" y="1799"/>
                  <a:pt x="12908" y="1804"/>
                </a:cubicBezTo>
                <a:cubicBezTo>
                  <a:pt x="12835" y="1845"/>
                  <a:pt x="12761" y="1882"/>
                  <a:pt x="12683" y="1923"/>
                </a:cubicBezTo>
                <a:cubicBezTo>
                  <a:pt x="12658" y="1931"/>
                  <a:pt x="12646" y="1964"/>
                  <a:pt x="12662" y="1989"/>
                </a:cubicBezTo>
                <a:cubicBezTo>
                  <a:pt x="12671" y="2005"/>
                  <a:pt x="12687" y="2013"/>
                  <a:pt x="12708" y="2013"/>
                </a:cubicBezTo>
                <a:cubicBezTo>
                  <a:pt x="12720" y="2013"/>
                  <a:pt x="12724" y="2009"/>
                  <a:pt x="12728" y="2009"/>
                </a:cubicBezTo>
                <a:cubicBezTo>
                  <a:pt x="12798" y="1968"/>
                  <a:pt x="12876" y="1931"/>
                  <a:pt x="12954" y="1890"/>
                </a:cubicBezTo>
                <a:cubicBezTo>
                  <a:pt x="12978" y="1882"/>
                  <a:pt x="12991" y="1849"/>
                  <a:pt x="12974" y="1825"/>
                </a:cubicBezTo>
                <a:cubicBezTo>
                  <a:pt x="12968" y="1808"/>
                  <a:pt x="12951" y="1797"/>
                  <a:pt x="12933" y="1797"/>
                </a:cubicBezTo>
                <a:close/>
                <a:moveTo>
                  <a:pt x="1107" y="1850"/>
                </a:moveTo>
                <a:cubicBezTo>
                  <a:pt x="1095" y="1850"/>
                  <a:pt x="1084" y="1854"/>
                  <a:pt x="1074" y="1862"/>
                </a:cubicBezTo>
                <a:cubicBezTo>
                  <a:pt x="1046" y="1874"/>
                  <a:pt x="1046" y="1911"/>
                  <a:pt x="1062" y="1931"/>
                </a:cubicBezTo>
                <a:cubicBezTo>
                  <a:pt x="1115" y="1997"/>
                  <a:pt x="1169" y="2067"/>
                  <a:pt x="1226" y="2132"/>
                </a:cubicBezTo>
                <a:cubicBezTo>
                  <a:pt x="1238" y="2141"/>
                  <a:pt x="1251" y="2149"/>
                  <a:pt x="1267" y="2149"/>
                </a:cubicBezTo>
                <a:cubicBezTo>
                  <a:pt x="1279" y="2149"/>
                  <a:pt x="1288" y="2149"/>
                  <a:pt x="1304" y="2136"/>
                </a:cubicBezTo>
                <a:cubicBezTo>
                  <a:pt x="1324" y="2120"/>
                  <a:pt x="1329" y="2087"/>
                  <a:pt x="1308" y="2067"/>
                </a:cubicBezTo>
                <a:cubicBezTo>
                  <a:pt x="1251" y="2005"/>
                  <a:pt x="1197" y="1936"/>
                  <a:pt x="1144" y="1870"/>
                </a:cubicBezTo>
                <a:cubicBezTo>
                  <a:pt x="1135" y="1856"/>
                  <a:pt x="1121" y="1850"/>
                  <a:pt x="1107" y="1850"/>
                </a:cubicBezTo>
                <a:close/>
                <a:moveTo>
                  <a:pt x="12482" y="2026"/>
                </a:moveTo>
                <a:cubicBezTo>
                  <a:pt x="12474" y="2026"/>
                  <a:pt x="12465" y="2029"/>
                  <a:pt x="12457" y="2034"/>
                </a:cubicBezTo>
                <a:lnTo>
                  <a:pt x="12232" y="2153"/>
                </a:lnTo>
                <a:cubicBezTo>
                  <a:pt x="12207" y="2161"/>
                  <a:pt x="12195" y="2194"/>
                  <a:pt x="12211" y="2218"/>
                </a:cubicBezTo>
                <a:cubicBezTo>
                  <a:pt x="12220" y="2235"/>
                  <a:pt x="12236" y="2243"/>
                  <a:pt x="12257" y="2243"/>
                </a:cubicBezTo>
                <a:cubicBezTo>
                  <a:pt x="12261" y="2243"/>
                  <a:pt x="12273" y="2243"/>
                  <a:pt x="12277" y="2239"/>
                </a:cubicBezTo>
                <a:lnTo>
                  <a:pt x="12503" y="2120"/>
                </a:lnTo>
                <a:cubicBezTo>
                  <a:pt x="12527" y="2112"/>
                  <a:pt x="12539" y="2079"/>
                  <a:pt x="12523" y="2054"/>
                </a:cubicBezTo>
                <a:cubicBezTo>
                  <a:pt x="12517" y="2038"/>
                  <a:pt x="12500" y="2026"/>
                  <a:pt x="12482" y="2026"/>
                </a:cubicBezTo>
                <a:close/>
                <a:moveTo>
                  <a:pt x="12028" y="2263"/>
                </a:moveTo>
                <a:cubicBezTo>
                  <a:pt x="12020" y="2263"/>
                  <a:pt x="12011" y="2266"/>
                  <a:pt x="12002" y="2272"/>
                </a:cubicBezTo>
                <a:lnTo>
                  <a:pt x="11777" y="2387"/>
                </a:lnTo>
                <a:cubicBezTo>
                  <a:pt x="11748" y="2399"/>
                  <a:pt x="11740" y="2428"/>
                  <a:pt x="11756" y="2456"/>
                </a:cubicBezTo>
                <a:cubicBezTo>
                  <a:pt x="11764" y="2469"/>
                  <a:pt x="11781" y="2481"/>
                  <a:pt x="11801" y="2481"/>
                </a:cubicBezTo>
                <a:cubicBezTo>
                  <a:pt x="11805" y="2481"/>
                  <a:pt x="11818" y="2481"/>
                  <a:pt x="11822" y="2477"/>
                </a:cubicBezTo>
                <a:lnTo>
                  <a:pt x="12047" y="2358"/>
                </a:lnTo>
                <a:cubicBezTo>
                  <a:pt x="12072" y="2346"/>
                  <a:pt x="12080" y="2317"/>
                  <a:pt x="12068" y="2292"/>
                </a:cubicBezTo>
                <a:cubicBezTo>
                  <a:pt x="12060" y="2273"/>
                  <a:pt x="12045" y="2263"/>
                  <a:pt x="12028" y="2263"/>
                </a:cubicBezTo>
                <a:close/>
                <a:moveTo>
                  <a:pt x="1438" y="2242"/>
                </a:moveTo>
                <a:cubicBezTo>
                  <a:pt x="1427" y="2242"/>
                  <a:pt x="1416" y="2246"/>
                  <a:pt x="1406" y="2255"/>
                </a:cubicBezTo>
                <a:cubicBezTo>
                  <a:pt x="1386" y="2276"/>
                  <a:pt x="1382" y="2305"/>
                  <a:pt x="1402" y="2325"/>
                </a:cubicBezTo>
                <a:cubicBezTo>
                  <a:pt x="1464" y="2387"/>
                  <a:pt x="1517" y="2448"/>
                  <a:pt x="1579" y="2510"/>
                </a:cubicBezTo>
                <a:cubicBezTo>
                  <a:pt x="1591" y="2522"/>
                  <a:pt x="1599" y="2526"/>
                  <a:pt x="1616" y="2526"/>
                </a:cubicBezTo>
                <a:cubicBezTo>
                  <a:pt x="1628" y="2526"/>
                  <a:pt x="1640" y="2522"/>
                  <a:pt x="1653" y="2518"/>
                </a:cubicBezTo>
                <a:cubicBezTo>
                  <a:pt x="1673" y="2497"/>
                  <a:pt x="1673" y="2464"/>
                  <a:pt x="1653" y="2444"/>
                </a:cubicBezTo>
                <a:cubicBezTo>
                  <a:pt x="1595" y="2382"/>
                  <a:pt x="1534" y="2321"/>
                  <a:pt x="1476" y="2259"/>
                </a:cubicBezTo>
                <a:cubicBezTo>
                  <a:pt x="1465" y="2248"/>
                  <a:pt x="1451" y="2242"/>
                  <a:pt x="1438" y="2242"/>
                </a:cubicBezTo>
                <a:close/>
                <a:moveTo>
                  <a:pt x="11570" y="2494"/>
                </a:moveTo>
                <a:cubicBezTo>
                  <a:pt x="11561" y="2494"/>
                  <a:pt x="11552" y="2496"/>
                  <a:pt x="11543" y="2501"/>
                </a:cubicBezTo>
                <a:cubicBezTo>
                  <a:pt x="11473" y="2542"/>
                  <a:pt x="11395" y="2583"/>
                  <a:pt x="11317" y="2620"/>
                </a:cubicBezTo>
                <a:cubicBezTo>
                  <a:pt x="11293" y="2629"/>
                  <a:pt x="11289" y="2661"/>
                  <a:pt x="11297" y="2686"/>
                </a:cubicBezTo>
                <a:cubicBezTo>
                  <a:pt x="11309" y="2702"/>
                  <a:pt x="11326" y="2711"/>
                  <a:pt x="11346" y="2711"/>
                </a:cubicBezTo>
                <a:cubicBezTo>
                  <a:pt x="11350" y="2711"/>
                  <a:pt x="11358" y="2711"/>
                  <a:pt x="11358" y="2706"/>
                </a:cubicBezTo>
                <a:cubicBezTo>
                  <a:pt x="11436" y="2665"/>
                  <a:pt x="11514" y="2629"/>
                  <a:pt x="11592" y="2588"/>
                </a:cubicBezTo>
                <a:cubicBezTo>
                  <a:pt x="11617" y="2579"/>
                  <a:pt x="11621" y="2547"/>
                  <a:pt x="11613" y="2522"/>
                </a:cubicBezTo>
                <a:cubicBezTo>
                  <a:pt x="11604" y="2505"/>
                  <a:pt x="11588" y="2494"/>
                  <a:pt x="11570" y="2494"/>
                </a:cubicBezTo>
                <a:close/>
                <a:moveTo>
                  <a:pt x="1796" y="2605"/>
                </a:moveTo>
                <a:cubicBezTo>
                  <a:pt x="1783" y="2605"/>
                  <a:pt x="1769" y="2610"/>
                  <a:pt x="1759" y="2620"/>
                </a:cubicBezTo>
                <a:cubicBezTo>
                  <a:pt x="1739" y="2637"/>
                  <a:pt x="1739" y="2670"/>
                  <a:pt x="1759" y="2690"/>
                </a:cubicBezTo>
                <a:cubicBezTo>
                  <a:pt x="1825" y="2752"/>
                  <a:pt x="1886" y="2809"/>
                  <a:pt x="1956" y="2862"/>
                </a:cubicBezTo>
                <a:cubicBezTo>
                  <a:pt x="1964" y="2870"/>
                  <a:pt x="1981" y="2875"/>
                  <a:pt x="1989" y="2875"/>
                </a:cubicBezTo>
                <a:cubicBezTo>
                  <a:pt x="2005" y="2875"/>
                  <a:pt x="2017" y="2870"/>
                  <a:pt x="2026" y="2858"/>
                </a:cubicBezTo>
                <a:cubicBezTo>
                  <a:pt x="2046" y="2838"/>
                  <a:pt x="2042" y="2809"/>
                  <a:pt x="2022" y="2788"/>
                </a:cubicBezTo>
                <a:cubicBezTo>
                  <a:pt x="1960" y="2731"/>
                  <a:pt x="1890" y="2674"/>
                  <a:pt x="1833" y="2620"/>
                </a:cubicBezTo>
                <a:cubicBezTo>
                  <a:pt x="1823" y="2610"/>
                  <a:pt x="1809" y="2605"/>
                  <a:pt x="1796" y="2605"/>
                </a:cubicBezTo>
                <a:close/>
                <a:moveTo>
                  <a:pt x="11113" y="2728"/>
                </a:moveTo>
                <a:cubicBezTo>
                  <a:pt x="11106" y="2728"/>
                  <a:pt x="11099" y="2729"/>
                  <a:pt x="11092" y="2731"/>
                </a:cubicBezTo>
                <a:cubicBezTo>
                  <a:pt x="11018" y="2768"/>
                  <a:pt x="10940" y="2809"/>
                  <a:pt x="10862" y="2846"/>
                </a:cubicBezTo>
                <a:cubicBezTo>
                  <a:pt x="10838" y="2854"/>
                  <a:pt x="10825" y="2887"/>
                  <a:pt x="10838" y="2911"/>
                </a:cubicBezTo>
                <a:cubicBezTo>
                  <a:pt x="10846" y="2932"/>
                  <a:pt x="10862" y="2940"/>
                  <a:pt x="10883" y="2940"/>
                </a:cubicBezTo>
                <a:cubicBezTo>
                  <a:pt x="10895" y="2940"/>
                  <a:pt x="10899" y="2936"/>
                  <a:pt x="10903" y="2936"/>
                </a:cubicBezTo>
                <a:cubicBezTo>
                  <a:pt x="10981" y="2899"/>
                  <a:pt x="11059" y="2858"/>
                  <a:pt x="11133" y="2825"/>
                </a:cubicBezTo>
                <a:cubicBezTo>
                  <a:pt x="11162" y="2813"/>
                  <a:pt x="11170" y="2784"/>
                  <a:pt x="11162" y="2756"/>
                </a:cubicBezTo>
                <a:cubicBezTo>
                  <a:pt x="11152" y="2737"/>
                  <a:pt x="11134" y="2728"/>
                  <a:pt x="11113" y="2728"/>
                </a:cubicBezTo>
                <a:close/>
                <a:moveTo>
                  <a:pt x="10654" y="2952"/>
                </a:moveTo>
                <a:cubicBezTo>
                  <a:pt x="10646" y="2952"/>
                  <a:pt x="10639" y="2953"/>
                  <a:pt x="10633" y="2957"/>
                </a:cubicBezTo>
                <a:lnTo>
                  <a:pt x="10403" y="3063"/>
                </a:lnTo>
                <a:cubicBezTo>
                  <a:pt x="10374" y="3075"/>
                  <a:pt x="10366" y="3104"/>
                  <a:pt x="10374" y="3133"/>
                </a:cubicBezTo>
                <a:cubicBezTo>
                  <a:pt x="10387" y="3149"/>
                  <a:pt x="10403" y="3162"/>
                  <a:pt x="10424" y="3162"/>
                </a:cubicBezTo>
                <a:cubicBezTo>
                  <a:pt x="10432" y="3162"/>
                  <a:pt x="10436" y="3157"/>
                  <a:pt x="10444" y="3157"/>
                </a:cubicBezTo>
                <a:lnTo>
                  <a:pt x="10674" y="3047"/>
                </a:lnTo>
                <a:cubicBezTo>
                  <a:pt x="10698" y="3039"/>
                  <a:pt x="10711" y="3010"/>
                  <a:pt x="10698" y="2981"/>
                </a:cubicBezTo>
                <a:cubicBezTo>
                  <a:pt x="10692" y="2963"/>
                  <a:pt x="10673" y="2952"/>
                  <a:pt x="10654" y="2952"/>
                </a:cubicBezTo>
                <a:close/>
                <a:moveTo>
                  <a:pt x="2188" y="2933"/>
                </a:moveTo>
                <a:cubicBezTo>
                  <a:pt x="2171" y="2933"/>
                  <a:pt x="2155" y="2940"/>
                  <a:pt x="2145" y="2952"/>
                </a:cubicBezTo>
                <a:cubicBezTo>
                  <a:pt x="2128" y="2973"/>
                  <a:pt x="2132" y="3010"/>
                  <a:pt x="2153" y="3022"/>
                </a:cubicBezTo>
                <a:cubicBezTo>
                  <a:pt x="2222" y="3080"/>
                  <a:pt x="2292" y="3133"/>
                  <a:pt x="2358" y="3182"/>
                </a:cubicBezTo>
                <a:cubicBezTo>
                  <a:pt x="2370" y="3186"/>
                  <a:pt x="2378" y="3194"/>
                  <a:pt x="2391" y="3194"/>
                </a:cubicBezTo>
                <a:cubicBezTo>
                  <a:pt x="2407" y="3194"/>
                  <a:pt x="2419" y="3186"/>
                  <a:pt x="2423" y="3166"/>
                </a:cubicBezTo>
                <a:cubicBezTo>
                  <a:pt x="2440" y="3145"/>
                  <a:pt x="2436" y="3108"/>
                  <a:pt x="2415" y="3096"/>
                </a:cubicBezTo>
                <a:lnTo>
                  <a:pt x="2214" y="2940"/>
                </a:lnTo>
                <a:cubicBezTo>
                  <a:pt x="2207" y="2936"/>
                  <a:pt x="2197" y="2933"/>
                  <a:pt x="2188" y="2933"/>
                </a:cubicBezTo>
                <a:close/>
                <a:moveTo>
                  <a:pt x="10190" y="3163"/>
                </a:moveTo>
                <a:cubicBezTo>
                  <a:pt x="10183" y="3163"/>
                  <a:pt x="10176" y="3164"/>
                  <a:pt x="10169" y="3166"/>
                </a:cubicBezTo>
                <a:cubicBezTo>
                  <a:pt x="10087" y="3203"/>
                  <a:pt x="10014" y="3235"/>
                  <a:pt x="9936" y="3268"/>
                </a:cubicBezTo>
                <a:cubicBezTo>
                  <a:pt x="9911" y="3280"/>
                  <a:pt x="9899" y="3309"/>
                  <a:pt x="9911" y="3338"/>
                </a:cubicBezTo>
                <a:cubicBezTo>
                  <a:pt x="9915" y="3354"/>
                  <a:pt x="9936" y="3367"/>
                  <a:pt x="9956" y="3367"/>
                </a:cubicBezTo>
                <a:cubicBezTo>
                  <a:pt x="9960" y="3367"/>
                  <a:pt x="9973" y="3367"/>
                  <a:pt x="9977" y="3363"/>
                </a:cubicBezTo>
                <a:cubicBezTo>
                  <a:pt x="10055" y="3330"/>
                  <a:pt x="10137" y="3297"/>
                  <a:pt x="10210" y="3260"/>
                </a:cubicBezTo>
                <a:cubicBezTo>
                  <a:pt x="10239" y="3248"/>
                  <a:pt x="10247" y="3219"/>
                  <a:pt x="10239" y="3194"/>
                </a:cubicBezTo>
                <a:cubicBezTo>
                  <a:pt x="10230" y="3173"/>
                  <a:pt x="10211" y="3163"/>
                  <a:pt x="10190" y="3163"/>
                </a:cubicBezTo>
                <a:close/>
                <a:moveTo>
                  <a:pt x="2597" y="3241"/>
                </a:moveTo>
                <a:cubicBezTo>
                  <a:pt x="2581" y="3241"/>
                  <a:pt x="2565" y="3248"/>
                  <a:pt x="2555" y="3264"/>
                </a:cubicBezTo>
                <a:cubicBezTo>
                  <a:pt x="2538" y="3289"/>
                  <a:pt x="2542" y="3322"/>
                  <a:pt x="2571" y="3338"/>
                </a:cubicBezTo>
                <a:cubicBezTo>
                  <a:pt x="2641" y="3383"/>
                  <a:pt x="2719" y="3428"/>
                  <a:pt x="2788" y="3473"/>
                </a:cubicBezTo>
                <a:cubicBezTo>
                  <a:pt x="2797" y="3481"/>
                  <a:pt x="2805" y="3481"/>
                  <a:pt x="2817" y="3481"/>
                </a:cubicBezTo>
                <a:cubicBezTo>
                  <a:pt x="2838" y="3481"/>
                  <a:pt x="2850" y="3469"/>
                  <a:pt x="2858" y="3461"/>
                </a:cubicBezTo>
                <a:cubicBezTo>
                  <a:pt x="2870" y="3432"/>
                  <a:pt x="2866" y="3404"/>
                  <a:pt x="2842" y="3387"/>
                </a:cubicBezTo>
                <a:lnTo>
                  <a:pt x="2624" y="3248"/>
                </a:lnTo>
                <a:cubicBezTo>
                  <a:pt x="2616" y="3243"/>
                  <a:pt x="2606" y="3241"/>
                  <a:pt x="2597" y="3241"/>
                </a:cubicBezTo>
                <a:close/>
                <a:moveTo>
                  <a:pt x="9726" y="3362"/>
                </a:moveTo>
                <a:cubicBezTo>
                  <a:pt x="9719" y="3362"/>
                  <a:pt x="9713" y="3363"/>
                  <a:pt x="9706" y="3367"/>
                </a:cubicBezTo>
                <a:cubicBezTo>
                  <a:pt x="9628" y="3404"/>
                  <a:pt x="9546" y="3432"/>
                  <a:pt x="9468" y="3465"/>
                </a:cubicBezTo>
                <a:cubicBezTo>
                  <a:pt x="9444" y="3473"/>
                  <a:pt x="9427" y="3506"/>
                  <a:pt x="9439" y="3531"/>
                </a:cubicBezTo>
                <a:cubicBezTo>
                  <a:pt x="9444" y="3551"/>
                  <a:pt x="9464" y="3559"/>
                  <a:pt x="9485" y="3559"/>
                </a:cubicBezTo>
                <a:cubicBezTo>
                  <a:pt x="9489" y="3559"/>
                  <a:pt x="9493" y="3559"/>
                  <a:pt x="9505" y="3555"/>
                </a:cubicBezTo>
                <a:cubicBezTo>
                  <a:pt x="9587" y="3527"/>
                  <a:pt x="9669" y="3490"/>
                  <a:pt x="9747" y="3457"/>
                </a:cubicBezTo>
                <a:cubicBezTo>
                  <a:pt x="9772" y="3449"/>
                  <a:pt x="9780" y="3420"/>
                  <a:pt x="9772" y="3391"/>
                </a:cubicBezTo>
                <a:cubicBezTo>
                  <a:pt x="9763" y="3373"/>
                  <a:pt x="9745" y="3362"/>
                  <a:pt x="9726" y="3362"/>
                </a:cubicBezTo>
                <a:close/>
                <a:moveTo>
                  <a:pt x="3042" y="3503"/>
                </a:moveTo>
                <a:cubicBezTo>
                  <a:pt x="3024" y="3503"/>
                  <a:pt x="3005" y="3514"/>
                  <a:pt x="2993" y="3531"/>
                </a:cubicBezTo>
                <a:cubicBezTo>
                  <a:pt x="2981" y="3555"/>
                  <a:pt x="2989" y="3588"/>
                  <a:pt x="3014" y="3604"/>
                </a:cubicBezTo>
                <a:cubicBezTo>
                  <a:pt x="3092" y="3645"/>
                  <a:pt x="3170" y="3682"/>
                  <a:pt x="3248" y="3719"/>
                </a:cubicBezTo>
                <a:cubicBezTo>
                  <a:pt x="3252" y="3727"/>
                  <a:pt x="3260" y="3727"/>
                  <a:pt x="3268" y="3727"/>
                </a:cubicBezTo>
                <a:cubicBezTo>
                  <a:pt x="3289" y="3727"/>
                  <a:pt x="3301" y="3715"/>
                  <a:pt x="3317" y="3695"/>
                </a:cubicBezTo>
                <a:cubicBezTo>
                  <a:pt x="3330" y="3670"/>
                  <a:pt x="3317" y="3637"/>
                  <a:pt x="3293" y="3629"/>
                </a:cubicBezTo>
                <a:cubicBezTo>
                  <a:pt x="3215" y="3592"/>
                  <a:pt x="3137" y="3551"/>
                  <a:pt x="3067" y="3510"/>
                </a:cubicBezTo>
                <a:cubicBezTo>
                  <a:pt x="3059" y="3505"/>
                  <a:pt x="3051" y="3503"/>
                  <a:pt x="3042" y="3503"/>
                </a:cubicBezTo>
                <a:close/>
                <a:moveTo>
                  <a:pt x="9246" y="3547"/>
                </a:moveTo>
                <a:cubicBezTo>
                  <a:pt x="9240" y="3547"/>
                  <a:pt x="9233" y="3548"/>
                  <a:pt x="9226" y="3551"/>
                </a:cubicBezTo>
                <a:cubicBezTo>
                  <a:pt x="9144" y="3580"/>
                  <a:pt x="9070" y="3613"/>
                  <a:pt x="8988" y="3637"/>
                </a:cubicBezTo>
                <a:cubicBezTo>
                  <a:pt x="8960" y="3650"/>
                  <a:pt x="8947" y="3678"/>
                  <a:pt x="8956" y="3703"/>
                </a:cubicBezTo>
                <a:cubicBezTo>
                  <a:pt x="8960" y="3727"/>
                  <a:pt x="8980" y="3740"/>
                  <a:pt x="9001" y="3740"/>
                </a:cubicBezTo>
                <a:cubicBezTo>
                  <a:pt x="9009" y="3740"/>
                  <a:pt x="9013" y="3740"/>
                  <a:pt x="9021" y="3736"/>
                </a:cubicBezTo>
                <a:cubicBezTo>
                  <a:pt x="9103" y="3711"/>
                  <a:pt x="9181" y="3678"/>
                  <a:pt x="9263" y="3650"/>
                </a:cubicBezTo>
                <a:cubicBezTo>
                  <a:pt x="9288" y="3637"/>
                  <a:pt x="9304" y="3609"/>
                  <a:pt x="9296" y="3580"/>
                </a:cubicBezTo>
                <a:cubicBezTo>
                  <a:pt x="9286" y="3561"/>
                  <a:pt x="9267" y="3547"/>
                  <a:pt x="9246" y="3547"/>
                </a:cubicBezTo>
                <a:close/>
                <a:moveTo>
                  <a:pt x="8760" y="3721"/>
                </a:moveTo>
                <a:cubicBezTo>
                  <a:pt x="8755" y="3721"/>
                  <a:pt x="8751" y="3722"/>
                  <a:pt x="8746" y="3723"/>
                </a:cubicBezTo>
                <a:lnTo>
                  <a:pt x="8500" y="3801"/>
                </a:lnTo>
                <a:cubicBezTo>
                  <a:pt x="8468" y="3805"/>
                  <a:pt x="8451" y="3838"/>
                  <a:pt x="8464" y="3863"/>
                </a:cubicBezTo>
                <a:cubicBezTo>
                  <a:pt x="8476" y="3883"/>
                  <a:pt x="8496" y="3900"/>
                  <a:pt x="8517" y="3900"/>
                </a:cubicBezTo>
                <a:lnTo>
                  <a:pt x="8537" y="3900"/>
                </a:lnTo>
                <a:lnTo>
                  <a:pt x="8779" y="3822"/>
                </a:lnTo>
                <a:cubicBezTo>
                  <a:pt x="8808" y="3814"/>
                  <a:pt x="8824" y="3781"/>
                  <a:pt x="8812" y="3756"/>
                </a:cubicBezTo>
                <a:cubicBezTo>
                  <a:pt x="8805" y="3736"/>
                  <a:pt x="8782" y="3721"/>
                  <a:pt x="8760" y="3721"/>
                </a:cubicBezTo>
                <a:close/>
                <a:moveTo>
                  <a:pt x="3493" y="3733"/>
                </a:moveTo>
                <a:cubicBezTo>
                  <a:pt x="3472" y="3733"/>
                  <a:pt x="3454" y="3742"/>
                  <a:pt x="3444" y="3760"/>
                </a:cubicBezTo>
                <a:cubicBezTo>
                  <a:pt x="3436" y="3789"/>
                  <a:pt x="3444" y="3818"/>
                  <a:pt x="3473" y="3830"/>
                </a:cubicBezTo>
                <a:cubicBezTo>
                  <a:pt x="3555" y="3863"/>
                  <a:pt x="3629" y="3896"/>
                  <a:pt x="3711" y="3924"/>
                </a:cubicBezTo>
                <a:cubicBezTo>
                  <a:pt x="3723" y="3932"/>
                  <a:pt x="3727" y="3932"/>
                  <a:pt x="3731" y="3932"/>
                </a:cubicBezTo>
                <a:cubicBezTo>
                  <a:pt x="3752" y="3932"/>
                  <a:pt x="3772" y="3916"/>
                  <a:pt x="3781" y="3900"/>
                </a:cubicBezTo>
                <a:cubicBezTo>
                  <a:pt x="3789" y="3875"/>
                  <a:pt x="3772" y="3842"/>
                  <a:pt x="3748" y="3834"/>
                </a:cubicBezTo>
                <a:cubicBezTo>
                  <a:pt x="3666" y="3801"/>
                  <a:pt x="3588" y="3773"/>
                  <a:pt x="3514" y="3736"/>
                </a:cubicBezTo>
                <a:cubicBezTo>
                  <a:pt x="3507" y="3734"/>
                  <a:pt x="3500" y="3733"/>
                  <a:pt x="3493" y="3733"/>
                </a:cubicBezTo>
                <a:close/>
                <a:moveTo>
                  <a:pt x="8261" y="3869"/>
                </a:moveTo>
                <a:cubicBezTo>
                  <a:pt x="8256" y="3869"/>
                  <a:pt x="8251" y="3870"/>
                  <a:pt x="8246" y="3871"/>
                </a:cubicBezTo>
                <a:cubicBezTo>
                  <a:pt x="8168" y="3896"/>
                  <a:pt x="8086" y="3916"/>
                  <a:pt x="8004" y="3937"/>
                </a:cubicBezTo>
                <a:cubicBezTo>
                  <a:pt x="7976" y="3941"/>
                  <a:pt x="7959" y="3973"/>
                  <a:pt x="7967" y="3998"/>
                </a:cubicBezTo>
                <a:cubicBezTo>
                  <a:pt x="7971" y="4023"/>
                  <a:pt x="7996" y="4039"/>
                  <a:pt x="8017" y="4039"/>
                </a:cubicBezTo>
                <a:cubicBezTo>
                  <a:pt x="8025" y="4039"/>
                  <a:pt x="8029" y="4039"/>
                  <a:pt x="8025" y="4035"/>
                </a:cubicBezTo>
                <a:cubicBezTo>
                  <a:pt x="8111" y="4014"/>
                  <a:pt x="8193" y="3986"/>
                  <a:pt x="8275" y="3965"/>
                </a:cubicBezTo>
                <a:cubicBezTo>
                  <a:pt x="8299" y="3961"/>
                  <a:pt x="8316" y="3932"/>
                  <a:pt x="8312" y="3904"/>
                </a:cubicBezTo>
                <a:cubicBezTo>
                  <a:pt x="8305" y="3884"/>
                  <a:pt x="8284" y="3869"/>
                  <a:pt x="8261" y="3869"/>
                </a:cubicBezTo>
                <a:close/>
                <a:moveTo>
                  <a:pt x="3974" y="3912"/>
                </a:moveTo>
                <a:cubicBezTo>
                  <a:pt x="3953" y="3912"/>
                  <a:pt x="3935" y="3926"/>
                  <a:pt x="3928" y="3945"/>
                </a:cubicBezTo>
                <a:cubicBezTo>
                  <a:pt x="3916" y="3978"/>
                  <a:pt x="3932" y="4002"/>
                  <a:pt x="3957" y="4014"/>
                </a:cubicBezTo>
                <a:lnTo>
                  <a:pt x="4203" y="4088"/>
                </a:lnTo>
                <a:lnTo>
                  <a:pt x="4219" y="4088"/>
                </a:lnTo>
                <a:cubicBezTo>
                  <a:pt x="4244" y="4088"/>
                  <a:pt x="4265" y="4072"/>
                  <a:pt x="4273" y="4055"/>
                </a:cubicBezTo>
                <a:cubicBezTo>
                  <a:pt x="4277" y="4027"/>
                  <a:pt x="4260" y="4002"/>
                  <a:pt x="4236" y="3994"/>
                </a:cubicBezTo>
                <a:cubicBezTo>
                  <a:pt x="4158" y="3965"/>
                  <a:pt x="4076" y="3941"/>
                  <a:pt x="3994" y="3916"/>
                </a:cubicBezTo>
                <a:cubicBezTo>
                  <a:pt x="3987" y="3913"/>
                  <a:pt x="3981" y="3912"/>
                  <a:pt x="3974" y="3912"/>
                </a:cubicBezTo>
                <a:close/>
                <a:moveTo>
                  <a:pt x="7776" y="3996"/>
                </a:moveTo>
                <a:cubicBezTo>
                  <a:pt x="7771" y="3996"/>
                  <a:pt x="7767" y="3997"/>
                  <a:pt x="7762" y="3998"/>
                </a:cubicBezTo>
                <a:cubicBezTo>
                  <a:pt x="7680" y="4010"/>
                  <a:pt x="7594" y="4035"/>
                  <a:pt x="7512" y="4047"/>
                </a:cubicBezTo>
                <a:cubicBezTo>
                  <a:pt x="7479" y="4055"/>
                  <a:pt x="7463" y="4084"/>
                  <a:pt x="7471" y="4109"/>
                </a:cubicBezTo>
                <a:cubicBezTo>
                  <a:pt x="7475" y="4138"/>
                  <a:pt x="7496" y="4150"/>
                  <a:pt x="7520" y="4150"/>
                </a:cubicBezTo>
                <a:lnTo>
                  <a:pt x="7533" y="4150"/>
                </a:lnTo>
                <a:cubicBezTo>
                  <a:pt x="7615" y="4138"/>
                  <a:pt x="7701" y="4121"/>
                  <a:pt x="7783" y="4101"/>
                </a:cubicBezTo>
                <a:cubicBezTo>
                  <a:pt x="7812" y="4092"/>
                  <a:pt x="7828" y="4064"/>
                  <a:pt x="7824" y="4039"/>
                </a:cubicBezTo>
                <a:cubicBezTo>
                  <a:pt x="7820" y="4012"/>
                  <a:pt x="7797" y="3996"/>
                  <a:pt x="7776" y="3996"/>
                </a:cubicBezTo>
                <a:close/>
                <a:moveTo>
                  <a:pt x="4469" y="4050"/>
                </a:moveTo>
                <a:cubicBezTo>
                  <a:pt x="4445" y="4050"/>
                  <a:pt x="4424" y="4067"/>
                  <a:pt x="4420" y="4088"/>
                </a:cubicBezTo>
                <a:cubicBezTo>
                  <a:pt x="4408" y="4113"/>
                  <a:pt x="4429" y="4146"/>
                  <a:pt x="4453" y="4150"/>
                </a:cubicBezTo>
                <a:cubicBezTo>
                  <a:pt x="4539" y="4170"/>
                  <a:pt x="4625" y="4191"/>
                  <a:pt x="4707" y="4207"/>
                </a:cubicBezTo>
                <a:lnTo>
                  <a:pt x="4716" y="4207"/>
                </a:lnTo>
                <a:cubicBezTo>
                  <a:pt x="4744" y="4207"/>
                  <a:pt x="4761" y="4191"/>
                  <a:pt x="4769" y="4166"/>
                </a:cubicBezTo>
                <a:cubicBezTo>
                  <a:pt x="4773" y="4133"/>
                  <a:pt x="4753" y="4109"/>
                  <a:pt x="4728" y="4105"/>
                </a:cubicBezTo>
                <a:cubicBezTo>
                  <a:pt x="4646" y="4088"/>
                  <a:pt x="4564" y="4072"/>
                  <a:pt x="4482" y="4051"/>
                </a:cubicBezTo>
                <a:cubicBezTo>
                  <a:pt x="4478" y="4050"/>
                  <a:pt x="4473" y="4050"/>
                  <a:pt x="4469" y="4050"/>
                </a:cubicBezTo>
                <a:close/>
                <a:moveTo>
                  <a:pt x="7265" y="4088"/>
                </a:moveTo>
                <a:cubicBezTo>
                  <a:pt x="7263" y="4088"/>
                  <a:pt x="7260" y="4088"/>
                  <a:pt x="7258" y="4088"/>
                </a:cubicBezTo>
                <a:cubicBezTo>
                  <a:pt x="7176" y="4105"/>
                  <a:pt x="7090" y="4121"/>
                  <a:pt x="7008" y="4129"/>
                </a:cubicBezTo>
                <a:cubicBezTo>
                  <a:pt x="6979" y="4129"/>
                  <a:pt x="6959" y="4162"/>
                  <a:pt x="6963" y="4187"/>
                </a:cubicBezTo>
                <a:cubicBezTo>
                  <a:pt x="6967" y="4211"/>
                  <a:pt x="6987" y="4232"/>
                  <a:pt x="7012" y="4232"/>
                </a:cubicBezTo>
                <a:lnTo>
                  <a:pt x="7024" y="4232"/>
                </a:lnTo>
                <a:cubicBezTo>
                  <a:pt x="7110" y="4220"/>
                  <a:pt x="7196" y="4207"/>
                  <a:pt x="7278" y="4191"/>
                </a:cubicBezTo>
                <a:cubicBezTo>
                  <a:pt x="7307" y="4187"/>
                  <a:pt x="7328" y="4158"/>
                  <a:pt x="7319" y="4129"/>
                </a:cubicBezTo>
                <a:cubicBezTo>
                  <a:pt x="7316" y="4107"/>
                  <a:pt x="7291" y="4088"/>
                  <a:pt x="7265" y="4088"/>
                </a:cubicBezTo>
                <a:close/>
                <a:moveTo>
                  <a:pt x="4967" y="4156"/>
                </a:moveTo>
                <a:cubicBezTo>
                  <a:pt x="4946" y="4156"/>
                  <a:pt x="4928" y="4174"/>
                  <a:pt x="4921" y="4195"/>
                </a:cubicBezTo>
                <a:cubicBezTo>
                  <a:pt x="4917" y="4224"/>
                  <a:pt x="4937" y="4248"/>
                  <a:pt x="4962" y="4252"/>
                </a:cubicBezTo>
                <a:cubicBezTo>
                  <a:pt x="5052" y="4265"/>
                  <a:pt x="5130" y="4273"/>
                  <a:pt x="5220" y="4285"/>
                </a:cubicBezTo>
                <a:lnTo>
                  <a:pt x="5224" y="4285"/>
                </a:lnTo>
                <a:cubicBezTo>
                  <a:pt x="5249" y="4285"/>
                  <a:pt x="5273" y="4265"/>
                  <a:pt x="5273" y="4244"/>
                </a:cubicBezTo>
                <a:cubicBezTo>
                  <a:pt x="5273" y="4211"/>
                  <a:pt x="5257" y="4191"/>
                  <a:pt x="5228" y="4187"/>
                </a:cubicBezTo>
                <a:cubicBezTo>
                  <a:pt x="5146" y="4174"/>
                  <a:pt x="5060" y="4166"/>
                  <a:pt x="4978" y="4158"/>
                </a:cubicBezTo>
                <a:cubicBezTo>
                  <a:pt x="4974" y="4157"/>
                  <a:pt x="4971" y="4156"/>
                  <a:pt x="4967" y="4156"/>
                </a:cubicBezTo>
                <a:close/>
                <a:moveTo>
                  <a:pt x="6758" y="4161"/>
                </a:moveTo>
                <a:cubicBezTo>
                  <a:pt x="6755" y="4161"/>
                  <a:pt x="6752" y="4162"/>
                  <a:pt x="6749" y="4162"/>
                </a:cubicBezTo>
                <a:cubicBezTo>
                  <a:pt x="6667" y="4170"/>
                  <a:pt x="6581" y="4183"/>
                  <a:pt x="6499" y="4187"/>
                </a:cubicBezTo>
                <a:cubicBezTo>
                  <a:pt x="6475" y="4191"/>
                  <a:pt x="6454" y="4211"/>
                  <a:pt x="6454" y="4244"/>
                </a:cubicBezTo>
                <a:cubicBezTo>
                  <a:pt x="6454" y="4269"/>
                  <a:pt x="6479" y="4289"/>
                  <a:pt x="6503" y="4289"/>
                </a:cubicBezTo>
                <a:cubicBezTo>
                  <a:pt x="6594" y="4285"/>
                  <a:pt x="6680" y="4273"/>
                  <a:pt x="6762" y="4265"/>
                </a:cubicBezTo>
                <a:cubicBezTo>
                  <a:pt x="6795" y="4261"/>
                  <a:pt x="6811" y="4232"/>
                  <a:pt x="6807" y="4207"/>
                </a:cubicBezTo>
                <a:cubicBezTo>
                  <a:pt x="6803" y="4178"/>
                  <a:pt x="6783" y="4161"/>
                  <a:pt x="6758" y="4161"/>
                </a:cubicBezTo>
                <a:close/>
                <a:moveTo>
                  <a:pt x="5472" y="4201"/>
                </a:moveTo>
                <a:cubicBezTo>
                  <a:pt x="5447" y="4201"/>
                  <a:pt x="5429" y="4220"/>
                  <a:pt x="5429" y="4248"/>
                </a:cubicBezTo>
                <a:cubicBezTo>
                  <a:pt x="5425" y="4277"/>
                  <a:pt x="5446" y="4306"/>
                  <a:pt x="5474" y="4306"/>
                </a:cubicBezTo>
                <a:cubicBezTo>
                  <a:pt x="5564" y="4310"/>
                  <a:pt x="5651" y="4314"/>
                  <a:pt x="5737" y="4314"/>
                </a:cubicBezTo>
                <a:cubicBezTo>
                  <a:pt x="5761" y="4314"/>
                  <a:pt x="5786" y="4293"/>
                  <a:pt x="5794" y="4265"/>
                </a:cubicBezTo>
                <a:cubicBezTo>
                  <a:pt x="5794" y="4240"/>
                  <a:pt x="5774" y="4211"/>
                  <a:pt x="5741" y="4211"/>
                </a:cubicBezTo>
                <a:cubicBezTo>
                  <a:pt x="5655" y="4211"/>
                  <a:pt x="5569" y="4207"/>
                  <a:pt x="5487" y="4203"/>
                </a:cubicBezTo>
                <a:cubicBezTo>
                  <a:pt x="5482" y="4202"/>
                  <a:pt x="5477" y="4201"/>
                  <a:pt x="5472" y="4201"/>
                </a:cubicBezTo>
                <a:close/>
                <a:moveTo>
                  <a:pt x="6249" y="4203"/>
                </a:moveTo>
                <a:cubicBezTo>
                  <a:pt x="6163" y="4207"/>
                  <a:pt x="6077" y="4211"/>
                  <a:pt x="5991" y="4211"/>
                </a:cubicBezTo>
                <a:cubicBezTo>
                  <a:pt x="5962" y="4211"/>
                  <a:pt x="5942" y="4232"/>
                  <a:pt x="5942" y="4265"/>
                </a:cubicBezTo>
                <a:cubicBezTo>
                  <a:pt x="5942" y="4293"/>
                  <a:pt x="5966" y="4314"/>
                  <a:pt x="5991" y="4314"/>
                </a:cubicBezTo>
                <a:cubicBezTo>
                  <a:pt x="6081" y="4314"/>
                  <a:pt x="6167" y="4314"/>
                  <a:pt x="6253" y="4297"/>
                </a:cubicBezTo>
                <a:cubicBezTo>
                  <a:pt x="6282" y="4297"/>
                  <a:pt x="6298" y="4277"/>
                  <a:pt x="6298" y="4248"/>
                </a:cubicBezTo>
                <a:cubicBezTo>
                  <a:pt x="6298" y="4224"/>
                  <a:pt x="6274" y="4203"/>
                  <a:pt x="6249" y="4203"/>
                </a:cubicBezTo>
                <a:close/>
              </a:path>
            </a:pathLst>
          </a:custGeom>
          <a:solidFill>
            <a:srgbClr val="753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4"/>
          <p:cNvSpPr/>
          <p:nvPr/>
        </p:nvSpPr>
        <p:spPr>
          <a:xfrm flipH="1">
            <a:off x="4657725" y="2620712"/>
            <a:ext cx="4852807" cy="591428"/>
          </a:xfrm>
          <a:custGeom>
            <a:avLst/>
            <a:gdLst/>
            <a:ahLst/>
            <a:cxnLst/>
            <a:rect l="l" t="t" r="r" b="b"/>
            <a:pathLst>
              <a:path w="19326" h="4314" extrusionOk="0">
                <a:moveTo>
                  <a:pt x="19018" y="0"/>
                </a:moveTo>
                <a:cubicBezTo>
                  <a:pt x="18985" y="0"/>
                  <a:pt x="18965" y="21"/>
                  <a:pt x="18965" y="49"/>
                </a:cubicBezTo>
                <a:cubicBezTo>
                  <a:pt x="18965" y="82"/>
                  <a:pt x="18994" y="103"/>
                  <a:pt x="19018" y="103"/>
                </a:cubicBezTo>
                <a:lnTo>
                  <a:pt x="19273" y="103"/>
                </a:lnTo>
                <a:cubicBezTo>
                  <a:pt x="19301" y="103"/>
                  <a:pt x="19326" y="78"/>
                  <a:pt x="19326" y="49"/>
                </a:cubicBezTo>
                <a:cubicBezTo>
                  <a:pt x="19326" y="25"/>
                  <a:pt x="19305" y="0"/>
                  <a:pt x="19273" y="0"/>
                </a:cubicBezTo>
                <a:close/>
                <a:moveTo>
                  <a:pt x="18756" y="4"/>
                </a:moveTo>
                <a:cubicBezTo>
                  <a:pt x="18670" y="8"/>
                  <a:pt x="18588" y="16"/>
                  <a:pt x="18502" y="21"/>
                </a:cubicBezTo>
                <a:cubicBezTo>
                  <a:pt x="18473" y="25"/>
                  <a:pt x="18452" y="45"/>
                  <a:pt x="18452" y="78"/>
                </a:cubicBezTo>
                <a:cubicBezTo>
                  <a:pt x="18452" y="103"/>
                  <a:pt x="18481" y="123"/>
                  <a:pt x="18506" y="123"/>
                </a:cubicBezTo>
                <a:cubicBezTo>
                  <a:pt x="18592" y="119"/>
                  <a:pt x="18678" y="111"/>
                  <a:pt x="18756" y="107"/>
                </a:cubicBezTo>
                <a:cubicBezTo>
                  <a:pt x="18789" y="107"/>
                  <a:pt x="18809" y="86"/>
                  <a:pt x="18809" y="57"/>
                </a:cubicBezTo>
                <a:cubicBezTo>
                  <a:pt x="18809" y="25"/>
                  <a:pt x="18780" y="4"/>
                  <a:pt x="18756" y="4"/>
                </a:cubicBezTo>
                <a:close/>
                <a:moveTo>
                  <a:pt x="18254" y="41"/>
                </a:moveTo>
                <a:cubicBezTo>
                  <a:pt x="18252" y="41"/>
                  <a:pt x="18250" y="41"/>
                  <a:pt x="18247" y="41"/>
                </a:cubicBezTo>
                <a:cubicBezTo>
                  <a:pt x="18161" y="45"/>
                  <a:pt x="18079" y="57"/>
                  <a:pt x="17993" y="66"/>
                </a:cubicBezTo>
                <a:cubicBezTo>
                  <a:pt x="17960" y="70"/>
                  <a:pt x="17940" y="98"/>
                  <a:pt x="17948" y="123"/>
                </a:cubicBezTo>
                <a:cubicBezTo>
                  <a:pt x="17952" y="148"/>
                  <a:pt x="17973" y="168"/>
                  <a:pt x="17997" y="168"/>
                </a:cubicBezTo>
                <a:lnTo>
                  <a:pt x="18010" y="168"/>
                </a:lnTo>
                <a:cubicBezTo>
                  <a:pt x="18092" y="160"/>
                  <a:pt x="18174" y="152"/>
                  <a:pt x="18260" y="144"/>
                </a:cubicBezTo>
                <a:cubicBezTo>
                  <a:pt x="18284" y="140"/>
                  <a:pt x="18305" y="111"/>
                  <a:pt x="18305" y="86"/>
                </a:cubicBezTo>
                <a:cubicBezTo>
                  <a:pt x="18301" y="63"/>
                  <a:pt x="18280" y="41"/>
                  <a:pt x="18254" y="41"/>
                </a:cubicBezTo>
                <a:close/>
                <a:moveTo>
                  <a:pt x="17747" y="101"/>
                </a:moveTo>
                <a:cubicBezTo>
                  <a:pt x="17743" y="101"/>
                  <a:pt x="17739" y="102"/>
                  <a:pt x="17735" y="103"/>
                </a:cubicBezTo>
                <a:cubicBezTo>
                  <a:pt x="17649" y="119"/>
                  <a:pt x="17563" y="127"/>
                  <a:pt x="17481" y="144"/>
                </a:cubicBezTo>
                <a:cubicBezTo>
                  <a:pt x="17456" y="144"/>
                  <a:pt x="17435" y="172"/>
                  <a:pt x="17440" y="201"/>
                </a:cubicBezTo>
                <a:cubicBezTo>
                  <a:pt x="17444" y="226"/>
                  <a:pt x="17464" y="242"/>
                  <a:pt x="17489" y="242"/>
                </a:cubicBezTo>
                <a:cubicBezTo>
                  <a:pt x="17489" y="242"/>
                  <a:pt x="17497" y="242"/>
                  <a:pt x="17497" y="246"/>
                </a:cubicBezTo>
                <a:cubicBezTo>
                  <a:pt x="17579" y="230"/>
                  <a:pt x="17665" y="213"/>
                  <a:pt x="17747" y="205"/>
                </a:cubicBezTo>
                <a:cubicBezTo>
                  <a:pt x="17776" y="205"/>
                  <a:pt x="17796" y="172"/>
                  <a:pt x="17792" y="148"/>
                </a:cubicBezTo>
                <a:cubicBezTo>
                  <a:pt x="17792" y="123"/>
                  <a:pt x="17774" y="101"/>
                  <a:pt x="17747" y="101"/>
                </a:cubicBezTo>
                <a:close/>
                <a:moveTo>
                  <a:pt x="17238" y="183"/>
                </a:moveTo>
                <a:cubicBezTo>
                  <a:pt x="17234" y="183"/>
                  <a:pt x="17230" y="184"/>
                  <a:pt x="17226" y="185"/>
                </a:cubicBezTo>
                <a:cubicBezTo>
                  <a:pt x="17144" y="201"/>
                  <a:pt x="17058" y="222"/>
                  <a:pt x="16976" y="234"/>
                </a:cubicBezTo>
                <a:cubicBezTo>
                  <a:pt x="16948" y="238"/>
                  <a:pt x="16931" y="271"/>
                  <a:pt x="16935" y="295"/>
                </a:cubicBezTo>
                <a:cubicBezTo>
                  <a:pt x="16943" y="324"/>
                  <a:pt x="16964" y="336"/>
                  <a:pt x="16989" y="336"/>
                </a:cubicBezTo>
                <a:lnTo>
                  <a:pt x="16997" y="336"/>
                </a:lnTo>
                <a:cubicBezTo>
                  <a:pt x="17079" y="316"/>
                  <a:pt x="17169" y="304"/>
                  <a:pt x="17251" y="287"/>
                </a:cubicBezTo>
                <a:cubicBezTo>
                  <a:pt x="17276" y="283"/>
                  <a:pt x="17296" y="250"/>
                  <a:pt x="17292" y="226"/>
                </a:cubicBezTo>
                <a:cubicBezTo>
                  <a:pt x="17285" y="204"/>
                  <a:pt x="17262" y="183"/>
                  <a:pt x="17238" y="183"/>
                </a:cubicBezTo>
                <a:close/>
                <a:moveTo>
                  <a:pt x="58" y="84"/>
                </a:moveTo>
                <a:cubicBezTo>
                  <a:pt x="53" y="84"/>
                  <a:pt x="47" y="85"/>
                  <a:pt x="41" y="86"/>
                </a:cubicBezTo>
                <a:cubicBezTo>
                  <a:pt x="16" y="98"/>
                  <a:pt x="0" y="127"/>
                  <a:pt x="12" y="152"/>
                </a:cubicBezTo>
                <a:cubicBezTo>
                  <a:pt x="12" y="160"/>
                  <a:pt x="49" y="246"/>
                  <a:pt x="115" y="394"/>
                </a:cubicBezTo>
                <a:cubicBezTo>
                  <a:pt x="123" y="414"/>
                  <a:pt x="139" y="427"/>
                  <a:pt x="160" y="427"/>
                </a:cubicBezTo>
                <a:cubicBezTo>
                  <a:pt x="164" y="427"/>
                  <a:pt x="172" y="427"/>
                  <a:pt x="180" y="418"/>
                </a:cubicBezTo>
                <a:cubicBezTo>
                  <a:pt x="205" y="410"/>
                  <a:pt x="217" y="377"/>
                  <a:pt x="205" y="353"/>
                </a:cubicBezTo>
                <a:cubicBezTo>
                  <a:pt x="139" y="205"/>
                  <a:pt x="111" y="119"/>
                  <a:pt x="111" y="119"/>
                </a:cubicBezTo>
                <a:cubicBezTo>
                  <a:pt x="101" y="96"/>
                  <a:pt x="81" y="84"/>
                  <a:pt x="58" y="84"/>
                </a:cubicBezTo>
                <a:close/>
                <a:moveTo>
                  <a:pt x="16730" y="295"/>
                </a:moveTo>
                <a:cubicBezTo>
                  <a:pt x="16727" y="295"/>
                  <a:pt x="16725" y="295"/>
                  <a:pt x="16722" y="295"/>
                </a:cubicBezTo>
                <a:cubicBezTo>
                  <a:pt x="16636" y="316"/>
                  <a:pt x="16554" y="336"/>
                  <a:pt x="16472" y="357"/>
                </a:cubicBezTo>
                <a:cubicBezTo>
                  <a:pt x="16443" y="365"/>
                  <a:pt x="16431" y="394"/>
                  <a:pt x="16435" y="418"/>
                </a:cubicBezTo>
                <a:cubicBezTo>
                  <a:pt x="16443" y="439"/>
                  <a:pt x="16464" y="455"/>
                  <a:pt x="16484" y="455"/>
                </a:cubicBezTo>
                <a:lnTo>
                  <a:pt x="16501" y="455"/>
                </a:lnTo>
                <a:lnTo>
                  <a:pt x="16747" y="394"/>
                </a:lnTo>
                <a:cubicBezTo>
                  <a:pt x="16771" y="390"/>
                  <a:pt x="16788" y="357"/>
                  <a:pt x="16784" y="332"/>
                </a:cubicBezTo>
                <a:cubicBezTo>
                  <a:pt x="16780" y="310"/>
                  <a:pt x="16753" y="295"/>
                  <a:pt x="16730" y="295"/>
                </a:cubicBezTo>
                <a:close/>
                <a:moveTo>
                  <a:pt x="16241" y="423"/>
                </a:moveTo>
                <a:cubicBezTo>
                  <a:pt x="16236" y="423"/>
                  <a:pt x="16231" y="424"/>
                  <a:pt x="16226" y="427"/>
                </a:cubicBezTo>
                <a:cubicBezTo>
                  <a:pt x="16144" y="447"/>
                  <a:pt x="16062" y="472"/>
                  <a:pt x="15980" y="496"/>
                </a:cubicBezTo>
                <a:cubicBezTo>
                  <a:pt x="15947" y="509"/>
                  <a:pt x="15931" y="537"/>
                  <a:pt x="15943" y="562"/>
                </a:cubicBezTo>
                <a:cubicBezTo>
                  <a:pt x="15951" y="582"/>
                  <a:pt x="15972" y="599"/>
                  <a:pt x="15992" y="599"/>
                </a:cubicBezTo>
                <a:cubicBezTo>
                  <a:pt x="16000" y="599"/>
                  <a:pt x="16004" y="595"/>
                  <a:pt x="16004" y="595"/>
                </a:cubicBezTo>
                <a:cubicBezTo>
                  <a:pt x="16086" y="570"/>
                  <a:pt x="16168" y="550"/>
                  <a:pt x="16250" y="521"/>
                </a:cubicBezTo>
                <a:cubicBezTo>
                  <a:pt x="16275" y="517"/>
                  <a:pt x="16296" y="488"/>
                  <a:pt x="16287" y="459"/>
                </a:cubicBezTo>
                <a:cubicBezTo>
                  <a:pt x="16281" y="440"/>
                  <a:pt x="16261" y="423"/>
                  <a:pt x="16241" y="423"/>
                </a:cubicBezTo>
                <a:close/>
                <a:moveTo>
                  <a:pt x="15751" y="570"/>
                </a:moveTo>
                <a:cubicBezTo>
                  <a:pt x="15745" y="570"/>
                  <a:pt x="15740" y="571"/>
                  <a:pt x="15734" y="574"/>
                </a:cubicBezTo>
                <a:cubicBezTo>
                  <a:pt x="15656" y="599"/>
                  <a:pt x="15574" y="623"/>
                  <a:pt x="15492" y="656"/>
                </a:cubicBezTo>
                <a:cubicBezTo>
                  <a:pt x="15467" y="664"/>
                  <a:pt x="15451" y="697"/>
                  <a:pt x="15459" y="722"/>
                </a:cubicBezTo>
                <a:cubicBezTo>
                  <a:pt x="15467" y="742"/>
                  <a:pt x="15488" y="759"/>
                  <a:pt x="15508" y="759"/>
                </a:cubicBezTo>
                <a:cubicBezTo>
                  <a:pt x="15516" y="759"/>
                  <a:pt x="15521" y="759"/>
                  <a:pt x="15529" y="755"/>
                </a:cubicBezTo>
                <a:cubicBezTo>
                  <a:pt x="15603" y="726"/>
                  <a:pt x="15685" y="697"/>
                  <a:pt x="15767" y="673"/>
                </a:cubicBezTo>
                <a:cubicBezTo>
                  <a:pt x="15795" y="660"/>
                  <a:pt x="15808" y="632"/>
                  <a:pt x="15799" y="603"/>
                </a:cubicBezTo>
                <a:cubicBezTo>
                  <a:pt x="15790" y="584"/>
                  <a:pt x="15771" y="570"/>
                  <a:pt x="15751" y="570"/>
                </a:cubicBezTo>
                <a:close/>
                <a:moveTo>
                  <a:pt x="266" y="558"/>
                </a:moveTo>
                <a:cubicBezTo>
                  <a:pt x="258" y="558"/>
                  <a:pt x="249" y="559"/>
                  <a:pt x="242" y="562"/>
                </a:cubicBezTo>
                <a:cubicBezTo>
                  <a:pt x="217" y="574"/>
                  <a:pt x="213" y="603"/>
                  <a:pt x="221" y="632"/>
                </a:cubicBezTo>
                <a:lnTo>
                  <a:pt x="344" y="861"/>
                </a:lnTo>
                <a:cubicBezTo>
                  <a:pt x="357" y="878"/>
                  <a:pt x="369" y="886"/>
                  <a:pt x="390" y="886"/>
                </a:cubicBezTo>
                <a:cubicBezTo>
                  <a:pt x="402" y="886"/>
                  <a:pt x="406" y="882"/>
                  <a:pt x="406" y="882"/>
                </a:cubicBezTo>
                <a:cubicBezTo>
                  <a:pt x="431" y="865"/>
                  <a:pt x="443" y="837"/>
                  <a:pt x="426" y="808"/>
                </a:cubicBezTo>
                <a:cubicBezTo>
                  <a:pt x="385" y="734"/>
                  <a:pt x="344" y="660"/>
                  <a:pt x="308" y="582"/>
                </a:cubicBezTo>
                <a:cubicBezTo>
                  <a:pt x="302" y="565"/>
                  <a:pt x="284" y="558"/>
                  <a:pt x="266" y="558"/>
                </a:cubicBezTo>
                <a:close/>
                <a:moveTo>
                  <a:pt x="15269" y="744"/>
                </a:moveTo>
                <a:cubicBezTo>
                  <a:pt x="15264" y="744"/>
                  <a:pt x="15259" y="745"/>
                  <a:pt x="15254" y="746"/>
                </a:cubicBezTo>
                <a:cubicBezTo>
                  <a:pt x="15172" y="779"/>
                  <a:pt x="15098" y="808"/>
                  <a:pt x="15016" y="841"/>
                </a:cubicBezTo>
                <a:cubicBezTo>
                  <a:pt x="14987" y="849"/>
                  <a:pt x="14975" y="882"/>
                  <a:pt x="14983" y="906"/>
                </a:cubicBezTo>
                <a:cubicBezTo>
                  <a:pt x="14987" y="927"/>
                  <a:pt x="15008" y="939"/>
                  <a:pt x="15028" y="939"/>
                </a:cubicBezTo>
                <a:cubicBezTo>
                  <a:pt x="15034" y="939"/>
                  <a:pt x="15038" y="935"/>
                  <a:pt x="15042" y="935"/>
                </a:cubicBezTo>
                <a:cubicBezTo>
                  <a:pt x="15044" y="935"/>
                  <a:pt x="15046" y="936"/>
                  <a:pt x="15049" y="939"/>
                </a:cubicBezTo>
                <a:cubicBezTo>
                  <a:pt x="15131" y="906"/>
                  <a:pt x="15209" y="878"/>
                  <a:pt x="15291" y="845"/>
                </a:cubicBezTo>
                <a:cubicBezTo>
                  <a:pt x="15316" y="837"/>
                  <a:pt x="15332" y="804"/>
                  <a:pt x="15324" y="779"/>
                </a:cubicBezTo>
                <a:cubicBezTo>
                  <a:pt x="15314" y="759"/>
                  <a:pt x="15292" y="744"/>
                  <a:pt x="15269" y="744"/>
                </a:cubicBezTo>
                <a:close/>
                <a:moveTo>
                  <a:pt x="14790" y="934"/>
                </a:moveTo>
                <a:cubicBezTo>
                  <a:pt x="14784" y="934"/>
                  <a:pt x="14777" y="936"/>
                  <a:pt x="14770" y="939"/>
                </a:cubicBezTo>
                <a:cubicBezTo>
                  <a:pt x="14692" y="968"/>
                  <a:pt x="14610" y="997"/>
                  <a:pt x="14532" y="1033"/>
                </a:cubicBezTo>
                <a:cubicBezTo>
                  <a:pt x="14508" y="1046"/>
                  <a:pt x="14495" y="1074"/>
                  <a:pt x="14508" y="1099"/>
                </a:cubicBezTo>
                <a:cubicBezTo>
                  <a:pt x="14512" y="1120"/>
                  <a:pt x="14532" y="1132"/>
                  <a:pt x="14553" y="1132"/>
                </a:cubicBezTo>
                <a:cubicBezTo>
                  <a:pt x="14565" y="1132"/>
                  <a:pt x="14569" y="1128"/>
                  <a:pt x="14573" y="1128"/>
                </a:cubicBezTo>
                <a:cubicBezTo>
                  <a:pt x="14651" y="1095"/>
                  <a:pt x="14733" y="1062"/>
                  <a:pt x="14811" y="1029"/>
                </a:cubicBezTo>
                <a:cubicBezTo>
                  <a:pt x="14836" y="1021"/>
                  <a:pt x="14844" y="988"/>
                  <a:pt x="14836" y="964"/>
                </a:cubicBezTo>
                <a:cubicBezTo>
                  <a:pt x="14827" y="946"/>
                  <a:pt x="14809" y="934"/>
                  <a:pt x="14790" y="934"/>
                </a:cubicBezTo>
                <a:close/>
                <a:moveTo>
                  <a:pt x="514" y="1001"/>
                </a:moveTo>
                <a:cubicBezTo>
                  <a:pt x="505" y="1001"/>
                  <a:pt x="496" y="1004"/>
                  <a:pt x="488" y="1009"/>
                </a:cubicBezTo>
                <a:cubicBezTo>
                  <a:pt x="467" y="1025"/>
                  <a:pt x="459" y="1054"/>
                  <a:pt x="472" y="1083"/>
                </a:cubicBezTo>
                <a:cubicBezTo>
                  <a:pt x="521" y="1152"/>
                  <a:pt x="566" y="1230"/>
                  <a:pt x="611" y="1300"/>
                </a:cubicBezTo>
                <a:cubicBezTo>
                  <a:pt x="615" y="1316"/>
                  <a:pt x="636" y="1329"/>
                  <a:pt x="652" y="1329"/>
                </a:cubicBezTo>
                <a:cubicBezTo>
                  <a:pt x="664" y="1329"/>
                  <a:pt x="672" y="1320"/>
                  <a:pt x="677" y="1312"/>
                </a:cubicBezTo>
                <a:cubicBezTo>
                  <a:pt x="705" y="1296"/>
                  <a:pt x="709" y="1267"/>
                  <a:pt x="693" y="1238"/>
                </a:cubicBezTo>
                <a:cubicBezTo>
                  <a:pt x="648" y="1169"/>
                  <a:pt x="603" y="1095"/>
                  <a:pt x="562" y="1025"/>
                </a:cubicBezTo>
                <a:cubicBezTo>
                  <a:pt x="551" y="1011"/>
                  <a:pt x="532" y="1001"/>
                  <a:pt x="514" y="1001"/>
                </a:cubicBezTo>
                <a:close/>
                <a:moveTo>
                  <a:pt x="14322" y="1133"/>
                </a:moveTo>
                <a:cubicBezTo>
                  <a:pt x="14315" y="1133"/>
                  <a:pt x="14309" y="1134"/>
                  <a:pt x="14303" y="1136"/>
                </a:cubicBezTo>
                <a:cubicBezTo>
                  <a:pt x="14221" y="1169"/>
                  <a:pt x="14143" y="1202"/>
                  <a:pt x="14065" y="1238"/>
                </a:cubicBezTo>
                <a:cubicBezTo>
                  <a:pt x="14040" y="1251"/>
                  <a:pt x="14032" y="1279"/>
                  <a:pt x="14040" y="1304"/>
                </a:cubicBezTo>
                <a:cubicBezTo>
                  <a:pt x="14053" y="1325"/>
                  <a:pt x="14065" y="1337"/>
                  <a:pt x="14085" y="1337"/>
                </a:cubicBezTo>
                <a:cubicBezTo>
                  <a:pt x="14094" y="1337"/>
                  <a:pt x="14102" y="1337"/>
                  <a:pt x="14114" y="1333"/>
                </a:cubicBezTo>
                <a:cubicBezTo>
                  <a:pt x="14188" y="1300"/>
                  <a:pt x="14266" y="1267"/>
                  <a:pt x="14344" y="1230"/>
                </a:cubicBezTo>
                <a:cubicBezTo>
                  <a:pt x="14368" y="1218"/>
                  <a:pt x="14381" y="1189"/>
                  <a:pt x="14368" y="1165"/>
                </a:cubicBezTo>
                <a:cubicBezTo>
                  <a:pt x="14362" y="1143"/>
                  <a:pt x="14342" y="1133"/>
                  <a:pt x="14322" y="1133"/>
                </a:cubicBezTo>
                <a:close/>
                <a:moveTo>
                  <a:pt x="13856" y="1344"/>
                </a:moveTo>
                <a:cubicBezTo>
                  <a:pt x="13849" y="1344"/>
                  <a:pt x="13842" y="1346"/>
                  <a:pt x="13835" y="1349"/>
                </a:cubicBezTo>
                <a:lnTo>
                  <a:pt x="13606" y="1456"/>
                </a:lnTo>
                <a:cubicBezTo>
                  <a:pt x="13581" y="1464"/>
                  <a:pt x="13569" y="1497"/>
                  <a:pt x="13581" y="1521"/>
                </a:cubicBezTo>
                <a:cubicBezTo>
                  <a:pt x="13589" y="1542"/>
                  <a:pt x="13606" y="1554"/>
                  <a:pt x="13626" y="1554"/>
                </a:cubicBezTo>
                <a:cubicBezTo>
                  <a:pt x="13630" y="1554"/>
                  <a:pt x="13642" y="1554"/>
                  <a:pt x="13647" y="1546"/>
                </a:cubicBezTo>
                <a:lnTo>
                  <a:pt x="13876" y="1439"/>
                </a:lnTo>
                <a:cubicBezTo>
                  <a:pt x="13901" y="1431"/>
                  <a:pt x="13913" y="1398"/>
                  <a:pt x="13901" y="1374"/>
                </a:cubicBezTo>
                <a:cubicBezTo>
                  <a:pt x="13895" y="1356"/>
                  <a:pt x="13876" y="1344"/>
                  <a:pt x="13856" y="1344"/>
                </a:cubicBezTo>
                <a:close/>
                <a:moveTo>
                  <a:pt x="799" y="1437"/>
                </a:moveTo>
                <a:cubicBezTo>
                  <a:pt x="790" y="1437"/>
                  <a:pt x="780" y="1439"/>
                  <a:pt x="771" y="1443"/>
                </a:cubicBezTo>
                <a:cubicBezTo>
                  <a:pt x="746" y="1460"/>
                  <a:pt x="738" y="1493"/>
                  <a:pt x="755" y="1517"/>
                </a:cubicBezTo>
                <a:cubicBezTo>
                  <a:pt x="800" y="1587"/>
                  <a:pt x="853" y="1661"/>
                  <a:pt x="902" y="1726"/>
                </a:cubicBezTo>
                <a:cubicBezTo>
                  <a:pt x="914" y="1743"/>
                  <a:pt x="931" y="1747"/>
                  <a:pt x="943" y="1747"/>
                </a:cubicBezTo>
                <a:cubicBezTo>
                  <a:pt x="955" y="1747"/>
                  <a:pt x="972" y="1747"/>
                  <a:pt x="980" y="1735"/>
                </a:cubicBezTo>
                <a:cubicBezTo>
                  <a:pt x="1001" y="1722"/>
                  <a:pt x="1005" y="1685"/>
                  <a:pt x="992" y="1665"/>
                </a:cubicBezTo>
                <a:cubicBezTo>
                  <a:pt x="939" y="1599"/>
                  <a:pt x="890" y="1530"/>
                  <a:pt x="841" y="1460"/>
                </a:cubicBezTo>
                <a:cubicBezTo>
                  <a:pt x="833" y="1444"/>
                  <a:pt x="816" y="1437"/>
                  <a:pt x="799" y="1437"/>
                </a:cubicBezTo>
                <a:close/>
                <a:moveTo>
                  <a:pt x="13388" y="1563"/>
                </a:moveTo>
                <a:cubicBezTo>
                  <a:pt x="13382" y="1563"/>
                  <a:pt x="13375" y="1564"/>
                  <a:pt x="13368" y="1566"/>
                </a:cubicBezTo>
                <a:cubicBezTo>
                  <a:pt x="13294" y="1603"/>
                  <a:pt x="13216" y="1644"/>
                  <a:pt x="13138" y="1681"/>
                </a:cubicBezTo>
                <a:cubicBezTo>
                  <a:pt x="13118" y="1689"/>
                  <a:pt x="13109" y="1722"/>
                  <a:pt x="13118" y="1747"/>
                </a:cubicBezTo>
                <a:cubicBezTo>
                  <a:pt x="13130" y="1767"/>
                  <a:pt x="13142" y="1780"/>
                  <a:pt x="13163" y="1780"/>
                </a:cubicBezTo>
                <a:cubicBezTo>
                  <a:pt x="13175" y="1780"/>
                  <a:pt x="13179" y="1780"/>
                  <a:pt x="13179" y="1772"/>
                </a:cubicBezTo>
                <a:cubicBezTo>
                  <a:pt x="13257" y="1735"/>
                  <a:pt x="13335" y="1698"/>
                  <a:pt x="13409" y="1661"/>
                </a:cubicBezTo>
                <a:cubicBezTo>
                  <a:pt x="13437" y="1648"/>
                  <a:pt x="13446" y="1620"/>
                  <a:pt x="13437" y="1595"/>
                </a:cubicBezTo>
                <a:cubicBezTo>
                  <a:pt x="13428" y="1573"/>
                  <a:pt x="13409" y="1563"/>
                  <a:pt x="13388" y="1563"/>
                </a:cubicBezTo>
                <a:close/>
                <a:moveTo>
                  <a:pt x="12933" y="1797"/>
                </a:moveTo>
                <a:cubicBezTo>
                  <a:pt x="12925" y="1797"/>
                  <a:pt x="12916" y="1799"/>
                  <a:pt x="12908" y="1804"/>
                </a:cubicBezTo>
                <a:cubicBezTo>
                  <a:pt x="12835" y="1845"/>
                  <a:pt x="12761" y="1882"/>
                  <a:pt x="12683" y="1923"/>
                </a:cubicBezTo>
                <a:cubicBezTo>
                  <a:pt x="12658" y="1931"/>
                  <a:pt x="12646" y="1964"/>
                  <a:pt x="12662" y="1989"/>
                </a:cubicBezTo>
                <a:cubicBezTo>
                  <a:pt x="12671" y="2005"/>
                  <a:pt x="12687" y="2013"/>
                  <a:pt x="12708" y="2013"/>
                </a:cubicBezTo>
                <a:cubicBezTo>
                  <a:pt x="12720" y="2013"/>
                  <a:pt x="12724" y="2009"/>
                  <a:pt x="12728" y="2009"/>
                </a:cubicBezTo>
                <a:cubicBezTo>
                  <a:pt x="12798" y="1968"/>
                  <a:pt x="12876" y="1931"/>
                  <a:pt x="12954" y="1890"/>
                </a:cubicBezTo>
                <a:cubicBezTo>
                  <a:pt x="12978" y="1882"/>
                  <a:pt x="12991" y="1849"/>
                  <a:pt x="12974" y="1825"/>
                </a:cubicBezTo>
                <a:cubicBezTo>
                  <a:pt x="12968" y="1808"/>
                  <a:pt x="12951" y="1797"/>
                  <a:pt x="12933" y="1797"/>
                </a:cubicBezTo>
                <a:close/>
                <a:moveTo>
                  <a:pt x="1107" y="1850"/>
                </a:moveTo>
                <a:cubicBezTo>
                  <a:pt x="1095" y="1850"/>
                  <a:pt x="1084" y="1854"/>
                  <a:pt x="1074" y="1862"/>
                </a:cubicBezTo>
                <a:cubicBezTo>
                  <a:pt x="1046" y="1874"/>
                  <a:pt x="1046" y="1911"/>
                  <a:pt x="1062" y="1931"/>
                </a:cubicBezTo>
                <a:cubicBezTo>
                  <a:pt x="1115" y="1997"/>
                  <a:pt x="1169" y="2067"/>
                  <a:pt x="1226" y="2132"/>
                </a:cubicBezTo>
                <a:cubicBezTo>
                  <a:pt x="1238" y="2141"/>
                  <a:pt x="1251" y="2149"/>
                  <a:pt x="1267" y="2149"/>
                </a:cubicBezTo>
                <a:cubicBezTo>
                  <a:pt x="1279" y="2149"/>
                  <a:pt x="1288" y="2149"/>
                  <a:pt x="1304" y="2136"/>
                </a:cubicBezTo>
                <a:cubicBezTo>
                  <a:pt x="1324" y="2120"/>
                  <a:pt x="1329" y="2087"/>
                  <a:pt x="1308" y="2067"/>
                </a:cubicBezTo>
                <a:cubicBezTo>
                  <a:pt x="1251" y="2005"/>
                  <a:pt x="1197" y="1936"/>
                  <a:pt x="1144" y="1870"/>
                </a:cubicBezTo>
                <a:cubicBezTo>
                  <a:pt x="1135" y="1856"/>
                  <a:pt x="1121" y="1850"/>
                  <a:pt x="1107" y="1850"/>
                </a:cubicBezTo>
                <a:close/>
                <a:moveTo>
                  <a:pt x="12482" y="2026"/>
                </a:moveTo>
                <a:cubicBezTo>
                  <a:pt x="12474" y="2026"/>
                  <a:pt x="12465" y="2029"/>
                  <a:pt x="12457" y="2034"/>
                </a:cubicBezTo>
                <a:lnTo>
                  <a:pt x="12232" y="2153"/>
                </a:lnTo>
                <a:cubicBezTo>
                  <a:pt x="12207" y="2161"/>
                  <a:pt x="12195" y="2194"/>
                  <a:pt x="12211" y="2218"/>
                </a:cubicBezTo>
                <a:cubicBezTo>
                  <a:pt x="12220" y="2235"/>
                  <a:pt x="12236" y="2243"/>
                  <a:pt x="12257" y="2243"/>
                </a:cubicBezTo>
                <a:cubicBezTo>
                  <a:pt x="12261" y="2243"/>
                  <a:pt x="12273" y="2243"/>
                  <a:pt x="12277" y="2239"/>
                </a:cubicBezTo>
                <a:lnTo>
                  <a:pt x="12503" y="2120"/>
                </a:lnTo>
                <a:cubicBezTo>
                  <a:pt x="12527" y="2112"/>
                  <a:pt x="12539" y="2079"/>
                  <a:pt x="12523" y="2054"/>
                </a:cubicBezTo>
                <a:cubicBezTo>
                  <a:pt x="12517" y="2038"/>
                  <a:pt x="12500" y="2026"/>
                  <a:pt x="12482" y="2026"/>
                </a:cubicBezTo>
                <a:close/>
                <a:moveTo>
                  <a:pt x="12028" y="2263"/>
                </a:moveTo>
                <a:cubicBezTo>
                  <a:pt x="12020" y="2263"/>
                  <a:pt x="12011" y="2266"/>
                  <a:pt x="12002" y="2272"/>
                </a:cubicBezTo>
                <a:lnTo>
                  <a:pt x="11777" y="2387"/>
                </a:lnTo>
                <a:cubicBezTo>
                  <a:pt x="11748" y="2399"/>
                  <a:pt x="11740" y="2428"/>
                  <a:pt x="11756" y="2456"/>
                </a:cubicBezTo>
                <a:cubicBezTo>
                  <a:pt x="11764" y="2469"/>
                  <a:pt x="11781" y="2481"/>
                  <a:pt x="11801" y="2481"/>
                </a:cubicBezTo>
                <a:cubicBezTo>
                  <a:pt x="11805" y="2481"/>
                  <a:pt x="11818" y="2481"/>
                  <a:pt x="11822" y="2477"/>
                </a:cubicBezTo>
                <a:lnTo>
                  <a:pt x="12047" y="2358"/>
                </a:lnTo>
                <a:cubicBezTo>
                  <a:pt x="12072" y="2346"/>
                  <a:pt x="12080" y="2317"/>
                  <a:pt x="12068" y="2292"/>
                </a:cubicBezTo>
                <a:cubicBezTo>
                  <a:pt x="12060" y="2273"/>
                  <a:pt x="12045" y="2263"/>
                  <a:pt x="12028" y="2263"/>
                </a:cubicBezTo>
                <a:close/>
                <a:moveTo>
                  <a:pt x="1438" y="2242"/>
                </a:moveTo>
                <a:cubicBezTo>
                  <a:pt x="1427" y="2242"/>
                  <a:pt x="1416" y="2246"/>
                  <a:pt x="1406" y="2255"/>
                </a:cubicBezTo>
                <a:cubicBezTo>
                  <a:pt x="1386" y="2276"/>
                  <a:pt x="1382" y="2305"/>
                  <a:pt x="1402" y="2325"/>
                </a:cubicBezTo>
                <a:cubicBezTo>
                  <a:pt x="1464" y="2387"/>
                  <a:pt x="1517" y="2448"/>
                  <a:pt x="1579" y="2510"/>
                </a:cubicBezTo>
                <a:cubicBezTo>
                  <a:pt x="1591" y="2522"/>
                  <a:pt x="1599" y="2526"/>
                  <a:pt x="1616" y="2526"/>
                </a:cubicBezTo>
                <a:cubicBezTo>
                  <a:pt x="1628" y="2526"/>
                  <a:pt x="1640" y="2522"/>
                  <a:pt x="1653" y="2518"/>
                </a:cubicBezTo>
                <a:cubicBezTo>
                  <a:pt x="1673" y="2497"/>
                  <a:pt x="1673" y="2464"/>
                  <a:pt x="1653" y="2444"/>
                </a:cubicBezTo>
                <a:cubicBezTo>
                  <a:pt x="1595" y="2382"/>
                  <a:pt x="1534" y="2321"/>
                  <a:pt x="1476" y="2259"/>
                </a:cubicBezTo>
                <a:cubicBezTo>
                  <a:pt x="1465" y="2248"/>
                  <a:pt x="1451" y="2242"/>
                  <a:pt x="1438" y="2242"/>
                </a:cubicBezTo>
                <a:close/>
                <a:moveTo>
                  <a:pt x="11570" y="2494"/>
                </a:moveTo>
                <a:cubicBezTo>
                  <a:pt x="11561" y="2494"/>
                  <a:pt x="11552" y="2496"/>
                  <a:pt x="11543" y="2501"/>
                </a:cubicBezTo>
                <a:cubicBezTo>
                  <a:pt x="11473" y="2542"/>
                  <a:pt x="11395" y="2583"/>
                  <a:pt x="11317" y="2620"/>
                </a:cubicBezTo>
                <a:cubicBezTo>
                  <a:pt x="11293" y="2629"/>
                  <a:pt x="11289" y="2661"/>
                  <a:pt x="11297" y="2686"/>
                </a:cubicBezTo>
                <a:cubicBezTo>
                  <a:pt x="11309" y="2702"/>
                  <a:pt x="11326" y="2711"/>
                  <a:pt x="11346" y="2711"/>
                </a:cubicBezTo>
                <a:cubicBezTo>
                  <a:pt x="11350" y="2711"/>
                  <a:pt x="11358" y="2711"/>
                  <a:pt x="11358" y="2706"/>
                </a:cubicBezTo>
                <a:cubicBezTo>
                  <a:pt x="11436" y="2665"/>
                  <a:pt x="11514" y="2629"/>
                  <a:pt x="11592" y="2588"/>
                </a:cubicBezTo>
                <a:cubicBezTo>
                  <a:pt x="11617" y="2579"/>
                  <a:pt x="11621" y="2547"/>
                  <a:pt x="11613" y="2522"/>
                </a:cubicBezTo>
                <a:cubicBezTo>
                  <a:pt x="11604" y="2505"/>
                  <a:pt x="11588" y="2494"/>
                  <a:pt x="11570" y="2494"/>
                </a:cubicBezTo>
                <a:close/>
                <a:moveTo>
                  <a:pt x="1796" y="2605"/>
                </a:moveTo>
                <a:cubicBezTo>
                  <a:pt x="1783" y="2605"/>
                  <a:pt x="1769" y="2610"/>
                  <a:pt x="1759" y="2620"/>
                </a:cubicBezTo>
                <a:cubicBezTo>
                  <a:pt x="1739" y="2637"/>
                  <a:pt x="1739" y="2670"/>
                  <a:pt x="1759" y="2690"/>
                </a:cubicBezTo>
                <a:cubicBezTo>
                  <a:pt x="1825" y="2752"/>
                  <a:pt x="1886" y="2809"/>
                  <a:pt x="1956" y="2862"/>
                </a:cubicBezTo>
                <a:cubicBezTo>
                  <a:pt x="1964" y="2870"/>
                  <a:pt x="1981" y="2875"/>
                  <a:pt x="1989" y="2875"/>
                </a:cubicBezTo>
                <a:cubicBezTo>
                  <a:pt x="2005" y="2875"/>
                  <a:pt x="2017" y="2870"/>
                  <a:pt x="2026" y="2858"/>
                </a:cubicBezTo>
                <a:cubicBezTo>
                  <a:pt x="2046" y="2838"/>
                  <a:pt x="2042" y="2809"/>
                  <a:pt x="2022" y="2788"/>
                </a:cubicBezTo>
                <a:cubicBezTo>
                  <a:pt x="1960" y="2731"/>
                  <a:pt x="1890" y="2674"/>
                  <a:pt x="1833" y="2620"/>
                </a:cubicBezTo>
                <a:cubicBezTo>
                  <a:pt x="1823" y="2610"/>
                  <a:pt x="1809" y="2605"/>
                  <a:pt x="1796" y="2605"/>
                </a:cubicBezTo>
                <a:close/>
                <a:moveTo>
                  <a:pt x="11113" y="2728"/>
                </a:moveTo>
                <a:cubicBezTo>
                  <a:pt x="11106" y="2728"/>
                  <a:pt x="11099" y="2729"/>
                  <a:pt x="11092" y="2731"/>
                </a:cubicBezTo>
                <a:cubicBezTo>
                  <a:pt x="11018" y="2768"/>
                  <a:pt x="10940" y="2809"/>
                  <a:pt x="10862" y="2846"/>
                </a:cubicBezTo>
                <a:cubicBezTo>
                  <a:pt x="10838" y="2854"/>
                  <a:pt x="10825" y="2887"/>
                  <a:pt x="10838" y="2911"/>
                </a:cubicBezTo>
                <a:cubicBezTo>
                  <a:pt x="10846" y="2932"/>
                  <a:pt x="10862" y="2940"/>
                  <a:pt x="10883" y="2940"/>
                </a:cubicBezTo>
                <a:cubicBezTo>
                  <a:pt x="10895" y="2940"/>
                  <a:pt x="10899" y="2936"/>
                  <a:pt x="10903" y="2936"/>
                </a:cubicBezTo>
                <a:cubicBezTo>
                  <a:pt x="10981" y="2899"/>
                  <a:pt x="11059" y="2858"/>
                  <a:pt x="11133" y="2825"/>
                </a:cubicBezTo>
                <a:cubicBezTo>
                  <a:pt x="11162" y="2813"/>
                  <a:pt x="11170" y="2784"/>
                  <a:pt x="11162" y="2756"/>
                </a:cubicBezTo>
                <a:cubicBezTo>
                  <a:pt x="11152" y="2737"/>
                  <a:pt x="11134" y="2728"/>
                  <a:pt x="11113" y="2728"/>
                </a:cubicBezTo>
                <a:close/>
                <a:moveTo>
                  <a:pt x="10654" y="2952"/>
                </a:moveTo>
                <a:cubicBezTo>
                  <a:pt x="10646" y="2952"/>
                  <a:pt x="10639" y="2953"/>
                  <a:pt x="10633" y="2957"/>
                </a:cubicBezTo>
                <a:lnTo>
                  <a:pt x="10403" y="3063"/>
                </a:lnTo>
                <a:cubicBezTo>
                  <a:pt x="10374" y="3075"/>
                  <a:pt x="10366" y="3104"/>
                  <a:pt x="10374" y="3133"/>
                </a:cubicBezTo>
                <a:cubicBezTo>
                  <a:pt x="10387" y="3149"/>
                  <a:pt x="10403" y="3162"/>
                  <a:pt x="10424" y="3162"/>
                </a:cubicBezTo>
                <a:cubicBezTo>
                  <a:pt x="10432" y="3162"/>
                  <a:pt x="10436" y="3157"/>
                  <a:pt x="10444" y="3157"/>
                </a:cubicBezTo>
                <a:lnTo>
                  <a:pt x="10674" y="3047"/>
                </a:lnTo>
                <a:cubicBezTo>
                  <a:pt x="10698" y="3039"/>
                  <a:pt x="10711" y="3010"/>
                  <a:pt x="10698" y="2981"/>
                </a:cubicBezTo>
                <a:cubicBezTo>
                  <a:pt x="10692" y="2963"/>
                  <a:pt x="10673" y="2952"/>
                  <a:pt x="10654" y="2952"/>
                </a:cubicBezTo>
                <a:close/>
                <a:moveTo>
                  <a:pt x="2188" y="2933"/>
                </a:moveTo>
                <a:cubicBezTo>
                  <a:pt x="2171" y="2933"/>
                  <a:pt x="2155" y="2940"/>
                  <a:pt x="2145" y="2952"/>
                </a:cubicBezTo>
                <a:cubicBezTo>
                  <a:pt x="2128" y="2973"/>
                  <a:pt x="2132" y="3010"/>
                  <a:pt x="2153" y="3022"/>
                </a:cubicBezTo>
                <a:cubicBezTo>
                  <a:pt x="2222" y="3080"/>
                  <a:pt x="2292" y="3133"/>
                  <a:pt x="2358" y="3182"/>
                </a:cubicBezTo>
                <a:cubicBezTo>
                  <a:pt x="2370" y="3186"/>
                  <a:pt x="2378" y="3194"/>
                  <a:pt x="2391" y="3194"/>
                </a:cubicBezTo>
                <a:cubicBezTo>
                  <a:pt x="2407" y="3194"/>
                  <a:pt x="2419" y="3186"/>
                  <a:pt x="2423" y="3166"/>
                </a:cubicBezTo>
                <a:cubicBezTo>
                  <a:pt x="2440" y="3145"/>
                  <a:pt x="2436" y="3108"/>
                  <a:pt x="2415" y="3096"/>
                </a:cubicBezTo>
                <a:lnTo>
                  <a:pt x="2214" y="2940"/>
                </a:lnTo>
                <a:cubicBezTo>
                  <a:pt x="2207" y="2936"/>
                  <a:pt x="2197" y="2933"/>
                  <a:pt x="2188" y="2933"/>
                </a:cubicBezTo>
                <a:close/>
                <a:moveTo>
                  <a:pt x="10190" y="3163"/>
                </a:moveTo>
                <a:cubicBezTo>
                  <a:pt x="10183" y="3163"/>
                  <a:pt x="10176" y="3164"/>
                  <a:pt x="10169" y="3166"/>
                </a:cubicBezTo>
                <a:cubicBezTo>
                  <a:pt x="10087" y="3203"/>
                  <a:pt x="10014" y="3235"/>
                  <a:pt x="9936" y="3268"/>
                </a:cubicBezTo>
                <a:cubicBezTo>
                  <a:pt x="9911" y="3280"/>
                  <a:pt x="9899" y="3309"/>
                  <a:pt x="9911" y="3338"/>
                </a:cubicBezTo>
                <a:cubicBezTo>
                  <a:pt x="9915" y="3354"/>
                  <a:pt x="9936" y="3367"/>
                  <a:pt x="9956" y="3367"/>
                </a:cubicBezTo>
                <a:cubicBezTo>
                  <a:pt x="9960" y="3367"/>
                  <a:pt x="9973" y="3367"/>
                  <a:pt x="9977" y="3363"/>
                </a:cubicBezTo>
                <a:cubicBezTo>
                  <a:pt x="10055" y="3330"/>
                  <a:pt x="10137" y="3297"/>
                  <a:pt x="10210" y="3260"/>
                </a:cubicBezTo>
                <a:cubicBezTo>
                  <a:pt x="10239" y="3248"/>
                  <a:pt x="10247" y="3219"/>
                  <a:pt x="10239" y="3194"/>
                </a:cubicBezTo>
                <a:cubicBezTo>
                  <a:pt x="10230" y="3173"/>
                  <a:pt x="10211" y="3163"/>
                  <a:pt x="10190" y="3163"/>
                </a:cubicBezTo>
                <a:close/>
                <a:moveTo>
                  <a:pt x="2597" y="3241"/>
                </a:moveTo>
                <a:cubicBezTo>
                  <a:pt x="2581" y="3241"/>
                  <a:pt x="2565" y="3248"/>
                  <a:pt x="2555" y="3264"/>
                </a:cubicBezTo>
                <a:cubicBezTo>
                  <a:pt x="2538" y="3289"/>
                  <a:pt x="2542" y="3322"/>
                  <a:pt x="2571" y="3338"/>
                </a:cubicBezTo>
                <a:cubicBezTo>
                  <a:pt x="2641" y="3383"/>
                  <a:pt x="2719" y="3428"/>
                  <a:pt x="2788" y="3473"/>
                </a:cubicBezTo>
                <a:cubicBezTo>
                  <a:pt x="2797" y="3481"/>
                  <a:pt x="2805" y="3481"/>
                  <a:pt x="2817" y="3481"/>
                </a:cubicBezTo>
                <a:cubicBezTo>
                  <a:pt x="2838" y="3481"/>
                  <a:pt x="2850" y="3469"/>
                  <a:pt x="2858" y="3461"/>
                </a:cubicBezTo>
                <a:cubicBezTo>
                  <a:pt x="2870" y="3432"/>
                  <a:pt x="2866" y="3404"/>
                  <a:pt x="2842" y="3387"/>
                </a:cubicBezTo>
                <a:lnTo>
                  <a:pt x="2624" y="3248"/>
                </a:lnTo>
                <a:cubicBezTo>
                  <a:pt x="2616" y="3243"/>
                  <a:pt x="2606" y="3241"/>
                  <a:pt x="2597" y="3241"/>
                </a:cubicBezTo>
                <a:close/>
                <a:moveTo>
                  <a:pt x="9726" y="3362"/>
                </a:moveTo>
                <a:cubicBezTo>
                  <a:pt x="9719" y="3362"/>
                  <a:pt x="9713" y="3363"/>
                  <a:pt x="9706" y="3367"/>
                </a:cubicBezTo>
                <a:cubicBezTo>
                  <a:pt x="9628" y="3404"/>
                  <a:pt x="9546" y="3432"/>
                  <a:pt x="9468" y="3465"/>
                </a:cubicBezTo>
                <a:cubicBezTo>
                  <a:pt x="9444" y="3473"/>
                  <a:pt x="9427" y="3506"/>
                  <a:pt x="9439" y="3531"/>
                </a:cubicBezTo>
                <a:cubicBezTo>
                  <a:pt x="9444" y="3551"/>
                  <a:pt x="9464" y="3559"/>
                  <a:pt x="9485" y="3559"/>
                </a:cubicBezTo>
                <a:cubicBezTo>
                  <a:pt x="9489" y="3559"/>
                  <a:pt x="9493" y="3559"/>
                  <a:pt x="9505" y="3555"/>
                </a:cubicBezTo>
                <a:cubicBezTo>
                  <a:pt x="9587" y="3527"/>
                  <a:pt x="9669" y="3490"/>
                  <a:pt x="9747" y="3457"/>
                </a:cubicBezTo>
                <a:cubicBezTo>
                  <a:pt x="9772" y="3449"/>
                  <a:pt x="9780" y="3420"/>
                  <a:pt x="9772" y="3391"/>
                </a:cubicBezTo>
                <a:cubicBezTo>
                  <a:pt x="9763" y="3373"/>
                  <a:pt x="9745" y="3362"/>
                  <a:pt x="9726" y="3362"/>
                </a:cubicBezTo>
                <a:close/>
                <a:moveTo>
                  <a:pt x="3042" y="3503"/>
                </a:moveTo>
                <a:cubicBezTo>
                  <a:pt x="3024" y="3503"/>
                  <a:pt x="3005" y="3514"/>
                  <a:pt x="2993" y="3531"/>
                </a:cubicBezTo>
                <a:cubicBezTo>
                  <a:pt x="2981" y="3555"/>
                  <a:pt x="2989" y="3588"/>
                  <a:pt x="3014" y="3604"/>
                </a:cubicBezTo>
                <a:cubicBezTo>
                  <a:pt x="3092" y="3645"/>
                  <a:pt x="3170" y="3682"/>
                  <a:pt x="3248" y="3719"/>
                </a:cubicBezTo>
                <a:cubicBezTo>
                  <a:pt x="3252" y="3727"/>
                  <a:pt x="3260" y="3727"/>
                  <a:pt x="3268" y="3727"/>
                </a:cubicBezTo>
                <a:cubicBezTo>
                  <a:pt x="3289" y="3727"/>
                  <a:pt x="3301" y="3715"/>
                  <a:pt x="3317" y="3695"/>
                </a:cubicBezTo>
                <a:cubicBezTo>
                  <a:pt x="3330" y="3670"/>
                  <a:pt x="3317" y="3637"/>
                  <a:pt x="3293" y="3629"/>
                </a:cubicBezTo>
                <a:cubicBezTo>
                  <a:pt x="3215" y="3592"/>
                  <a:pt x="3137" y="3551"/>
                  <a:pt x="3067" y="3510"/>
                </a:cubicBezTo>
                <a:cubicBezTo>
                  <a:pt x="3059" y="3505"/>
                  <a:pt x="3051" y="3503"/>
                  <a:pt x="3042" y="3503"/>
                </a:cubicBezTo>
                <a:close/>
                <a:moveTo>
                  <a:pt x="9246" y="3547"/>
                </a:moveTo>
                <a:cubicBezTo>
                  <a:pt x="9240" y="3547"/>
                  <a:pt x="9233" y="3548"/>
                  <a:pt x="9226" y="3551"/>
                </a:cubicBezTo>
                <a:cubicBezTo>
                  <a:pt x="9144" y="3580"/>
                  <a:pt x="9070" y="3613"/>
                  <a:pt x="8988" y="3637"/>
                </a:cubicBezTo>
                <a:cubicBezTo>
                  <a:pt x="8960" y="3650"/>
                  <a:pt x="8947" y="3678"/>
                  <a:pt x="8956" y="3703"/>
                </a:cubicBezTo>
                <a:cubicBezTo>
                  <a:pt x="8960" y="3727"/>
                  <a:pt x="8980" y="3740"/>
                  <a:pt x="9001" y="3740"/>
                </a:cubicBezTo>
                <a:cubicBezTo>
                  <a:pt x="9009" y="3740"/>
                  <a:pt x="9013" y="3740"/>
                  <a:pt x="9021" y="3736"/>
                </a:cubicBezTo>
                <a:cubicBezTo>
                  <a:pt x="9103" y="3711"/>
                  <a:pt x="9181" y="3678"/>
                  <a:pt x="9263" y="3650"/>
                </a:cubicBezTo>
                <a:cubicBezTo>
                  <a:pt x="9288" y="3637"/>
                  <a:pt x="9304" y="3609"/>
                  <a:pt x="9296" y="3580"/>
                </a:cubicBezTo>
                <a:cubicBezTo>
                  <a:pt x="9286" y="3561"/>
                  <a:pt x="9267" y="3547"/>
                  <a:pt x="9246" y="3547"/>
                </a:cubicBezTo>
                <a:close/>
                <a:moveTo>
                  <a:pt x="8760" y="3721"/>
                </a:moveTo>
                <a:cubicBezTo>
                  <a:pt x="8755" y="3721"/>
                  <a:pt x="8751" y="3722"/>
                  <a:pt x="8746" y="3723"/>
                </a:cubicBezTo>
                <a:lnTo>
                  <a:pt x="8500" y="3801"/>
                </a:lnTo>
                <a:cubicBezTo>
                  <a:pt x="8468" y="3805"/>
                  <a:pt x="8451" y="3838"/>
                  <a:pt x="8464" y="3863"/>
                </a:cubicBezTo>
                <a:cubicBezTo>
                  <a:pt x="8476" y="3883"/>
                  <a:pt x="8496" y="3900"/>
                  <a:pt x="8517" y="3900"/>
                </a:cubicBezTo>
                <a:lnTo>
                  <a:pt x="8537" y="3900"/>
                </a:lnTo>
                <a:lnTo>
                  <a:pt x="8779" y="3822"/>
                </a:lnTo>
                <a:cubicBezTo>
                  <a:pt x="8808" y="3814"/>
                  <a:pt x="8824" y="3781"/>
                  <a:pt x="8812" y="3756"/>
                </a:cubicBezTo>
                <a:cubicBezTo>
                  <a:pt x="8805" y="3736"/>
                  <a:pt x="8782" y="3721"/>
                  <a:pt x="8760" y="3721"/>
                </a:cubicBezTo>
                <a:close/>
                <a:moveTo>
                  <a:pt x="3493" y="3733"/>
                </a:moveTo>
                <a:cubicBezTo>
                  <a:pt x="3472" y="3733"/>
                  <a:pt x="3454" y="3742"/>
                  <a:pt x="3444" y="3760"/>
                </a:cubicBezTo>
                <a:cubicBezTo>
                  <a:pt x="3436" y="3789"/>
                  <a:pt x="3444" y="3818"/>
                  <a:pt x="3473" y="3830"/>
                </a:cubicBezTo>
                <a:cubicBezTo>
                  <a:pt x="3555" y="3863"/>
                  <a:pt x="3629" y="3896"/>
                  <a:pt x="3711" y="3924"/>
                </a:cubicBezTo>
                <a:cubicBezTo>
                  <a:pt x="3723" y="3932"/>
                  <a:pt x="3727" y="3932"/>
                  <a:pt x="3731" y="3932"/>
                </a:cubicBezTo>
                <a:cubicBezTo>
                  <a:pt x="3752" y="3932"/>
                  <a:pt x="3772" y="3916"/>
                  <a:pt x="3781" y="3900"/>
                </a:cubicBezTo>
                <a:cubicBezTo>
                  <a:pt x="3789" y="3875"/>
                  <a:pt x="3772" y="3842"/>
                  <a:pt x="3748" y="3834"/>
                </a:cubicBezTo>
                <a:cubicBezTo>
                  <a:pt x="3666" y="3801"/>
                  <a:pt x="3588" y="3773"/>
                  <a:pt x="3514" y="3736"/>
                </a:cubicBezTo>
                <a:cubicBezTo>
                  <a:pt x="3507" y="3734"/>
                  <a:pt x="3500" y="3733"/>
                  <a:pt x="3493" y="3733"/>
                </a:cubicBezTo>
                <a:close/>
                <a:moveTo>
                  <a:pt x="8261" y="3869"/>
                </a:moveTo>
                <a:cubicBezTo>
                  <a:pt x="8256" y="3869"/>
                  <a:pt x="8251" y="3870"/>
                  <a:pt x="8246" y="3871"/>
                </a:cubicBezTo>
                <a:cubicBezTo>
                  <a:pt x="8168" y="3896"/>
                  <a:pt x="8086" y="3916"/>
                  <a:pt x="8004" y="3937"/>
                </a:cubicBezTo>
                <a:cubicBezTo>
                  <a:pt x="7976" y="3941"/>
                  <a:pt x="7959" y="3973"/>
                  <a:pt x="7967" y="3998"/>
                </a:cubicBezTo>
                <a:cubicBezTo>
                  <a:pt x="7971" y="4023"/>
                  <a:pt x="7996" y="4039"/>
                  <a:pt x="8017" y="4039"/>
                </a:cubicBezTo>
                <a:cubicBezTo>
                  <a:pt x="8025" y="4039"/>
                  <a:pt x="8029" y="4039"/>
                  <a:pt x="8025" y="4035"/>
                </a:cubicBezTo>
                <a:cubicBezTo>
                  <a:pt x="8111" y="4014"/>
                  <a:pt x="8193" y="3986"/>
                  <a:pt x="8275" y="3965"/>
                </a:cubicBezTo>
                <a:cubicBezTo>
                  <a:pt x="8299" y="3961"/>
                  <a:pt x="8316" y="3932"/>
                  <a:pt x="8312" y="3904"/>
                </a:cubicBezTo>
                <a:cubicBezTo>
                  <a:pt x="8305" y="3884"/>
                  <a:pt x="8284" y="3869"/>
                  <a:pt x="8261" y="3869"/>
                </a:cubicBezTo>
                <a:close/>
                <a:moveTo>
                  <a:pt x="3974" y="3912"/>
                </a:moveTo>
                <a:cubicBezTo>
                  <a:pt x="3953" y="3912"/>
                  <a:pt x="3935" y="3926"/>
                  <a:pt x="3928" y="3945"/>
                </a:cubicBezTo>
                <a:cubicBezTo>
                  <a:pt x="3916" y="3978"/>
                  <a:pt x="3932" y="4002"/>
                  <a:pt x="3957" y="4014"/>
                </a:cubicBezTo>
                <a:lnTo>
                  <a:pt x="4203" y="4088"/>
                </a:lnTo>
                <a:lnTo>
                  <a:pt x="4219" y="4088"/>
                </a:lnTo>
                <a:cubicBezTo>
                  <a:pt x="4244" y="4088"/>
                  <a:pt x="4265" y="4072"/>
                  <a:pt x="4273" y="4055"/>
                </a:cubicBezTo>
                <a:cubicBezTo>
                  <a:pt x="4277" y="4027"/>
                  <a:pt x="4260" y="4002"/>
                  <a:pt x="4236" y="3994"/>
                </a:cubicBezTo>
                <a:cubicBezTo>
                  <a:pt x="4158" y="3965"/>
                  <a:pt x="4076" y="3941"/>
                  <a:pt x="3994" y="3916"/>
                </a:cubicBezTo>
                <a:cubicBezTo>
                  <a:pt x="3987" y="3913"/>
                  <a:pt x="3981" y="3912"/>
                  <a:pt x="3974" y="3912"/>
                </a:cubicBezTo>
                <a:close/>
                <a:moveTo>
                  <a:pt x="7776" y="3996"/>
                </a:moveTo>
                <a:cubicBezTo>
                  <a:pt x="7771" y="3996"/>
                  <a:pt x="7767" y="3997"/>
                  <a:pt x="7762" y="3998"/>
                </a:cubicBezTo>
                <a:cubicBezTo>
                  <a:pt x="7680" y="4010"/>
                  <a:pt x="7594" y="4035"/>
                  <a:pt x="7512" y="4047"/>
                </a:cubicBezTo>
                <a:cubicBezTo>
                  <a:pt x="7479" y="4055"/>
                  <a:pt x="7463" y="4084"/>
                  <a:pt x="7471" y="4109"/>
                </a:cubicBezTo>
                <a:cubicBezTo>
                  <a:pt x="7475" y="4138"/>
                  <a:pt x="7496" y="4150"/>
                  <a:pt x="7520" y="4150"/>
                </a:cubicBezTo>
                <a:lnTo>
                  <a:pt x="7533" y="4150"/>
                </a:lnTo>
                <a:cubicBezTo>
                  <a:pt x="7615" y="4138"/>
                  <a:pt x="7701" y="4121"/>
                  <a:pt x="7783" y="4101"/>
                </a:cubicBezTo>
                <a:cubicBezTo>
                  <a:pt x="7812" y="4092"/>
                  <a:pt x="7828" y="4064"/>
                  <a:pt x="7824" y="4039"/>
                </a:cubicBezTo>
                <a:cubicBezTo>
                  <a:pt x="7820" y="4012"/>
                  <a:pt x="7797" y="3996"/>
                  <a:pt x="7776" y="3996"/>
                </a:cubicBezTo>
                <a:close/>
                <a:moveTo>
                  <a:pt x="4469" y="4050"/>
                </a:moveTo>
                <a:cubicBezTo>
                  <a:pt x="4445" y="4050"/>
                  <a:pt x="4424" y="4067"/>
                  <a:pt x="4420" y="4088"/>
                </a:cubicBezTo>
                <a:cubicBezTo>
                  <a:pt x="4408" y="4113"/>
                  <a:pt x="4429" y="4146"/>
                  <a:pt x="4453" y="4150"/>
                </a:cubicBezTo>
                <a:cubicBezTo>
                  <a:pt x="4539" y="4170"/>
                  <a:pt x="4625" y="4191"/>
                  <a:pt x="4707" y="4207"/>
                </a:cubicBezTo>
                <a:lnTo>
                  <a:pt x="4716" y="4207"/>
                </a:lnTo>
                <a:cubicBezTo>
                  <a:pt x="4744" y="4207"/>
                  <a:pt x="4761" y="4191"/>
                  <a:pt x="4769" y="4166"/>
                </a:cubicBezTo>
                <a:cubicBezTo>
                  <a:pt x="4773" y="4133"/>
                  <a:pt x="4753" y="4109"/>
                  <a:pt x="4728" y="4105"/>
                </a:cubicBezTo>
                <a:cubicBezTo>
                  <a:pt x="4646" y="4088"/>
                  <a:pt x="4564" y="4072"/>
                  <a:pt x="4482" y="4051"/>
                </a:cubicBezTo>
                <a:cubicBezTo>
                  <a:pt x="4478" y="4050"/>
                  <a:pt x="4473" y="4050"/>
                  <a:pt x="4469" y="4050"/>
                </a:cubicBezTo>
                <a:close/>
                <a:moveTo>
                  <a:pt x="7265" y="4088"/>
                </a:moveTo>
                <a:cubicBezTo>
                  <a:pt x="7263" y="4088"/>
                  <a:pt x="7260" y="4088"/>
                  <a:pt x="7258" y="4088"/>
                </a:cubicBezTo>
                <a:cubicBezTo>
                  <a:pt x="7176" y="4105"/>
                  <a:pt x="7090" y="4121"/>
                  <a:pt x="7008" y="4129"/>
                </a:cubicBezTo>
                <a:cubicBezTo>
                  <a:pt x="6979" y="4129"/>
                  <a:pt x="6959" y="4162"/>
                  <a:pt x="6963" y="4187"/>
                </a:cubicBezTo>
                <a:cubicBezTo>
                  <a:pt x="6967" y="4211"/>
                  <a:pt x="6987" y="4232"/>
                  <a:pt x="7012" y="4232"/>
                </a:cubicBezTo>
                <a:lnTo>
                  <a:pt x="7024" y="4232"/>
                </a:lnTo>
                <a:cubicBezTo>
                  <a:pt x="7110" y="4220"/>
                  <a:pt x="7196" y="4207"/>
                  <a:pt x="7278" y="4191"/>
                </a:cubicBezTo>
                <a:cubicBezTo>
                  <a:pt x="7307" y="4187"/>
                  <a:pt x="7328" y="4158"/>
                  <a:pt x="7319" y="4129"/>
                </a:cubicBezTo>
                <a:cubicBezTo>
                  <a:pt x="7316" y="4107"/>
                  <a:pt x="7291" y="4088"/>
                  <a:pt x="7265" y="4088"/>
                </a:cubicBezTo>
                <a:close/>
                <a:moveTo>
                  <a:pt x="4967" y="4156"/>
                </a:moveTo>
                <a:cubicBezTo>
                  <a:pt x="4946" y="4156"/>
                  <a:pt x="4928" y="4174"/>
                  <a:pt x="4921" y="4195"/>
                </a:cubicBezTo>
                <a:cubicBezTo>
                  <a:pt x="4917" y="4224"/>
                  <a:pt x="4937" y="4248"/>
                  <a:pt x="4962" y="4252"/>
                </a:cubicBezTo>
                <a:cubicBezTo>
                  <a:pt x="5052" y="4265"/>
                  <a:pt x="5130" y="4273"/>
                  <a:pt x="5220" y="4285"/>
                </a:cubicBezTo>
                <a:lnTo>
                  <a:pt x="5224" y="4285"/>
                </a:lnTo>
                <a:cubicBezTo>
                  <a:pt x="5249" y="4285"/>
                  <a:pt x="5273" y="4265"/>
                  <a:pt x="5273" y="4244"/>
                </a:cubicBezTo>
                <a:cubicBezTo>
                  <a:pt x="5273" y="4211"/>
                  <a:pt x="5257" y="4191"/>
                  <a:pt x="5228" y="4187"/>
                </a:cubicBezTo>
                <a:cubicBezTo>
                  <a:pt x="5146" y="4174"/>
                  <a:pt x="5060" y="4166"/>
                  <a:pt x="4978" y="4158"/>
                </a:cubicBezTo>
                <a:cubicBezTo>
                  <a:pt x="4974" y="4157"/>
                  <a:pt x="4971" y="4156"/>
                  <a:pt x="4967" y="4156"/>
                </a:cubicBezTo>
                <a:close/>
                <a:moveTo>
                  <a:pt x="6758" y="4161"/>
                </a:moveTo>
                <a:cubicBezTo>
                  <a:pt x="6755" y="4161"/>
                  <a:pt x="6752" y="4162"/>
                  <a:pt x="6749" y="4162"/>
                </a:cubicBezTo>
                <a:cubicBezTo>
                  <a:pt x="6667" y="4170"/>
                  <a:pt x="6581" y="4183"/>
                  <a:pt x="6499" y="4187"/>
                </a:cubicBezTo>
                <a:cubicBezTo>
                  <a:pt x="6475" y="4191"/>
                  <a:pt x="6454" y="4211"/>
                  <a:pt x="6454" y="4244"/>
                </a:cubicBezTo>
                <a:cubicBezTo>
                  <a:pt x="6454" y="4269"/>
                  <a:pt x="6479" y="4289"/>
                  <a:pt x="6503" y="4289"/>
                </a:cubicBezTo>
                <a:cubicBezTo>
                  <a:pt x="6594" y="4285"/>
                  <a:pt x="6680" y="4273"/>
                  <a:pt x="6762" y="4265"/>
                </a:cubicBezTo>
                <a:cubicBezTo>
                  <a:pt x="6795" y="4261"/>
                  <a:pt x="6811" y="4232"/>
                  <a:pt x="6807" y="4207"/>
                </a:cubicBezTo>
                <a:cubicBezTo>
                  <a:pt x="6803" y="4178"/>
                  <a:pt x="6783" y="4161"/>
                  <a:pt x="6758" y="4161"/>
                </a:cubicBezTo>
                <a:close/>
                <a:moveTo>
                  <a:pt x="5472" y="4201"/>
                </a:moveTo>
                <a:cubicBezTo>
                  <a:pt x="5447" y="4201"/>
                  <a:pt x="5429" y="4220"/>
                  <a:pt x="5429" y="4248"/>
                </a:cubicBezTo>
                <a:cubicBezTo>
                  <a:pt x="5425" y="4277"/>
                  <a:pt x="5446" y="4306"/>
                  <a:pt x="5474" y="4306"/>
                </a:cubicBezTo>
                <a:cubicBezTo>
                  <a:pt x="5564" y="4310"/>
                  <a:pt x="5651" y="4314"/>
                  <a:pt x="5737" y="4314"/>
                </a:cubicBezTo>
                <a:cubicBezTo>
                  <a:pt x="5761" y="4314"/>
                  <a:pt x="5786" y="4293"/>
                  <a:pt x="5794" y="4265"/>
                </a:cubicBezTo>
                <a:cubicBezTo>
                  <a:pt x="5794" y="4240"/>
                  <a:pt x="5774" y="4211"/>
                  <a:pt x="5741" y="4211"/>
                </a:cubicBezTo>
                <a:cubicBezTo>
                  <a:pt x="5655" y="4211"/>
                  <a:pt x="5569" y="4207"/>
                  <a:pt x="5487" y="4203"/>
                </a:cubicBezTo>
                <a:cubicBezTo>
                  <a:pt x="5482" y="4202"/>
                  <a:pt x="5477" y="4201"/>
                  <a:pt x="5472" y="4201"/>
                </a:cubicBezTo>
                <a:close/>
                <a:moveTo>
                  <a:pt x="6249" y="4203"/>
                </a:moveTo>
                <a:cubicBezTo>
                  <a:pt x="6163" y="4207"/>
                  <a:pt x="6077" y="4211"/>
                  <a:pt x="5991" y="4211"/>
                </a:cubicBezTo>
                <a:cubicBezTo>
                  <a:pt x="5962" y="4211"/>
                  <a:pt x="5942" y="4232"/>
                  <a:pt x="5942" y="4265"/>
                </a:cubicBezTo>
                <a:cubicBezTo>
                  <a:pt x="5942" y="4293"/>
                  <a:pt x="5966" y="4314"/>
                  <a:pt x="5991" y="4314"/>
                </a:cubicBezTo>
                <a:cubicBezTo>
                  <a:pt x="6081" y="4314"/>
                  <a:pt x="6167" y="4314"/>
                  <a:pt x="6253" y="4297"/>
                </a:cubicBezTo>
                <a:cubicBezTo>
                  <a:pt x="6282" y="4297"/>
                  <a:pt x="6298" y="4277"/>
                  <a:pt x="6298" y="4248"/>
                </a:cubicBezTo>
                <a:cubicBezTo>
                  <a:pt x="6298" y="4224"/>
                  <a:pt x="6274" y="4203"/>
                  <a:pt x="6249" y="4203"/>
                </a:cubicBezTo>
                <a:close/>
              </a:path>
            </a:pathLst>
          </a:custGeom>
          <a:solidFill>
            <a:srgbClr val="753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4"/>
          <p:cNvSpPr/>
          <p:nvPr/>
        </p:nvSpPr>
        <p:spPr>
          <a:xfrm>
            <a:off x="-162000" y="-47625"/>
            <a:ext cx="9449141" cy="5238761"/>
          </a:xfrm>
          <a:custGeom>
            <a:avLst/>
            <a:gdLst/>
            <a:ahLst/>
            <a:cxnLst/>
            <a:rect l="l" t="t" r="r" b="b"/>
            <a:pathLst>
              <a:path w="73507" h="43089" extrusionOk="0">
                <a:moveTo>
                  <a:pt x="1001" y="1"/>
                </a:moveTo>
                <a:cubicBezTo>
                  <a:pt x="448" y="1"/>
                  <a:pt x="1" y="398"/>
                  <a:pt x="1" y="890"/>
                </a:cubicBezTo>
                <a:lnTo>
                  <a:pt x="1" y="6332"/>
                </a:lnTo>
                <a:cubicBezTo>
                  <a:pt x="357" y="6725"/>
                  <a:pt x="759" y="7090"/>
                  <a:pt x="1198" y="7410"/>
                </a:cubicBezTo>
                <a:cubicBezTo>
                  <a:pt x="3256" y="8915"/>
                  <a:pt x="5946" y="9584"/>
                  <a:pt x="8599" y="9850"/>
                </a:cubicBezTo>
                <a:cubicBezTo>
                  <a:pt x="9758" y="9966"/>
                  <a:pt x="10920" y="10012"/>
                  <a:pt x="12084" y="10012"/>
                </a:cubicBezTo>
                <a:cubicBezTo>
                  <a:pt x="16890" y="10012"/>
                  <a:pt x="21739" y="9219"/>
                  <a:pt x="26527" y="9219"/>
                </a:cubicBezTo>
                <a:cubicBezTo>
                  <a:pt x="28273" y="9219"/>
                  <a:pt x="30010" y="9325"/>
                  <a:pt x="31735" y="9612"/>
                </a:cubicBezTo>
                <a:cubicBezTo>
                  <a:pt x="33584" y="9920"/>
                  <a:pt x="35466" y="10477"/>
                  <a:pt x="36774" y="11679"/>
                </a:cubicBezTo>
                <a:cubicBezTo>
                  <a:pt x="37365" y="12220"/>
                  <a:pt x="37824" y="12925"/>
                  <a:pt x="37840" y="13676"/>
                </a:cubicBezTo>
                <a:cubicBezTo>
                  <a:pt x="37849" y="14299"/>
                  <a:pt x="37557" y="14894"/>
                  <a:pt x="37221" y="15435"/>
                </a:cubicBezTo>
                <a:cubicBezTo>
                  <a:pt x="36200" y="17079"/>
                  <a:pt x="34650" y="18732"/>
                  <a:pt x="34999" y="20581"/>
                </a:cubicBezTo>
                <a:cubicBezTo>
                  <a:pt x="35257" y="21930"/>
                  <a:pt x="36487" y="22972"/>
                  <a:pt x="37820" y="23652"/>
                </a:cubicBezTo>
                <a:cubicBezTo>
                  <a:pt x="39153" y="24333"/>
                  <a:pt x="40637" y="24768"/>
                  <a:pt x="41937" y="25498"/>
                </a:cubicBezTo>
                <a:cubicBezTo>
                  <a:pt x="43126" y="26170"/>
                  <a:pt x="44225" y="27339"/>
                  <a:pt x="43876" y="28548"/>
                </a:cubicBezTo>
                <a:cubicBezTo>
                  <a:pt x="43753" y="28983"/>
                  <a:pt x="43454" y="29360"/>
                  <a:pt x="43138" y="29717"/>
                </a:cubicBezTo>
                <a:cubicBezTo>
                  <a:pt x="42068" y="30935"/>
                  <a:pt x="40817" y="32026"/>
                  <a:pt x="39419" y="32956"/>
                </a:cubicBezTo>
                <a:cubicBezTo>
                  <a:pt x="38127" y="33818"/>
                  <a:pt x="36598" y="34670"/>
                  <a:pt x="36258" y="36073"/>
                </a:cubicBezTo>
                <a:cubicBezTo>
                  <a:pt x="36081" y="36782"/>
                  <a:pt x="36249" y="37541"/>
                  <a:pt x="36020" y="38238"/>
                </a:cubicBezTo>
                <a:cubicBezTo>
                  <a:pt x="35729" y="39120"/>
                  <a:pt x="34831" y="39763"/>
                  <a:pt x="33851" y="40050"/>
                </a:cubicBezTo>
                <a:cubicBezTo>
                  <a:pt x="33203" y="40241"/>
                  <a:pt x="32520" y="40299"/>
                  <a:pt x="31833" y="40299"/>
                </a:cubicBezTo>
                <a:cubicBezTo>
                  <a:pt x="31484" y="40299"/>
                  <a:pt x="31134" y="40284"/>
                  <a:pt x="30787" y="40264"/>
                </a:cubicBezTo>
                <a:cubicBezTo>
                  <a:pt x="28977" y="40157"/>
                  <a:pt x="27150" y="39909"/>
                  <a:pt x="25346" y="39909"/>
                </a:cubicBezTo>
                <a:cubicBezTo>
                  <a:pt x="24449" y="39909"/>
                  <a:pt x="23558" y="39970"/>
                  <a:pt x="22677" y="40141"/>
                </a:cubicBezTo>
                <a:cubicBezTo>
                  <a:pt x="20766" y="40510"/>
                  <a:pt x="18892" y="41609"/>
                  <a:pt x="18014" y="43089"/>
                </a:cubicBezTo>
                <a:lnTo>
                  <a:pt x="44446" y="43089"/>
                </a:lnTo>
                <a:cubicBezTo>
                  <a:pt x="47768" y="41412"/>
                  <a:pt x="51401" y="40218"/>
                  <a:pt x="55173" y="39603"/>
                </a:cubicBezTo>
                <a:cubicBezTo>
                  <a:pt x="57990" y="39140"/>
                  <a:pt x="61566" y="39214"/>
                  <a:pt x="63571" y="37098"/>
                </a:cubicBezTo>
                <a:cubicBezTo>
                  <a:pt x="64535" y="36077"/>
                  <a:pt x="65068" y="34597"/>
                  <a:pt x="64272" y="33371"/>
                </a:cubicBezTo>
                <a:cubicBezTo>
                  <a:pt x="63547" y="32251"/>
                  <a:pt x="62091" y="31767"/>
                  <a:pt x="60955" y="31050"/>
                </a:cubicBezTo>
                <a:cubicBezTo>
                  <a:pt x="59315" y="30008"/>
                  <a:pt x="58228" y="27999"/>
                  <a:pt x="60205" y="26748"/>
                </a:cubicBezTo>
                <a:cubicBezTo>
                  <a:pt x="61078" y="26195"/>
                  <a:pt x="62218" y="25949"/>
                  <a:pt x="62952" y="25227"/>
                </a:cubicBezTo>
                <a:cubicBezTo>
                  <a:pt x="64293" y="23898"/>
                  <a:pt x="62919" y="22156"/>
                  <a:pt x="61591" y="21352"/>
                </a:cubicBezTo>
                <a:cubicBezTo>
                  <a:pt x="59577" y="20130"/>
                  <a:pt x="56764" y="19466"/>
                  <a:pt x="56424" y="16956"/>
                </a:cubicBezTo>
                <a:cubicBezTo>
                  <a:pt x="56116" y="14676"/>
                  <a:pt x="57851" y="12774"/>
                  <a:pt x="59905" y="11621"/>
                </a:cubicBezTo>
                <a:cubicBezTo>
                  <a:pt x="63374" y="9673"/>
                  <a:pt x="67611" y="8778"/>
                  <a:pt x="71780" y="8778"/>
                </a:cubicBezTo>
                <a:cubicBezTo>
                  <a:pt x="72358" y="8778"/>
                  <a:pt x="72934" y="8795"/>
                  <a:pt x="73507" y="8829"/>
                </a:cubicBezTo>
                <a:lnTo>
                  <a:pt x="73507" y="890"/>
                </a:lnTo>
                <a:cubicBezTo>
                  <a:pt x="73507" y="402"/>
                  <a:pt x="73060" y="1"/>
                  <a:pt x="72502" y="1"/>
                </a:cubicBezTo>
                <a:close/>
              </a:path>
            </a:pathLst>
          </a:custGeom>
          <a:gradFill>
            <a:gsLst>
              <a:gs pos="0">
                <a:srgbClr val="131263">
                  <a:alpha val="21540"/>
                </a:srgbClr>
              </a:gs>
              <a:gs pos="100000">
                <a:srgbClr val="0C0C33">
                  <a:alpha val="2154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5" name="Google Shape;55;p4"/>
          <p:cNvPicPr preferRelativeResize="0"/>
          <p:nvPr/>
        </p:nvPicPr>
        <p:blipFill>
          <a:blip r:embed="rId2">
            <a:alphaModFix/>
          </a:blip>
          <a:stretch>
            <a:fillRect/>
          </a:stretch>
        </p:blipFill>
        <p:spPr>
          <a:xfrm>
            <a:off x="-53325" y="-128354"/>
            <a:ext cx="9251902" cy="5486482"/>
          </a:xfrm>
          <a:prstGeom prst="rect">
            <a:avLst/>
          </a:prstGeom>
          <a:noFill/>
          <a:ln>
            <a:noFill/>
          </a:ln>
        </p:spPr>
      </p:pic>
      <p:sp>
        <p:nvSpPr>
          <p:cNvPr id="56" name="Google Shape;56;p4"/>
          <p:cNvSpPr txBox="1">
            <a:spLocks noGrp="1"/>
          </p:cNvSpPr>
          <p:nvPr>
            <p:ph type="title"/>
          </p:nvPr>
        </p:nvSpPr>
        <p:spPr>
          <a:xfrm>
            <a:off x="568875" y="1560788"/>
            <a:ext cx="4622400" cy="1317000"/>
          </a:xfrm>
          <a:prstGeom prst="rect">
            <a:avLst/>
          </a:prstGeom>
        </p:spPr>
        <p:txBody>
          <a:bodyPr spcFirstLastPara="1" wrap="square" lIns="91425" tIns="91425" rIns="91425" bIns="91425" anchor="b" anchorCtr="0">
            <a:noAutofit/>
          </a:bodyPr>
          <a:lstStyle>
            <a:lvl1pPr lvl="0">
              <a:spcBef>
                <a:spcPts val="0"/>
              </a:spcBef>
              <a:spcAft>
                <a:spcPts val="0"/>
              </a:spcAft>
              <a:buClr>
                <a:srgbClr val="0F0F4B"/>
              </a:buClr>
              <a:buSzPts val="4800"/>
              <a:buNone/>
              <a:defRPr sz="4800">
                <a:solidFill>
                  <a:srgbClr val="0F0F4B"/>
                </a:solidFill>
              </a:defRPr>
            </a:lvl1pPr>
            <a:lvl2pPr lvl="1">
              <a:spcBef>
                <a:spcPts val="0"/>
              </a:spcBef>
              <a:spcAft>
                <a:spcPts val="0"/>
              </a:spcAft>
              <a:buClr>
                <a:srgbClr val="0F0F4B"/>
              </a:buClr>
              <a:buSzPts val="2800"/>
              <a:buNone/>
              <a:defRPr>
                <a:solidFill>
                  <a:srgbClr val="0F0F4B"/>
                </a:solidFill>
              </a:defRPr>
            </a:lvl2pPr>
            <a:lvl3pPr lvl="2">
              <a:spcBef>
                <a:spcPts val="0"/>
              </a:spcBef>
              <a:spcAft>
                <a:spcPts val="0"/>
              </a:spcAft>
              <a:buClr>
                <a:srgbClr val="0F0F4B"/>
              </a:buClr>
              <a:buSzPts val="2800"/>
              <a:buNone/>
              <a:defRPr>
                <a:solidFill>
                  <a:srgbClr val="0F0F4B"/>
                </a:solidFill>
              </a:defRPr>
            </a:lvl3pPr>
            <a:lvl4pPr lvl="3">
              <a:spcBef>
                <a:spcPts val="0"/>
              </a:spcBef>
              <a:spcAft>
                <a:spcPts val="0"/>
              </a:spcAft>
              <a:buClr>
                <a:srgbClr val="0F0F4B"/>
              </a:buClr>
              <a:buSzPts val="2800"/>
              <a:buNone/>
              <a:defRPr>
                <a:solidFill>
                  <a:srgbClr val="0F0F4B"/>
                </a:solidFill>
              </a:defRPr>
            </a:lvl4pPr>
            <a:lvl5pPr lvl="4">
              <a:spcBef>
                <a:spcPts val="0"/>
              </a:spcBef>
              <a:spcAft>
                <a:spcPts val="0"/>
              </a:spcAft>
              <a:buClr>
                <a:srgbClr val="0F0F4B"/>
              </a:buClr>
              <a:buSzPts val="2800"/>
              <a:buNone/>
              <a:defRPr>
                <a:solidFill>
                  <a:srgbClr val="0F0F4B"/>
                </a:solidFill>
              </a:defRPr>
            </a:lvl5pPr>
            <a:lvl6pPr lvl="5">
              <a:spcBef>
                <a:spcPts val="0"/>
              </a:spcBef>
              <a:spcAft>
                <a:spcPts val="0"/>
              </a:spcAft>
              <a:buClr>
                <a:srgbClr val="0F0F4B"/>
              </a:buClr>
              <a:buSzPts val="2800"/>
              <a:buNone/>
              <a:defRPr>
                <a:solidFill>
                  <a:srgbClr val="0F0F4B"/>
                </a:solidFill>
              </a:defRPr>
            </a:lvl6pPr>
            <a:lvl7pPr lvl="6">
              <a:spcBef>
                <a:spcPts val="0"/>
              </a:spcBef>
              <a:spcAft>
                <a:spcPts val="0"/>
              </a:spcAft>
              <a:buClr>
                <a:srgbClr val="0F0F4B"/>
              </a:buClr>
              <a:buSzPts val="2800"/>
              <a:buNone/>
              <a:defRPr>
                <a:solidFill>
                  <a:srgbClr val="0F0F4B"/>
                </a:solidFill>
              </a:defRPr>
            </a:lvl7pPr>
            <a:lvl8pPr lvl="7">
              <a:spcBef>
                <a:spcPts val="0"/>
              </a:spcBef>
              <a:spcAft>
                <a:spcPts val="0"/>
              </a:spcAft>
              <a:buClr>
                <a:srgbClr val="0F0F4B"/>
              </a:buClr>
              <a:buSzPts val="2800"/>
              <a:buNone/>
              <a:defRPr>
                <a:solidFill>
                  <a:srgbClr val="0F0F4B"/>
                </a:solidFill>
              </a:defRPr>
            </a:lvl8pPr>
            <a:lvl9pPr lvl="8">
              <a:spcBef>
                <a:spcPts val="0"/>
              </a:spcBef>
              <a:spcAft>
                <a:spcPts val="0"/>
              </a:spcAft>
              <a:buClr>
                <a:srgbClr val="0F0F4B"/>
              </a:buClr>
              <a:buSzPts val="2800"/>
              <a:buNone/>
              <a:defRPr>
                <a:solidFill>
                  <a:srgbClr val="0F0F4B"/>
                </a:solidFill>
              </a:defRPr>
            </a:lvl9pPr>
          </a:lstStyle>
          <a:p>
            <a:endParaRPr/>
          </a:p>
        </p:txBody>
      </p:sp>
      <p:sp>
        <p:nvSpPr>
          <p:cNvPr id="57" name="Google Shape;5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a:t>
            </a:fld>
            <a:endParaRPr/>
          </a:p>
        </p:txBody>
      </p:sp>
      <p:sp>
        <p:nvSpPr>
          <p:cNvPr id="58" name="Google Shape;58;p4"/>
          <p:cNvSpPr txBox="1">
            <a:spLocks noGrp="1"/>
          </p:cNvSpPr>
          <p:nvPr>
            <p:ph type="subTitle" idx="1"/>
          </p:nvPr>
        </p:nvSpPr>
        <p:spPr>
          <a:xfrm>
            <a:off x="1047750" y="3297863"/>
            <a:ext cx="3157500" cy="761100"/>
          </a:xfrm>
          <a:prstGeom prst="rect">
            <a:avLst/>
          </a:prstGeom>
        </p:spPr>
        <p:txBody>
          <a:bodyPr spcFirstLastPara="1" wrap="square" lIns="90000" tIns="91425" rIns="91425" bIns="91425" anchor="t" anchorCtr="0">
            <a:noAutofit/>
          </a:bodyPr>
          <a:lstStyle>
            <a:lvl1pPr lvl="0" algn="r" rtl="0">
              <a:lnSpc>
                <a:spcPct val="100000"/>
              </a:lnSpc>
              <a:spcBef>
                <a:spcPts val="0"/>
              </a:spcBef>
              <a:spcAft>
                <a:spcPts val="0"/>
              </a:spcAft>
              <a:buClr>
                <a:srgbClr val="0F0F4B"/>
              </a:buClr>
              <a:buSzPts val="1200"/>
              <a:buNone/>
              <a:defRPr>
                <a:solidFill>
                  <a:srgbClr val="0F0F4B"/>
                </a:solidFill>
              </a:defRPr>
            </a:lvl1pPr>
            <a:lvl2pPr lvl="1" algn="r" rtl="0">
              <a:lnSpc>
                <a:spcPct val="100000"/>
              </a:lnSpc>
              <a:spcBef>
                <a:spcPts val="0"/>
              </a:spcBef>
              <a:spcAft>
                <a:spcPts val="0"/>
              </a:spcAft>
              <a:buClr>
                <a:srgbClr val="0F0F4B"/>
              </a:buClr>
              <a:buSzPts val="1800"/>
              <a:buNone/>
              <a:defRPr sz="1800">
                <a:solidFill>
                  <a:srgbClr val="0F0F4B"/>
                </a:solidFill>
              </a:defRPr>
            </a:lvl2pPr>
            <a:lvl3pPr lvl="2" algn="r" rtl="0">
              <a:lnSpc>
                <a:spcPct val="100000"/>
              </a:lnSpc>
              <a:spcBef>
                <a:spcPts val="0"/>
              </a:spcBef>
              <a:spcAft>
                <a:spcPts val="0"/>
              </a:spcAft>
              <a:buClr>
                <a:srgbClr val="0F0F4B"/>
              </a:buClr>
              <a:buSzPts val="1800"/>
              <a:buNone/>
              <a:defRPr sz="1800">
                <a:solidFill>
                  <a:srgbClr val="0F0F4B"/>
                </a:solidFill>
              </a:defRPr>
            </a:lvl3pPr>
            <a:lvl4pPr lvl="3" algn="r" rtl="0">
              <a:lnSpc>
                <a:spcPct val="100000"/>
              </a:lnSpc>
              <a:spcBef>
                <a:spcPts val="0"/>
              </a:spcBef>
              <a:spcAft>
                <a:spcPts val="0"/>
              </a:spcAft>
              <a:buClr>
                <a:srgbClr val="0F0F4B"/>
              </a:buClr>
              <a:buSzPts val="1800"/>
              <a:buNone/>
              <a:defRPr sz="1800">
                <a:solidFill>
                  <a:srgbClr val="0F0F4B"/>
                </a:solidFill>
              </a:defRPr>
            </a:lvl4pPr>
            <a:lvl5pPr lvl="4" algn="r" rtl="0">
              <a:lnSpc>
                <a:spcPct val="100000"/>
              </a:lnSpc>
              <a:spcBef>
                <a:spcPts val="0"/>
              </a:spcBef>
              <a:spcAft>
                <a:spcPts val="0"/>
              </a:spcAft>
              <a:buClr>
                <a:srgbClr val="0F0F4B"/>
              </a:buClr>
              <a:buSzPts val="1800"/>
              <a:buNone/>
              <a:defRPr sz="1800">
                <a:solidFill>
                  <a:srgbClr val="0F0F4B"/>
                </a:solidFill>
              </a:defRPr>
            </a:lvl5pPr>
            <a:lvl6pPr lvl="5" algn="r" rtl="0">
              <a:lnSpc>
                <a:spcPct val="100000"/>
              </a:lnSpc>
              <a:spcBef>
                <a:spcPts val="0"/>
              </a:spcBef>
              <a:spcAft>
                <a:spcPts val="0"/>
              </a:spcAft>
              <a:buClr>
                <a:srgbClr val="0F0F4B"/>
              </a:buClr>
              <a:buSzPts val="1800"/>
              <a:buNone/>
              <a:defRPr sz="1800">
                <a:solidFill>
                  <a:srgbClr val="0F0F4B"/>
                </a:solidFill>
              </a:defRPr>
            </a:lvl6pPr>
            <a:lvl7pPr lvl="6" algn="r" rtl="0">
              <a:lnSpc>
                <a:spcPct val="100000"/>
              </a:lnSpc>
              <a:spcBef>
                <a:spcPts val="0"/>
              </a:spcBef>
              <a:spcAft>
                <a:spcPts val="0"/>
              </a:spcAft>
              <a:buClr>
                <a:srgbClr val="0F0F4B"/>
              </a:buClr>
              <a:buSzPts val="1800"/>
              <a:buNone/>
              <a:defRPr sz="1800">
                <a:solidFill>
                  <a:srgbClr val="0F0F4B"/>
                </a:solidFill>
              </a:defRPr>
            </a:lvl7pPr>
            <a:lvl8pPr lvl="7" algn="r" rtl="0">
              <a:lnSpc>
                <a:spcPct val="100000"/>
              </a:lnSpc>
              <a:spcBef>
                <a:spcPts val="0"/>
              </a:spcBef>
              <a:spcAft>
                <a:spcPts val="0"/>
              </a:spcAft>
              <a:buClr>
                <a:srgbClr val="0F0F4B"/>
              </a:buClr>
              <a:buSzPts val="1800"/>
              <a:buNone/>
              <a:defRPr sz="1800">
                <a:solidFill>
                  <a:srgbClr val="0F0F4B"/>
                </a:solidFill>
              </a:defRPr>
            </a:lvl8pPr>
            <a:lvl9pPr lvl="8" algn="r" rtl="0">
              <a:lnSpc>
                <a:spcPct val="100000"/>
              </a:lnSpc>
              <a:spcBef>
                <a:spcPts val="0"/>
              </a:spcBef>
              <a:spcAft>
                <a:spcPts val="0"/>
              </a:spcAft>
              <a:buClr>
                <a:srgbClr val="0F0F4B"/>
              </a:buClr>
              <a:buSzPts val="1800"/>
              <a:buNone/>
              <a:defRPr sz="1800">
                <a:solidFill>
                  <a:srgbClr val="0F0F4B"/>
                </a:solidFill>
              </a:defRPr>
            </a:lvl9pPr>
          </a:lstStyle>
          <a:p>
            <a:endParaRPr/>
          </a:p>
        </p:txBody>
      </p:sp>
    </p:spTree>
    <p:extLst>
      <p:ext uri="{BB962C8B-B14F-4D97-AF65-F5344CB8AC3E}">
        <p14:creationId xmlns:p14="http://schemas.microsoft.com/office/powerpoint/2010/main" val="2915216312"/>
      </p:ext>
    </p:extLst>
  </p:cSld>
  <p:clrMapOvr>
    <a:masterClrMapping/>
  </p:clrMapOvr>
  <p:extLst>
    <p:ext uri="{DCECCB84-F9BA-43D5-87BE-67443E8EF086}">
      <p15:sldGuideLst xmlns:p15="http://schemas.microsoft.com/office/powerpoint/2012/main">
        <p15:guide id="1" orient="horz" pos="2232">
          <p15:clr>
            <a:srgbClr val="F9AD4C"/>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QUOTE" type="titleOnly">
  <p:cSld name="QUOTE">
    <p:spTree>
      <p:nvGrpSpPr>
        <p:cNvPr id="1" name="Shape 74"/>
        <p:cNvGrpSpPr/>
        <p:nvPr/>
      </p:nvGrpSpPr>
      <p:grpSpPr>
        <a:xfrm>
          <a:off x="0" y="0"/>
          <a:ext cx="0" cy="0"/>
          <a:chOff x="0" y="0"/>
          <a:chExt cx="0" cy="0"/>
        </a:xfrm>
      </p:grpSpPr>
      <p:sp>
        <p:nvSpPr>
          <p:cNvPr id="75" name="Google Shape;75;p6"/>
          <p:cNvSpPr/>
          <p:nvPr/>
        </p:nvSpPr>
        <p:spPr>
          <a:xfrm>
            <a:off x="-53675" y="-14175"/>
            <a:ext cx="9265825" cy="5243926"/>
          </a:xfrm>
          <a:custGeom>
            <a:avLst/>
            <a:gdLst/>
            <a:ahLst/>
            <a:cxnLst/>
            <a:rect l="l" t="t" r="r" b="b"/>
            <a:pathLst>
              <a:path w="43967" h="25530" extrusionOk="0">
                <a:moveTo>
                  <a:pt x="0" y="0"/>
                </a:moveTo>
                <a:lnTo>
                  <a:pt x="43966" y="0"/>
                </a:lnTo>
                <a:lnTo>
                  <a:pt x="43966" y="25530"/>
                </a:lnTo>
                <a:lnTo>
                  <a:pt x="0" y="25530"/>
                </a:lnTo>
                <a:close/>
              </a:path>
            </a:pathLst>
          </a:custGeom>
          <a:gradFill>
            <a:gsLst>
              <a:gs pos="0">
                <a:srgbClr val="131263"/>
              </a:gs>
              <a:gs pos="100000">
                <a:srgbClr val="0C0C3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6" name="Google Shape;76;p6"/>
          <p:cNvGrpSpPr/>
          <p:nvPr/>
        </p:nvGrpSpPr>
        <p:grpSpPr>
          <a:xfrm>
            <a:off x="-39710" y="-14172"/>
            <a:ext cx="9252075" cy="5165294"/>
            <a:chOff x="3655900" y="1642950"/>
            <a:chExt cx="1299175" cy="751250"/>
          </a:xfrm>
        </p:grpSpPr>
        <p:sp>
          <p:nvSpPr>
            <p:cNvPr id="77" name="Google Shape;77;p6"/>
            <p:cNvSpPr/>
            <p:nvPr/>
          </p:nvSpPr>
          <p:spPr>
            <a:xfrm>
              <a:off x="3655900" y="1891900"/>
              <a:ext cx="1299075" cy="436175"/>
            </a:xfrm>
            <a:custGeom>
              <a:avLst/>
              <a:gdLst/>
              <a:ahLst/>
              <a:cxnLst/>
              <a:rect l="l" t="t" r="r" b="b"/>
              <a:pathLst>
                <a:path w="51963" h="17447" extrusionOk="0">
                  <a:moveTo>
                    <a:pt x="22612" y="0"/>
                  </a:moveTo>
                  <a:cubicBezTo>
                    <a:pt x="21469" y="0"/>
                    <a:pt x="19509" y="149"/>
                    <a:pt x="17875" y="1020"/>
                  </a:cubicBezTo>
                  <a:cubicBezTo>
                    <a:pt x="17286" y="1335"/>
                    <a:pt x="16385" y="1455"/>
                    <a:pt x="15354" y="1455"/>
                  </a:cubicBezTo>
                  <a:cubicBezTo>
                    <a:pt x="12055" y="1455"/>
                    <a:pt x="7427" y="224"/>
                    <a:pt x="7427" y="224"/>
                  </a:cubicBezTo>
                  <a:cubicBezTo>
                    <a:pt x="7427" y="224"/>
                    <a:pt x="6553" y="4"/>
                    <a:pt x="5155" y="4"/>
                  </a:cubicBezTo>
                  <a:cubicBezTo>
                    <a:pt x="3815" y="4"/>
                    <a:pt x="1994" y="206"/>
                    <a:pt x="1" y="999"/>
                  </a:cubicBezTo>
                  <a:lnTo>
                    <a:pt x="1" y="16134"/>
                  </a:lnTo>
                  <a:cubicBezTo>
                    <a:pt x="2379" y="16048"/>
                    <a:pt x="7234" y="15417"/>
                    <a:pt x="11031" y="12042"/>
                  </a:cubicBezTo>
                  <a:cubicBezTo>
                    <a:pt x="14657" y="8811"/>
                    <a:pt x="17051" y="7386"/>
                    <a:pt x="19654" y="7386"/>
                  </a:cubicBezTo>
                  <a:cubicBezTo>
                    <a:pt x="20807" y="7386"/>
                    <a:pt x="22001" y="7665"/>
                    <a:pt x="23362" y="8192"/>
                  </a:cubicBezTo>
                  <a:cubicBezTo>
                    <a:pt x="24699" y="8707"/>
                    <a:pt x="25841" y="8887"/>
                    <a:pt x="26784" y="8887"/>
                  </a:cubicBezTo>
                  <a:cubicBezTo>
                    <a:pt x="28968" y="8887"/>
                    <a:pt x="30082" y="7921"/>
                    <a:pt x="30082" y="7921"/>
                  </a:cubicBezTo>
                  <a:cubicBezTo>
                    <a:pt x="30082" y="7921"/>
                    <a:pt x="31590" y="7145"/>
                    <a:pt x="33097" y="7145"/>
                  </a:cubicBezTo>
                  <a:cubicBezTo>
                    <a:pt x="34164" y="7145"/>
                    <a:pt x="35231" y="7534"/>
                    <a:pt x="35762" y="8864"/>
                  </a:cubicBezTo>
                  <a:cubicBezTo>
                    <a:pt x="37045" y="12067"/>
                    <a:pt x="40334" y="15043"/>
                    <a:pt x="40334" y="15043"/>
                  </a:cubicBezTo>
                  <a:cubicBezTo>
                    <a:pt x="40334" y="15043"/>
                    <a:pt x="42539" y="17446"/>
                    <a:pt x="46691" y="17446"/>
                  </a:cubicBezTo>
                  <a:cubicBezTo>
                    <a:pt x="47363" y="17446"/>
                    <a:pt x="48086" y="17383"/>
                    <a:pt x="48859" y="17237"/>
                  </a:cubicBezTo>
                  <a:cubicBezTo>
                    <a:pt x="49658" y="17086"/>
                    <a:pt x="50323" y="17021"/>
                    <a:pt x="50877" y="17021"/>
                  </a:cubicBezTo>
                  <a:cubicBezTo>
                    <a:pt x="51301" y="17021"/>
                    <a:pt x="51659" y="17059"/>
                    <a:pt x="51963" y="17127"/>
                  </a:cubicBezTo>
                  <a:lnTo>
                    <a:pt x="51963" y="4620"/>
                  </a:lnTo>
                  <a:cubicBezTo>
                    <a:pt x="50723" y="5154"/>
                    <a:pt x="48920" y="5759"/>
                    <a:pt x="47115" y="5759"/>
                  </a:cubicBezTo>
                  <a:cubicBezTo>
                    <a:pt x="46256" y="5759"/>
                    <a:pt x="45398" y="5622"/>
                    <a:pt x="44598" y="5276"/>
                  </a:cubicBezTo>
                  <a:cubicBezTo>
                    <a:pt x="42622" y="4416"/>
                    <a:pt x="41037" y="4209"/>
                    <a:pt x="39969" y="4209"/>
                  </a:cubicBezTo>
                  <a:cubicBezTo>
                    <a:pt x="38980" y="4209"/>
                    <a:pt x="38435" y="4386"/>
                    <a:pt x="38435" y="4386"/>
                  </a:cubicBezTo>
                  <a:cubicBezTo>
                    <a:pt x="38435" y="4386"/>
                    <a:pt x="37163" y="4903"/>
                    <a:pt x="35490" y="4903"/>
                  </a:cubicBezTo>
                  <a:cubicBezTo>
                    <a:pt x="34155" y="4903"/>
                    <a:pt x="32565" y="4574"/>
                    <a:pt x="31161" y="3394"/>
                  </a:cubicBezTo>
                  <a:cubicBezTo>
                    <a:pt x="27991" y="733"/>
                    <a:pt x="23575" y="40"/>
                    <a:pt x="23575" y="40"/>
                  </a:cubicBezTo>
                  <a:cubicBezTo>
                    <a:pt x="23575" y="40"/>
                    <a:pt x="23202" y="0"/>
                    <a:pt x="22612" y="0"/>
                  </a:cubicBezTo>
                  <a:close/>
                </a:path>
              </a:pathLst>
            </a:custGeom>
            <a:solidFill>
              <a:srgbClr val="181A69">
                <a:alpha val="4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6"/>
            <p:cNvSpPr/>
            <p:nvPr/>
          </p:nvSpPr>
          <p:spPr>
            <a:xfrm>
              <a:off x="4039825" y="1642950"/>
              <a:ext cx="915250" cy="258475"/>
            </a:xfrm>
            <a:custGeom>
              <a:avLst/>
              <a:gdLst/>
              <a:ahLst/>
              <a:cxnLst/>
              <a:rect l="l" t="t" r="r" b="b"/>
              <a:pathLst>
                <a:path w="36610" h="10339" extrusionOk="0">
                  <a:moveTo>
                    <a:pt x="0" y="1"/>
                  </a:moveTo>
                  <a:cubicBezTo>
                    <a:pt x="160" y="193"/>
                    <a:pt x="300" y="403"/>
                    <a:pt x="410" y="628"/>
                  </a:cubicBezTo>
                  <a:cubicBezTo>
                    <a:pt x="1440" y="2670"/>
                    <a:pt x="4954" y="3330"/>
                    <a:pt x="4954" y="3330"/>
                  </a:cubicBezTo>
                  <a:cubicBezTo>
                    <a:pt x="4954" y="3330"/>
                    <a:pt x="6545" y="3691"/>
                    <a:pt x="7078" y="4536"/>
                  </a:cubicBezTo>
                  <a:cubicBezTo>
                    <a:pt x="7515" y="5229"/>
                    <a:pt x="8385" y="6335"/>
                    <a:pt x="10189" y="6335"/>
                  </a:cubicBezTo>
                  <a:cubicBezTo>
                    <a:pt x="10584" y="6335"/>
                    <a:pt x="11024" y="6282"/>
                    <a:pt x="11515" y="6160"/>
                  </a:cubicBezTo>
                  <a:cubicBezTo>
                    <a:pt x="11861" y="6073"/>
                    <a:pt x="12224" y="6036"/>
                    <a:pt x="12595" y="6036"/>
                  </a:cubicBezTo>
                  <a:cubicBezTo>
                    <a:pt x="15146" y="6036"/>
                    <a:pt x="18047" y="7820"/>
                    <a:pt x="18047" y="7820"/>
                  </a:cubicBezTo>
                  <a:cubicBezTo>
                    <a:pt x="18047" y="7820"/>
                    <a:pt x="21835" y="10339"/>
                    <a:pt x="26041" y="10339"/>
                  </a:cubicBezTo>
                  <a:cubicBezTo>
                    <a:pt x="27202" y="10339"/>
                    <a:pt x="28395" y="10147"/>
                    <a:pt x="29549" y="9657"/>
                  </a:cubicBezTo>
                  <a:cubicBezTo>
                    <a:pt x="32735" y="8304"/>
                    <a:pt x="35163" y="6508"/>
                    <a:pt x="36610" y="5282"/>
                  </a:cubicBezTo>
                  <a:lnTo>
                    <a:pt x="36610" y="1"/>
                  </a:lnTo>
                  <a:lnTo>
                    <a:pt x="29340" y="1"/>
                  </a:lnTo>
                  <a:cubicBezTo>
                    <a:pt x="27597" y="526"/>
                    <a:pt x="25690" y="1321"/>
                    <a:pt x="23804" y="2531"/>
                  </a:cubicBezTo>
                  <a:cubicBezTo>
                    <a:pt x="21110" y="4255"/>
                    <a:pt x="18914" y="4743"/>
                    <a:pt x="17290" y="4743"/>
                  </a:cubicBezTo>
                  <a:cubicBezTo>
                    <a:pt x="15178" y="4743"/>
                    <a:pt x="14037" y="3917"/>
                    <a:pt x="14037" y="3917"/>
                  </a:cubicBezTo>
                  <a:cubicBezTo>
                    <a:pt x="14037" y="3917"/>
                    <a:pt x="13491" y="3321"/>
                    <a:pt x="11936" y="3321"/>
                  </a:cubicBezTo>
                  <a:cubicBezTo>
                    <a:pt x="11455" y="3321"/>
                    <a:pt x="10878" y="3378"/>
                    <a:pt x="10190" y="3527"/>
                  </a:cubicBezTo>
                  <a:cubicBezTo>
                    <a:pt x="10027" y="3562"/>
                    <a:pt x="9866" y="3579"/>
                    <a:pt x="9708" y="3579"/>
                  </a:cubicBezTo>
                  <a:cubicBezTo>
                    <a:pt x="7886" y="3579"/>
                    <a:pt x="6432" y="1385"/>
                    <a:pt x="5696" y="1"/>
                  </a:cubicBezTo>
                  <a:close/>
                </a:path>
              </a:pathLst>
            </a:custGeom>
            <a:solidFill>
              <a:srgbClr val="181A69">
                <a:alpha val="4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6"/>
            <p:cNvSpPr/>
            <p:nvPr/>
          </p:nvSpPr>
          <p:spPr>
            <a:xfrm>
              <a:off x="3742950" y="2287000"/>
              <a:ext cx="725400" cy="107200"/>
            </a:xfrm>
            <a:custGeom>
              <a:avLst/>
              <a:gdLst/>
              <a:ahLst/>
              <a:cxnLst/>
              <a:rect l="l" t="t" r="r" b="b"/>
              <a:pathLst>
                <a:path w="29016" h="4288" extrusionOk="0">
                  <a:moveTo>
                    <a:pt x="10237" y="0"/>
                  </a:moveTo>
                  <a:cubicBezTo>
                    <a:pt x="6886" y="0"/>
                    <a:pt x="5987" y="1962"/>
                    <a:pt x="5987" y="1962"/>
                  </a:cubicBezTo>
                  <a:cubicBezTo>
                    <a:pt x="5987" y="1962"/>
                    <a:pt x="5249" y="3127"/>
                    <a:pt x="2981" y="3127"/>
                  </a:cubicBezTo>
                  <a:cubicBezTo>
                    <a:pt x="1825" y="3127"/>
                    <a:pt x="759" y="3713"/>
                    <a:pt x="0" y="4287"/>
                  </a:cubicBezTo>
                  <a:lnTo>
                    <a:pt x="29016" y="4287"/>
                  </a:lnTo>
                  <a:cubicBezTo>
                    <a:pt x="28212" y="3996"/>
                    <a:pt x="27269" y="3467"/>
                    <a:pt x="26494" y="2516"/>
                  </a:cubicBezTo>
                  <a:cubicBezTo>
                    <a:pt x="25397" y="1157"/>
                    <a:pt x="23799" y="626"/>
                    <a:pt x="22167" y="626"/>
                  </a:cubicBezTo>
                  <a:cubicBezTo>
                    <a:pt x="21223" y="626"/>
                    <a:pt x="20268" y="804"/>
                    <a:pt x="19392" y="1101"/>
                  </a:cubicBezTo>
                  <a:cubicBezTo>
                    <a:pt x="18736" y="1322"/>
                    <a:pt x="18078" y="1403"/>
                    <a:pt x="17468" y="1403"/>
                  </a:cubicBezTo>
                  <a:cubicBezTo>
                    <a:pt x="15853" y="1403"/>
                    <a:pt x="14578" y="839"/>
                    <a:pt x="14578" y="839"/>
                  </a:cubicBezTo>
                  <a:cubicBezTo>
                    <a:pt x="12805" y="228"/>
                    <a:pt x="11379" y="0"/>
                    <a:pt x="10237" y="0"/>
                  </a:cubicBezTo>
                  <a:close/>
                </a:path>
              </a:pathLst>
            </a:custGeom>
            <a:solidFill>
              <a:srgbClr val="181A69">
                <a:alpha val="4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 name="Google Shape;80;p6"/>
          <p:cNvGrpSpPr/>
          <p:nvPr/>
        </p:nvGrpSpPr>
        <p:grpSpPr>
          <a:xfrm>
            <a:off x="-33384" y="24104"/>
            <a:ext cx="9191800" cy="5125321"/>
            <a:chOff x="5820575" y="792900"/>
            <a:chExt cx="1357625" cy="786925"/>
          </a:xfrm>
        </p:grpSpPr>
        <p:sp>
          <p:nvSpPr>
            <p:cNvPr id="81" name="Google Shape;81;p6"/>
            <p:cNvSpPr/>
            <p:nvPr/>
          </p:nvSpPr>
          <p:spPr>
            <a:xfrm>
              <a:off x="6169125" y="1518150"/>
              <a:ext cx="388150" cy="61675"/>
            </a:xfrm>
            <a:custGeom>
              <a:avLst/>
              <a:gdLst/>
              <a:ahLst/>
              <a:cxnLst/>
              <a:rect l="l" t="t" r="r" b="b"/>
              <a:pathLst>
                <a:path w="15526" h="2467" extrusionOk="0">
                  <a:moveTo>
                    <a:pt x="11805" y="1"/>
                  </a:moveTo>
                  <a:cubicBezTo>
                    <a:pt x="10527" y="1"/>
                    <a:pt x="9493" y="679"/>
                    <a:pt x="9493" y="679"/>
                  </a:cubicBezTo>
                  <a:cubicBezTo>
                    <a:pt x="9493" y="679"/>
                    <a:pt x="8308" y="1420"/>
                    <a:pt x="5693" y="1420"/>
                  </a:cubicBezTo>
                  <a:cubicBezTo>
                    <a:pt x="5112" y="1420"/>
                    <a:pt x="4461" y="1383"/>
                    <a:pt x="3736" y="1294"/>
                  </a:cubicBezTo>
                  <a:cubicBezTo>
                    <a:pt x="3440" y="1258"/>
                    <a:pt x="3163" y="1241"/>
                    <a:pt x="2905" y="1241"/>
                  </a:cubicBezTo>
                  <a:cubicBezTo>
                    <a:pt x="1360" y="1241"/>
                    <a:pt x="489" y="1845"/>
                    <a:pt x="1" y="2467"/>
                  </a:cubicBezTo>
                  <a:lnTo>
                    <a:pt x="15525" y="2467"/>
                  </a:lnTo>
                  <a:cubicBezTo>
                    <a:pt x="15201" y="2061"/>
                    <a:pt x="14824" y="1466"/>
                    <a:pt x="13807" y="679"/>
                  </a:cubicBezTo>
                  <a:cubicBezTo>
                    <a:pt x="13144" y="170"/>
                    <a:pt x="12444" y="1"/>
                    <a:pt x="11805" y="1"/>
                  </a:cubicBezTo>
                  <a:close/>
                </a:path>
              </a:pathLst>
            </a:custGeom>
            <a:solidFill>
              <a:srgbClr val="15154F">
                <a:alpha val="58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6"/>
            <p:cNvSpPr/>
            <p:nvPr/>
          </p:nvSpPr>
          <p:spPr>
            <a:xfrm>
              <a:off x="5820575" y="1099750"/>
              <a:ext cx="309925" cy="298425"/>
            </a:xfrm>
            <a:custGeom>
              <a:avLst/>
              <a:gdLst/>
              <a:ahLst/>
              <a:cxnLst/>
              <a:rect l="l" t="t" r="r" b="b"/>
              <a:pathLst>
                <a:path w="12397" h="11937" extrusionOk="0">
                  <a:moveTo>
                    <a:pt x="4944" y="1"/>
                  </a:moveTo>
                  <a:cubicBezTo>
                    <a:pt x="3505" y="1"/>
                    <a:pt x="1824" y="273"/>
                    <a:pt x="1" y="1078"/>
                  </a:cubicBezTo>
                  <a:lnTo>
                    <a:pt x="1" y="11937"/>
                  </a:lnTo>
                  <a:cubicBezTo>
                    <a:pt x="2129" y="11797"/>
                    <a:pt x="8632" y="11080"/>
                    <a:pt x="11478" y="7377"/>
                  </a:cubicBezTo>
                  <a:cubicBezTo>
                    <a:pt x="11478" y="7377"/>
                    <a:pt x="12397" y="6208"/>
                    <a:pt x="12397" y="4388"/>
                  </a:cubicBezTo>
                  <a:cubicBezTo>
                    <a:pt x="12397" y="2567"/>
                    <a:pt x="9883" y="1177"/>
                    <a:pt x="9883" y="1177"/>
                  </a:cubicBezTo>
                  <a:cubicBezTo>
                    <a:pt x="9883" y="1177"/>
                    <a:pt x="7937" y="1"/>
                    <a:pt x="4944" y="1"/>
                  </a:cubicBezTo>
                  <a:close/>
                </a:path>
              </a:pathLst>
            </a:custGeom>
            <a:solidFill>
              <a:srgbClr val="15154F">
                <a:alpha val="58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6"/>
            <p:cNvSpPr/>
            <p:nvPr/>
          </p:nvSpPr>
          <p:spPr>
            <a:xfrm>
              <a:off x="6790500" y="1211675"/>
              <a:ext cx="387600" cy="233900"/>
            </a:xfrm>
            <a:custGeom>
              <a:avLst/>
              <a:gdLst/>
              <a:ahLst/>
              <a:cxnLst/>
              <a:rect l="l" t="t" r="r" b="b"/>
              <a:pathLst>
                <a:path w="15504" h="9356" extrusionOk="0">
                  <a:moveTo>
                    <a:pt x="15503" y="1"/>
                  </a:moveTo>
                  <a:cubicBezTo>
                    <a:pt x="14539" y="383"/>
                    <a:pt x="12700" y="918"/>
                    <a:pt x="9959" y="918"/>
                  </a:cubicBezTo>
                  <a:cubicBezTo>
                    <a:pt x="8875" y="918"/>
                    <a:pt x="7649" y="834"/>
                    <a:pt x="6281" y="624"/>
                  </a:cubicBezTo>
                  <a:cubicBezTo>
                    <a:pt x="5575" y="515"/>
                    <a:pt x="4969" y="467"/>
                    <a:pt x="4451" y="467"/>
                  </a:cubicBezTo>
                  <a:cubicBezTo>
                    <a:pt x="1" y="467"/>
                    <a:pt x="1934" y="4048"/>
                    <a:pt x="1934" y="4048"/>
                  </a:cubicBezTo>
                  <a:cubicBezTo>
                    <a:pt x="4587" y="8229"/>
                    <a:pt x="6975" y="9355"/>
                    <a:pt x="9431" y="9355"/>
                  </a:cubicBezTo>
                  <a:cubicBezTo>
                    <a:pt x="10282" y="9355"/>
                    <a:pt x="11141" y="9220"/>
                    <a:pt x="12022" y="9030"/>
                  </a:cubicBezTo>
                  <a:cubicBezTo>
                    <a:pt x="12990" y="8821"/>
                    <a:pt x="13755" y="8745"/>
                    <a:pt x="14352" y="8745"/>
                  </a:cubicBezTo>
                  <a:cubicBezTo>
                    <a:pt x="14841" y="8745"/>
                    <a:pt x="15219" y="8796"/>
                    <a:pt x="15503" y="8866"/>
                  </a:cubicBezTo>
                  <a:lnTo>
                    <a:pt x="15503" y="1"/>
                  </a:lnTo>
                  <a:close/>
                </a:path>
              </a:pathLst>
            </a:custGeom>
            <a:solidFill>
              <a:srgbClr val="15154F">
                <a:alpha val="58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6"/>
            <p:cNvSpPr/>
            <p:nvPr/>
          </p:nvSpPr>
          <p:spPr>
            <a:xfrm>
              <a:off x="6830650" y="792900"/>
              <a:ext cx="347550" cy="168650"/>
            </a:xfrm>
            <a:custGeom>
              <a:avLst/>
              <a:gdLst/>
              <a:ahLst/>
              <a:cxnLst/>
              <a:rect l="l" t="t" r="r" b="b"/>
              <a:pathLst>
                <a:path w="13902" h="6746" extrusionOk="0">
                  <a:moveTo>
                    <a:pt x="13757" y="1"/>
                  </a:moveTo>
                  <a:cubicBezTo>
                    <a:pt x="6613" y="1"/>
                    <a:pt x="2850" y="3913"/>
                    <a:pt x="2850" y="3913"/>
                  </a:cubicBezTo>
                  <a:cubicBezTo>
                    <a:pt x="2850" y="3913"/>
                    <a:pt x="0" y="6472"/>
                    <a:pt x="4445" y="6734"/>
                  </a:cubicBezTo>
                  <a:cubicBezTo>
                    <a:pt x="4574" y="6742"/>
                    <a:pt x="4703" y="6745"/>
                    <a:pt x="4834" y="6745"/>
                  </a:cubicBezTo>
                  <a:cubicBezTo>
                    <a:pt x="8075" y="6745"/>
                    <a:pt x="12045" y="4518"/>
                    <a:pt x="13901" y="3343"/>
                  </a:cubicBezTo>
                  <a:lnTo>
                    <a:pt x="13901" y="1"/>
                  </a:lnTo>
                  <a:cubicBezTo>
                    <a:pt x="13853" y="1"/>
                    <a:pt x="13805" y="1"/>
                    <a:pt x="13757" y="1"/>
                  </a:cubicBezTo>
                  <a:close/>
                </a:path>
              </a:pathLst>
            </a:custGeom>
            <a:solidFill>
              <a:srgbClr val="15154F">
                <a:alpha val="58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 name="Google Shape;85;p6"/>
          <p:cNvGrpSpPr/>
          <p:nvPr/>
        </p:nvGrpSpPr>
        <p:grpSpPr>
          <a:xfrm>
            <a:off x="59" y="24104"/>
            <a:ext cx="9191800" cy="5125321"/>
            <a:chOff x="5820575" y="792900"/>
            <a:chExt cx="1357625" cy="786925"/>
          </a:xfrm>
        </p:grpSpPr>
        <p:sp>
          <p:nvSpPr>
            <p:cNvPr id="86" name="Google Shape;86;p6"/>
            <p:cNvSpPr/>
            <p:nvPr/>
          </p:nvSpPr>
          <p:spPr>
            <a:xfrm>
              <a:off x="6169125" y="1518150"/>
              <a:ext cx="388150" cy="61675"/>
            </a:xfrm>
            <a:custGeom>
              <a:avLst/>
              <a:gdLst/>
              <a:ahLst/>
              <a:cxnLst/>
              <a:rect l="l" t="t" r="r" b="b"/>
              <a:pathLst>
                <a:path w="15526" h="2467" extrusionOk="0">
                  <a:moveTo>
                    <a:pt x="11805" y="1"/>
                  </a:moveTo>
                  <a:cubicBezTo>
                    <a:pt x="10527" y="1"/>
                    <a:pt x="9493" y="679"/>
                    <a:pt x="9493" y="679"/>
                  </a:cubicBezTo>
                  <a:cubicBezTo>
                    <a:pt x="9493" y="679"/>
                    <a:pt x="8308" y="1420"/>
                    <a:pt x="5693" y="1420"/>
                  </a:cubicBezTo>
                  <a:cubicBezTo>
                    <a:pt x="5112" y="1420"/>
                    <a:pt x="4461" y="1383"/>
                    <a:pt x="3736" y="1294"/>
                  </a:cubicBezTo>
                  <a:cubicBezTo>
                    <a:pt x="3440" y="1258"/>
                    <a:pt x="3163" y="1241"/>
                    <a:pt x="2905" y="1241"/>
                  </a:cubicBezTo>
                  <a:cubicBezTo>
                    <a:pt x="1360" y="1241"/>
                    <a:pt x="489" y="1845"/>
                    <a:pt x="1" y="2467"/>
                  </a:cubicBezTo>
                  <a:lnTo>
                    <a:pt x="15525" y="2467"/>
                  </a:lnTo>
                  <a:cubicBezTo>
                    <a:pt x="15201" y="2061"/>
                    <a:pt x="14824" y="1466"/>
                    <a:pt x="13807" y="679"/>
                  </a:cubicBezTo>
                  <a:cubicBezTo>
                    <a:pt x="13144" y="170"/>
                    <a:pt x="12444" y="1"/>
                    <a:pt x="11805" y="1"/>
                  </a:cubicBezTo>
                  <a:close/>
                </a:path>
              </a:pathLst>
            </a:custGeom>
            <a:solidFill>
              <a:srgbClr val="000000">
                <a:alpha val="223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6"/>
            <p:cNvSpPr/>
            <p:nvPr/>
          </p:nvSpPr>
          <p:spPr>
            <a:xfrm>
              <a:off x="5820575" y="1099750"/>
              <a:ext cx="309925" cy="298425"/>
            </a:xfrm>
            <a:custGeom>
              <a:avLst/>
              <a:gdLst/>
              <a:ahLst/>
              <a:cxnLst/>
              <a:rect l="l" t="t" r="r" b="b"/>
              <a:pathLst>
                <a:path w="12397" h="11937" extrusionOk="0">
                  <a:moveTo>
                    <a:pt x="4944" y="1"/>
                  </a:moveTo>
                  <a:cubicBezTo>
                    <a:pt x="3505" y="1"/>
                    <a:pt x="1824" y="273"/>
                    <a:pt x="1" y="1078"/>
                  </a:cubicBezTo>
                  <a:lnTo>
                    <a:pt x="1" y="11937"/>
                  </a:lnTo>
                  <a:cubicBezTo>
                    <a:pt x="2129" y="11797"/>
                    <a:pt x="8632" y="11080"/>
                    <a:pt x="11478" y="7377"/>
                  </a:cubicBezTo>
                  <a:cubicBezTo>
                    <a:pt x="11478" y="7377"/>
                    <a:pt x="12397" y="6208"/>
                    <a:pt x="12397" y="4388"/>
                  </a:cubicBezTo>
                  <a:cubicBezTo>
                    <a:pt x="12397" y="2567"/>
                    <a:pt x="9883" y="1177"/>
                    <a:pt x="9883" y="1177"/>
                  </a:cubicBezTo>
                  <a:cubicBezTo>
                    <a:pt x="9883" y="1177"/>
                    <a:pt x="7937" y="1"/>
                    <a:pt x="4944" y="1"/>
                  </a:cubicBezTo>
                  <a:close/>
                </a:path>
              </a:pathLst>
            </a:custGeom>
            <a:solidFill>
              <a:srgbClr val="000000">
                <a:alpha val="223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6"/>
            <p:cNvSpPr/>
            <p:nvPr/>
          </p:nvSpPr>
          <p:spPr>
            <a:xfrm>
              <a:off x="6790500" y="1211675"/>
              <a:ext cx="387600" cy="233900"/>
            </a:xfrm>
            <a:custGeom>
              <a:avLst/>
              <a:gdLst/>
              <a:ahLst/>
              <a:cxnLst/>
              <a:rect l="l" t="t" r="r" b="b"/>
              <a:pathLst>
                <a:path w="15504" h="9356" extrusionOk="0">
                  <a:moveTo>
                    <a:pt x="15503" y="1"/>
                  </a:moveTo>
                  <a:cubicBezTo>
                    <a:pt x="14539" y="383"/>
                    <a:pt x="12700" y="918"/>
                    <a:pt x="9959" y="918"/>
                  </a:cubicBezTo>
                  <a:cubicBezTo>
                    <a:pt x="8875" y="918"/>
                    <a:pt x="7649" y="834"/>
                    <a:pt x="6281" y="624"/>
                  </a:cubicBezTo>
                  <a:cubicBezTo>
                    <a:pt x="5575" y="515"/>
                    <a:pt x="4969" y="467"/>
                    <a:pt x="4451" y="467"/>
                  </a:cubicBezTo>
                  <a:cubicBezTo>
                    <a:pt x="1" y="467"/>
                    <a:pt x="1934" y="4048"/>
                    <a:pt x="1934" y="4048"/>
                  </a:cubicBezTo>
                  <a:cubicBezTo>
                    <a:pt x="4587" y="8229"/>
                    <a:pt x="6975" y="9355"/>
                    <a:pt x="9431" y="9355"/>
                  </a:cubicBezTo>
                  <a:cubicBezTo>
                    <a:pt x="10282" y="9355"/>
                    <a:pt x="11141" y="9220"/>
                    <a:pt x="12022" y="9030"/>
                  </a:cubicBezTo>
                  <a:cubicBezTo>
                    <a:pt x="12990" y="8821"/>
                    <a:pt x="13755" y="8745"/>
                    <a:pt x="14352" y="8745"/>
                  </a:cubicBezTo>
                  <a:cubicBezTo>
                    <a:pt x="14841" y="8745"/>
                    <a:pt x="15219" y="8796"/>
                    <a:pt x="15503" y="8866"/>
                  </a:cubicBezTo>
                  <a:lnTo>
                    <a:pt x="15503" y="1"/>
                  </a:lnTo>
                  <a:close/>
                </a:path>
              </a:pathLst>
            </a:custGeom>
            <a:solidFill>
              <a:srgbClr val="000000">
                <a:alpha val="223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6"/>
            <p:cNvSpPr/>
            <p:nvPr/>
          </p:nvSpPr>
          <p:spPr>
            <a:xfrm>
              <a:off x="6830650" y="792900"/>
              <a:ext cx="347550" cy="168650"/>
            </a:xfrm>
            <a:custGeom>
              <a:avLst/>
              <a:gdLst/>
              <a:ahLst/>
              <a:cxnLst/>
              <a:rect l="l" t="t" r="r" b="b"/>
              <a:pathLst>
                <a:path w="13902" h="6746" extrusionOk="0">
                  <a:moveTo>
                    <a:pt x="13757" y="1"/>
                  </a:moveTo>
                  <a:cubicBezTo>
                    <a:pt x="6613" y="1"/>
                    <a:pt x="2850" y="3913"/>
                    <a:pt x="2850" y="3913"/>
                  </a:cubicBezTo>
                  <a:cubicBezTo>
                    <a:pt x="2850" y="3913"/>
                    <a:pt x="0" y="6472"/>
                    <a:pt x="4445" y="6734"/>
                  </a:cubicBezTo>
                  <a:cubicBezTo>
                    <a:pt x="4574" y="6742"/>
                    <a:pt x="4703" y="6745"/>
                    <a:pt x="4834" y="6745"/>
                  </a:cubicBezTo>
                  <a:cubicBezTo>
                    <a:pt x="8075" y="6745"/>
                    <a:pt x="12045" y="4518"/>
                    <a:pt x="13901" y="3343"/>
                  </a:cubicBezTo>
                  <a:lnTo>
                    <a:pt x="13901" y="1"/>
                  </a:lnTo>
                  <a:cubicBezTo>
                    <a:pt x="13853" y="1"/>
                    <a:pt x="13805" y="1"/>
                    <a:pt x="13757" y="1"/>
                  </a:cubicBezTo>
                  <a:close/>
                </a:path>
              </a:pathLst>
            </a:custGeom>
            <a:solidFill>
              <a:srgbClr val="000000">
                <a:alpha val="223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90" name="Google Shape;90;p6"/>
          <p:cNvPicPr preferRelativeResize="0"/>
          <p:nvPr/>
        </p:nvPicPr>
        <p:blipFill>
          <a:blip r:embed="rId2">
            <a:alphaModFix/>
          </a:blip>
          <a:stretch>
            <a:fillRect/>
          </a:stretch>
        </p:blipFill>
        <p:spPr>
          <a:xfrm>
            <a:off x="-53325" y="-128354"/>
            <a:ext cx="9251902" cy="5486482"/>
          </a:xfrm>
          <a:prstGeom prst="rect">
            <a:avLst/>
          </a:prstGeom>
          <a:noFill/>
          <a:ln>
            <a:noFill/>
          </a:ln>
        </p:spPr>
      </p:pic>
      <p:sp>
        <p:nvSpPr>
          <p:cNvPr id="91" name="Google Shape;9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a:t>
            </a:fld>
            <a:endParaRPr/>
          </a:p>
        </p:txBody>
      </p:sp>
      <p:sp>
        <p:nvSpPr>
          <p:cNvPr id="92" name="Google Shape;92;p6"/>
          <p:cNvSpPr txBox="1">
            <a:spLocks noGrp="1"/>
          </p:cNvSpPr>
          <p:nvPr>
            <p:ph type="ctrTitle"/>
          </p:nvPr>
        </p:nvSpPr>
        <p:spPr>
          <a:xfrm>
            <a:off x="3605225" y="3067050"/>
            <a:ext cx="3390900" cy="274200"/>
          </a:xfrm>
          <a:prstGeom prst="rect">
            <a:avLst/>
          </a:prstGeom>
        </p:spPr>
        <p:txBody>
          <a:bodyPr spcFirstLastPara="1" wrap="square" lIns="91425" tIns="91425" rIns="91425" bIns="91425" anchor="t" anchorCtr="0">
            <a:noAutofit/>
          </a:bodyPr>
          <a:lstStyle>
            <a:lvl1pPr lvl="0" algn="r" rtl="0">
              <a:spcBef>
                <a:spcPts val="0"/>
              </a:spcBef>
              <a:spcAft>
                <a:spcPts val="0"/>
              </a:spcAft>
              <a:buClr>
                <a:srgbClr val="FFFFFF"/>
              </a:buClr>
              <a:buSzPts val="1200"/>
              <a:buNone/>
              <a:defRPr sz="1200">
                <a:solidFill>
                  <a:srgbClr val="FFFFFF"/>
                </a:solidFill>
              </a:defRPr>
            </a:lvl1pPr>
            <a:lvl2pPr lvl="1" algn="r" rtl="0">
              <a:spcBef>
                <a:spcPts val="0"/>
              </a:spcBef>
              <a:spcAft>
                <a:spcPts val="0"/>
              </a:spcAft>
              <a:buSzPts val="1200"/>
              <a:buNone/>
              <a:defRPr sz="1200"/>
            </a:lvl2pPr>
            <a:lvl3pPr lvl="2" algn="r" rtl="0">
              <a:spcBef>
                <a:spcPts val="0"/>
              </a:spcBef>
              <a:spcAft>
                <a:spcPts val="0"/>
              </a:spcAft>
              <a:buSzPts val="1200"/>
              <a:buNone/>
              <a:defRPr sz="1200"/>
            </a:lvl3pPr>
            <a:lvl4pPr lvl="3" algn="r" rtl="0">
              <a:spcBef>
                <a:spcPts val="0"/>
              </a:spcBef>
              <a:spcAft>
                <a:spcPts val="0"/>
              </a:spcAft>
              <a:buSzPts val="1200"/>
              <a:buNone/>
              <a:defRPr sz="1200"/>
            </a:lvl4pPr>
            <a:lvl5pPr lvl="4" algn="r" rtl="0">
              <a:spcBef>
                <a:spcPts val="0"/>
              </a:spcBef>
              <a:spcAft>
                <a:spcPts val="0"/>
              </a:spcAft>
              <a:buSzPts val="1200"/>
              <a:buNone/>
              <a:defRPr sz="1200"/>
            </a:lvl5pPr>
            <a:lvl6pPr lvl="5" algn="r" rtl="0">
              <a:spcBef>
                <a:spcPts val="0"/>
              </a:spcBef>
              <a:spcAft>
                <a:spcPts val="0"/>
              </a:spcAft>
              <a:buSzPts val="1200"/>
              <a:buNone/>
              <a:defRPr sz="1200"/>
            </a:lvl6pPr>
            <a:lvl7pPr lvl="6" algn="r" rtl="0">
              <a:spcBef>
                <a:spcPts val="0"/>
              </a:spcBef>
              <a:spcAft>
                <a:spcPts val="0"/>
              </a:spcAft>
              <a:buSzPts val="1200"/>
              <a:buNone/>
              <a:defRPr sz="1200"/>
            </a:lvl7pPr>
            <a:lvl8pPr lvl="7" algn="r" rtl="0">
              <a:spcBef>
                <a:spcPts val="0"/>
              </a:spcBef>
              <a:spcAft>
                <a:spcPts val="0"/>
              </a:spcAft>
              <a:buSzPts val="1200"/>
              <a:buNone/>
              <a:defRPr sz="1200"/>
            </a:lvl8pPr>
            <a:lvl9pPr lvl="8" algn="r" rtl="0">
              <a:spcBef>
                <a:spcPts val="0"/>
              </a:spcBef>
              <a:spcAft>
                <a:spcPts val="0"/>
              </a:spcAft>
              <a:buSzPts val="1200"/>
              <a:buNone/>
              <a:defRPr sz="1200"/>
            </a:lvl9pPr>
          </a:lstStyle>
          <a:p>
            <a:endParaRPr/>
          </a:p>
        </p:txBody>
      </p:sp>
      <p:sp>
        <p:nvSpPr>
          <p:cNvPr id="93" name="Google Shape;93;p6"/>
          <p:cNvSpPr txBox="1">
            <a:spLocks noGrp="1"/>
          </p:cNvSpPr>
          <p:nvPr>
            <p:ph type="subTitle" idx="1"/>
          </p:nvPr>
        </p:nvSpPr>
        <p:spPr>
          <a:xfrm>
            <a:off x="1938550" y="2152650"/>
            <a:ext cx="5314800" cy="838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rgbClr val="FFFFFF"/>
              </a:buClr>
              <a:buSzPts val="1800"/>
              <a:buNone/>
              <a:defRPr sz="1800">
                <a:solidFill>
                  <a:srgbClr val="FFFFFF"/>
                </a:solidFill>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94" name="Google Shape;94;p6"/>
          <p:cNvSpPr/>
          <p:nvPr/>
        </p:nvSpPr>
        <p:spPr>
          <a:xfrm>
            <a:off x="525550" y="2593875"/>
            <a:ext cx="650" cy="625"/>
          </a:xfrm>
          <a:custGeom>
            <a:avLst/>
            <a:gdLst/>
            <a:ahLst/>
            <a:cxnLst/>
            <a:rect l="l" t="t" r="r" b="b"/>
            <a:pathLst>
              <a:path w="26" h="25" extrusionOk="0">
                <a:moveTo>
                  <a:pt x="26" y="0"/>
                </a:moveTo>
                <a:cubicBezTo>
                  <a:pt x="17" y="4"/>
                  <a:pt x="9" y="16"/>
                  <a:pt x="1" y="25"/>
                </a:cubicBezTo>
                <a:lnTo>
                  <a:pt x="26" y="0"/>
                </a:lnTo>
                <a:close/>
              </a:path>
            </a:pathLst>
          </a:custGeom>
          <a:solidFill>
            <a:srgbClr val="3330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033299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HEADLAND 1">
  <p:cSld name="HEADLAND 1">
    <p:spTree>
      <p:nvGrpSpPr>
        <p:cNvPr id="1" name="Shape 95"/>
        <p:cNvGrpSpPr/>
        <p:nvPr/>
      </p:nvGrpSpPr>
      <p:grpSpPr>
        <a:xfrm>
          <a:off x="0" y="0"/>
          <a:ext cx="0" cy="0"/>
          <a:chOff x="0" y="0"/>
          <a:chExt cx="0" cy="0"/>
        </a:xfrm>
      </p:grpSpPr>
      <p:sp>
        <p:nvSpPr>
          <p:cNvPr id="96" name="Google Shape;96;p7"/>
          <p:cNvSpPr/>
          <p:nvPr/>
        </p:nvSpPr>
        <p:spPr>
          <a:xfrm>
            <a:off x="-53675" y="-14175"/>
            <a:ext cx="9265825" cy="5243926"/>
          </a:xfrm>
          <a:custGeom>
            <a:avLst/>
            <a:gdLst/>
            <a:ahLst/>
            <a:cxnLst/>
            <a:rect l="l" t="t" r="r" b="b"/>
            <a:pathLst>
              <a:path w="43967" h="25530" extrusionOk="0">
                <a:moveTo>
                  <a:pt x="0" y="0"/>
                </a:moveTo>
                <a:lnTo>
                  <a:pt x="43966" y="0"/>
                </a:lnTo>
                <a:lnTo>
                  <a:pt x="43966" y="25530"/>
                </a:lnTo>
                <a:lnTo>
                  <a:pt x="0" y="25530"/>
                </a:lnTo>
                <a:close/>
              </a:path>
            </a:pathLst>
          </a:custGeom>
          <a:gradFill>
            <a:gsLst>
              <a:gs pos="0">
                <a:srgbClr val="131263"/>
              </a:gs>
              <a:gs pos="100000">
                <a:srgbClr val="0C0C3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7" name="Google Shape;97;p7"/>
          <p:cNvGrpSpPr/>
          <p:nvPr/>
        </p:nvGrpSpPr>
        <p:grpSpPr>
          <a:xfrm>
            <a:off x="-39710" y="-14172"/>
            <a:ext cx="9252075" cy="5165294"/>
            <a:chOff x="3655900" y="1642950"/>
            <a:chExt cx="1299175" cy="751250"/>
          </a:xfrm>
        </p:grpSpPr>
        <p:sp>
          <p:nvSpPr>
            <p:cNvPr id="98" name="Google Shape;98;p7"/>
            <p:cNvSpPr/>
            <p:nvPr/>
          </p:nvSpPr>
          <p:spPr>
            <a:xfrm>
              <a:off x="3655900" y="1891900"/>
              <a:ext cx="1299075" cy="436175"/>
            </a:xfrm>
            <a:custGeom>
              <a:avLst/>
              <a:gdLst/>
              <a:ahLst/>
              <a:cxnLst/>
              <a:rect l="l" t="t" r="r" b="b"/>
              <a:pathLst>
                <a:path w="51963" h="17447" extrusionOk="0">
                  <a:moveTo>
                    <a:pt x="22612" y="0"/>
                  </a:moveTo>
                  <a:cubicBezTo>
                    <a:pt x="21469" y="0"/>
                    <a:pt x="19509" y="149"/>
                    <a:pt x="17875" y="1020"/>
                  </a:cubicBezTo>
                  <a:cubicBezTo>
                    <a:pt x="17286" y="1335"/>
                    <a:pt x="16385" y="1455"/>
                    <a:pt x="15354" y="1455"/>
                  </a:cubicBezTo>
                  <a:cubicBezTo>
                    <a:pt x="12055" y="1455"/>
                    <a:pt x="7427" y="224"/>
                    <a:pt x="7427" y="224"/>
                  </a:cubicBezTo>
                  <a:cubicBezTo>
                    <a:pt x="7427" y="224"/>
                    <a:pt x="6553" y="4"/>
                    <a:pt x="5155" y="4"/>
                  </a:cubicBezTo>
                  <a:cubicBezTo>
                    <a:pt x="3815" y="4"/>
                    <a:pt x="1994" y="206"/>
                    <a:pt x="1" y="999"/>
                  </a:cubicBezTo>
                  <a:lnTo>
                    <a:pt x="1" y="16134"/>
                  </a:lnTo>
                  <a:cubicBezTo>
                    <a:pt x="2379" y="16048"/>
                    <a:pt x="7234" y="15417"/>
                    <a:pt x="11031" y="12042"/>
                  </a:cubicBezTo>
                  <a:cubicBezTo>
                    <a:pt x="14657" y="8811"/>
                    <a:pt x="17051" y="7386"/>
                    <a:pt x="19654" y="7386"/>
                  </a:cubicBezTo>
                  <a:cubicBezTo>
                    <a:pt x="20807" y="7386"/>
                    <a:pt x="22001" y="7665"/>
                    <a:pt x="23362" y="8192"/>
                  </a:cubicBezTo>
                  <a:cubicBezTo>
                    <a:pt x="24699" y="8707"/>
                    <a:pt x="25841" y="8887"/>
                    <a:pt x="26784" y="8887"/>
                  </a:cubicBezTo>
                  <a:cubicBezTo>
                    <a:pt x="28968" y="8887"/>
                    <a:pt x="30082" y="7921"/>
                    <a:pt x="30082" y="7921"/>
                  </a:cubicBezTo>
                  <a:cubicBezTo>
                    <a:pt x="30082" y="7921"/>
                    <a:pt x="31590" y="7145"/>
                    <a:pt x="33097" y="7145"/>
                  </a:cubicBezTo>
                  <a:cubicBezTo>
                    <a:pt x="34164" y="7145"/>
                    <a:pt x="35231" y="7534"/>
                    <a:pt x="35762" y="8864"/>
                  </a:cubicBezTo>
                  <a:cubicBezTo>
                    <a:pt x="37045" y="12067"/>
                    <a:pt x="40334" y="15043"/>
                    <a:pt x="40334" y="15043"/>
                  </a:cubicBezTo>
                  <a:cubicBezTo>
                    <a:pt x="40334" y="15043"/>
                    <a:pt x="42539" y="17446"/>
                    <a:pt x="46691" y="17446"/>
                  </a:cubicBezTo>
                  <a:cubicBezTo>
                    <a:pt x="47363" y="17446"/>
                    <a:pt x="48086" y="17383"/>
                    <a:pt x="48859" y="17237"/>
                  </a:cubicBezTo>
                  <a:cubicBezTo>
                    <a:pt x="49658" y="17086"/>
                    <a:pt x="50323" y="17021"/>
                    <a:pt x="50877" y="17021"/>
                  </a:cubicBezTo>
                  <a:cubicBezTo>
                    <a:pt x="51301" y="17021"/>
                    <a:pt x="51659" y="17059"/>
                    <a:pt x="51963" y="17127"/>
                  </a:cubicBezTo>
                  <a:lnTo>
                    <a:pt x="51963" y="4620"/>
                  </a:lnTo>
                  <a:cubicBezTo>
                    <a:pt x="50723" y="5154"/>
                    <a:pt x="48920" y="5759"/>
                    <a:pt x="47115" y="5759"/>
                  </a:cubicBezTo>
                  <a:cubicBezTo>
                    <a:pt x="46256" y="5759"/>
                    <a:pt x="45398" y="5622"/>
                    <a:pt x="44598" y="5276"/>
                  </a:cubicBezTo>
                  <a:cubicBezTo>
                    <a:pt x="42622" y="4416"/>
                    <a:pt x="41037" y="4209"/>
                    <a:pt x="39969" y="4209"/>
                  </a:cubicBezTo>
                  <a:cubicBezTo>
                    <a:pt x="38980" y="4209"/>
                    <a:pt x="38435" y="4386"/>
                    <a:pt x="38435" y="4386"/>
                  </a:cubicBezTo>
                  <a:cubicBezTo>
                    <a:pt x="38435" y="4386"/>
                    <a:pt x="37163" y="4903"/>
                    <a:pt x="35490" y="4903"/>
                  </a:cubicBezTo>
                  <a:cubicBezTo>
                    <a:pt x="34155" y="4903"/>
                    <a:pt x="32565" y="4574"/>
                    <a:pt x="31161" y="3394"/>
                  </a:cubicBezTo>
                  <a:cubicBezTo>
                    <a:pt x="27991" y="733"/>
                    <a:pt x="23575" y="40"/>
                    <a:pt x="23575" y="40"/>
                  </a:cubicBezTo>
                  <a:cubicBezTo>
                    <a:pt x="23575" y="40"/>
                    <a:pt x="23202" y="0"/>
                    <a:pt x="22612" y="0"/>
                  </a:cubicBezTo>
                  <a:close/>
                </a:path>
              </a:pathLst>
            </a:custGeom>
            <a:solidFill>
              <a:srgbClr val="181A69">
                <a:alpha val="4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7"/>
            <p:cNvSpPr/>
            <p:nvPr/>
          </p:nvSpPr>
          <p:spPr>
            <a:xfrm>
              <a:off x="4039825" y="1642950"/>
              <a:ext cx="915250" cy="258475"/>
            </a:xfrm>
            <a:custGeom>
              <a:avLst/>
              <a:gdLst/>
              <a:ahLst/>
              <a:cxnLst/>
              <a:rect l="l" t="t" r="r" b="b"/>
              <a:pathLst>
                <a:path w="36610" h="10339" extrusionOk="0">
                  <a:moveTo>
                    <a:pt x="0" y="1"/>
                  </a:moveTo>
                  <a:cubicBezTo>
                    <a:pt x="160" y="193"/>
                    <a:pt x="300" y="403"/>
                    <a:pt x="410" y="628"/>
                  </a:cubicBezTo>
                  <a:cubicBezTo>
                    <a:pt x="1440" y="2670"/>
                    <a:pt x="4954" y="3330"/>
                    <a:pt x="4954" y="3330"/>
                  </a:cubicBezTo>
                  <a:cubicBezTo>
                    <a:pt x="4954" y="3330"/>
                    <a:pt x="6545" y="3691"/>
                    <a:pt x="7078" y="4536"/>
                  </a:cubicBezTo>
                  <a:cubicBezTo>
                    <a:pt x="7515" y="5229"/>
                    <a:pt x="8385" y="6335"/>
                    <a:pt x="10189" y="6335"/>
                  </a:cubicBezTo>
                  <a:cubicBezTo>
                    <a:pt x="10584" y="6335"/>
                    <a:pt x="11024" y="6282"/>
                    <a:pt x="11515" y="6160"/>
                  </a:cubicBezTo>
                  <a:cubicBezTo>
                    <a:pt x="11861" y="6073"/>
                    <a:pt x="12224" y="6036"/>
                    <a:pt x="12595" y="6036"/>
                  </a:cubicBezTo>
                  <a:cubicBezTo>
                    <a:pt x="15146" y="6036"/>
                    <a:pt x="18047" y="7820"/>
                    <a:pt x="18047" y="7820"/>
                  </a:cubicBezTo>
                  <a:cubicBezTo>
                    <a:pt x="18047" y="7820"/>
                    <a:pt x="21835" y="10339"/>
                    <a:pt x="26041" y="10339"/>
                  </a:cubicBezTo>
                  <a:cubicBezTo>
                    <a:pt x="27202" y="10339"/>
                    <a:pt x="28395" y="10147"/>
                    <a:pt x="29549" y="9657"/>
                  </a:cubicBezTo>
                  <a:cubicBezTo>
                    <a:pt x="32735" y="8304"/>
                    <a:pt x="35163" y="6508"/>
                    <a:pt x="36610" y="5282"/>
                  </a:cubicBezTo>
                  <a:lnTo>
                    <a:pt x="36610" y="1"/>
                  </a:lnTo>
                  <a:lnTo>
                    <a:pt x="29340" y="1"/>
                  </a:lnTo>
                  <a:cubicBezTo>
                    <a:pt x="27597" y="526"/>
                    <a:pt x="25690" y="1321"/>
                    <a:pt x="23804" y="2531"/>
                  </a:cubicBezTo>
                  <a:cubicBezTo>
                    <a:pt x="21110" y="4255"/>
                    <a:pt x="18914" y="4743"/>
                    <a:pt x="17290" y="4743"/>
                  </a:cubicBezTo>
                  <a:cubicBezTo>
                    <a:pt x="15178" y="4743"/>
                    <a:pt x="14037" y="3917"/>
                    <a:pt x="14037" y="3917"/>
                  </a:cubicBezTo>
                  <a:cubicBezTo>
                    <a:pt x="14037" y="3917"/>
                    <a:pt x="13491" y="3321"/>
                    <a:pt x="11936" y="3321"/>
                  </a:cubicBezTo>
                  <a:cubicBezTo>
                    <a:pt x="11455" y="3321"/>
                    <a:pt x="10878" y="3378"/>
                    <a:pt x="10190" y="3527"/>
                  </a:cubicBezTo>
                  <a:cubicBezTo>
                    <a:pt x="10027" y="3562"/>
                    <a:pt x="9866" y="3579"/>
                    <a:pt x="9708" y="3579"/>
                  </a:cubicBezTo>
                  <a:cubicBezTo>
                    <a:pt x="7886" y="3579"/>
                    <a:pt x="6432" y="1385"/>
                    <a:pt x="5696" y="1"/>
                  </a:cubicBezTo>
                  <a:close/>
                </a:path>
              </a:pathLst>
            </a:custGeom>
            <a:solidFill>
              <a:srgbClr val="181A69">
                <a:alpha val="4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7"/>
            <p:cNvSpPr/>
            <p:nvPr/>
          </p:nvSpPr>
          <p:spPr>
            <a:xfrm>
              <a:off x="3742950" y="2287000"/>
              <a:ext cx="725400" cy="107200"/>
            </a:xfrm>
            <a:custGeom>
              <a:avLst/>
              <a:gdLst/>
              <a:ahLst/>
              <a:cxnLst/>
              <a:rect l="l" t="t" r="r" b="b"/>
              <a:pathLst>
                <a:path w="29016" h="4288" extrusionOk="0">
                  <a:moveTo>
                    <a:pt x="10237" y="0"/>
                  </a:moveTo>
                  <a:cubicBezTo>
                    <a:pt x="6886" y="0"/>
                    <a:pt x="5987" y="1962"/>
                    <a:pt x="5987" y="1962"/>
                  </a:cubicBezTo>
                  <a:cubicBezTo>
                    <a:pt x="5987" y="1962"/>
                    <a:pt x="5249" y="3127"/>
                    <a:pt x="2981" y="3127"/>
                  </a:cubicBezTo>
                  <a:cubicBezTo>
                    <a:pt x="1825" y="3127"/>
                    <a:pt x="759" y="3713"/>
                    <a:pt x="0" y="4287"/>
                  </a:cubicBezTo>
                  <a:lnTo>
                    <a:pt x="29016" y="4287"/>
                  </a:lnTo>
                  <a:cubicBezTo>
                    <a:pt x="28212" y="3996"/>
                    <a:pt x="27269" y="3467"/>
                    <a:pt x="26494" y="2516"/>
                  </a:cubicBezTo>
                  <a:cubicBezTo>
                    <a:pt x="25397" y="1157"/>
                    <a:pt x="23799" y="626"/>
                    <a:pt x="22167" y="626"/>
                  </a:cubicBezTo>
                  <a:cubicBezTo>
                    <a:pt x="21223" y="626"/>
                    <a:pt x="20268" y="804"/>
                    <a:pt x="19392" y="1101"/>
                  </a:cubicBezTo>
                  <a:cubicBezTo>
                    <a:pt x="18736" y="1322"/>
                    <a:pt x="18078" y="1403"/>
                    <a:pt x="17468" y="1403"/>
                  </a:cubicBezTo>
                  <a:cubicBezTo>
                    <a:pt x="15853" y="1403"/>
                    <a:pt x="14578" y="839"/>
                    <a:pt x="14578" y="839"/>
                  </a:cubicBezTo>
                  <a:cubicBezTo>
                    <a:pt x="12805" y="228"/>
                    <a:pt x="11379" y="0"/>
                    <a:pt x="10237" y="0"/>
                  </a:cubicBezTo>
                  <a:close/>
                </a:path>
              </a:pathLst>
            </a:custGeom>
            <a:solidFill>
              <a:srgbClr val="181A69">
                <a:alpha val="4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 name="Google Shape;101;p7"/>
          <p:cNvGrpSpPr/>
          <p:nvPr/>
        </p:nvGrpSpPr>
        <p:grpSpPr>
          <a:xfrm>
            <a:off x="-33384" y="24104"/>
            <a:ext cx="9191800" cy="5125321"/>
            <a:chOff x="5820575" y="792900"/>
            <a:chExt cx="1357625" cy="786925"/>
          </a:xfrm>
        </p:grpSpPr>
        <p:sp>
          <p:nvSpPr>
            <p:cNvPr id="102" name="Google Shape;102;p7"/>
            <p:cNvSpPr/>
            <p:nvPr/>
          </p:nvSpPr>
          <p:spPr>
            <a:xfrm>
              <a:off x="6169125" y="1518150"/>
              <a:ext cx="388150" cy="61675"/>
            </a:xfrm>
            <a:custGeom>
              <a:avLst/>
              <a:gdLst/>
              <a:ahLst/>
              <a:cxnLst/>
              <a:rect l="l" t="t" r="r" b="b"/>
              <a:pathLst>
                <a:path w="15526" h="2467" extrusionOk="0">
                  <a:moveTo>
                    <a:pt x="11805" y="1"/>
                  </a:moveTo>
                  <a:cubicBezTo>
                    <a:pt x="10527" y="1"/>
                    <a:pt x="9493" y="679"/>
                    <a:pt x="9493" y="679"/>
                  </a:cubicBezTo>
                  <a:cubicBezTo>
                    <a:pt x="9493" y="679"/>
                    <a:pt x="8308" y="1420"/>
                    <a:pt x="5693" y="1420"/>
                  </a:cubicBezTo>
                  <a:cubicBezTo>
                    <a:pt x="5112" y="1420"/>
                    <a:pt x="4461" y="1383"/>
                    <a:pt x="3736" y="1294"/>
                  </a:cubicBezTo>
                  <a:cubicBezTo>
                    <a:pt x="3440" y="1258"/>
                    <a:pt x="3163" y="1241"/>
                    <a:pt x="2905" y="1241"/>
                  </a:cubicBezTo>
                  <a:cubicBezTo>
                    <a:pt x="1360" y="1241"/>
                    <a:pt x="489" y="1845"/>
                    <a:pt x="1" y="2467"/>
                  </a:cubicBezTo>
                  <a:lnTo>
                    <a:pt x="15525" y="2467"/>
                  </a:lnTo>
                  <a:cubicBezTo>
                    <a:pt x="15201" y="2061"/>
                    <a:pt x="14824" y="1466"/>
                    <a:pt x="13807" y="679"/>
                  </a:cubicBezTo>
                  <a:cubicBezTo>
                    <a:pt x="13144" y="170"/>
                    <a:pt x="12444" y="1"/>
                    <a:pt x="11805" y="1"/>
                  </a:cubicBezTo>
                  <a:close/>
                </a:path>
              </a:pathLst>
            </a:custGeom>
            <a:solidFill>
              <a:srgbClr val="15154F">
                <a:alpha val="58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7"/>
            <p:cNvSpPr/>
            <p:nvPr/>
          </p:nvSpPr>
          <p:spPr>
            <a:xfrm>
              <a:off x="5820575" y="1099750"/>
              <a:ext cx="309925" cy="298425"/>
            </a:xfrm>
            <a:custGeom>
              <a:avLst/>
              <a:gdLst/>
              <a:ahLst/>
              <a:cxnLst/>
              <a:rect l="l" t="t" r="r" b="b"/>
              <a:pathLst>
                <a:path w="12397" h="11937" extrusionOk="0">
                  <a:moveTo>
                    <a:pt x="4944" y="1"/>
                  </a:moveTo>
                  <a:cubicBezTo>
                    <a:pt x="3505" y="1"/>
                    <a:pt x="1824" y="273"/>
                    <a:pt x="1" y="1078"/>
                  </a:cubicBezTo>
                  <a:lnTo>
                    <a:pt x="1" y="11937"/>
                  </a:lnTo>
                  <a:cubicBezTo>
                    <a:pt x="2129" y="11797"/>
                    <a:pt x="8632" y="11080"/>
                    <a:pt x="11478" y="7377"/>
                  </a:cubicBezTo>
                  <a:cubicBezTo>
                    <a:pt x="11478" y="7377"/>
                    <a:pt x="12397" y="6208"/>
                    <a:pt x="12397" y="4388"/>
                  </a:cubicBezTo>
                  <a:cubicBezTo>
                    <a:pt x="12397" y="2567"/>
                    <a:pt x="9883" y="1177"/>
                    <a:pt x="9883" y="1177"/>
                  </a:cubicBezTo>
                  <a:cubicBezTo>
                    <a:pt x="9883" y="1177"/>
                    <a:pt x="7937" y="1"/>
                    <a:pt x="4944" y="1"/>
                  </a:cubicBezTo>
                  <a:close/>
                </a:path>
              </a:pathLst>
            </a:custGeom>
            <a:solidFill>
              <a:srgbClr val="15154F">
                <a:alpha val="58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7"/>
            <p:cNvSpPr/>
            <p:nvPr/>
          </p:nvSpPr>
          <p:spPr>
            <a:xfrm>
              <a:off x="6790500" y="1211675"/>
              <a:ext cx="387600" cy="233900"/>
            </a:xfrm>
            <a:custGeom>
              <a:avLst/>
              <a:gdLst/>
              <a:ahLst/>
              <a:cxnLst/>
              <a:rect l="l" t="t" r="r" b="b"/>
              <a:pathLst>
                <a:path w="15504" h="9356" extrusionOk="0">
                  <a:moveTo>
                    <a:pt x="15503" y="1"/>
                  </a:moveTo>
                  <a:cubicBezTo>
                    <a:pt x="14539" y="383"/>
                    <a:pt x="12700" y="918"/>
                    <a:pt x="9959" y="918"/>
                  </a:cubicBezTo>
                  <a:cubicBezTo>
                    <a:pt x="8875" y="918"/>
                    <a:pt x="7649" y="834"/>
                    <a:pt x="6281" y="624"/>
                  </a:cubicBezTo>
                  <a:cubicBezTo>
                    <a:pt x="5575" y="515"/>
                    <a:pt x="4969" y="467"/>
                    <a:pt x="4451" y="467"/>
                  </a:cubicBezTo>
                  <a:cubicBezTo>
                    <a:pt x="1" y="467"/>
                    <a:pt x="1934" y="4048"/>
                    <a:pt x="1934" y="4048"/>
                  </a:cubicBezTo>
                  <a:cubicBezTo>
                    <a:pt x="4587" y="8229"/>
                    <a:pt x="6975" y="9355"/>
                    <a:pt x="9431" y="9355"/>
                  </a:cubicBezTo>
                  <a:cubicBezTo>
                    <a:pt x="10282" y="9355"/>
                    <a:pt x="11141" y="9220"/>
                    <a:pt x="12022" y="9030"/>
                  </a:cubicBezTo>
                  <a:cubicBezTo>
                    <a:pt x="12990" y="8821"/>
                    <a:pt x="13755" y="8745"/>
                    <a:pt x="14352" y="8745"/>
                  </a:cubicBezTo>
                  <a:cubicBezTo>
                    <a:pt x="14841" y="8745"/>
                    <a:pt x="15219" y="8796"/>
                    <a:pt x="15503" y="8866"/>
                  </a:cubicBezTo>
                  <a:lnTo>
                    <a:pt x="15503" y="1"/>
                  </a:lnTo>
                  <a:close/>
                </a:path>
              </a:pathLst>
            </a:custGeom>
            <a:solidFill>
              <a:srgbClr val="15154F">
                <a:alpha val="58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7"/>
            <p:cNvSpPr/>
            <p:nvPr/>
          </p:nvSpPr>
          <p:spPr>
            <a:xfrm>
              <a:off x="6830650" y="792900"/>
              <a:ext cx="347550" cy="168650"/>
            </a:xfrm>
            <a:custGeom>
              <a:avLst/>
              <a:gdLst/>
              <a:ahLst/>
              <a:cxnLst/>
              <a:rect l="l" t="t" r="r" b="b"/>
              <a:pathLst>
                <a:path w="13902" h="6746" extrusionOk="0">
                  <a:moveTo>
                    <a:pt x="13757" y="1"/>
                  </a:moveTo>
                  <a:cubicBezTo>
                    <a:pt x="6613" y="1"/>
                    <a:pt x="2850" y="3913"/>
                    <a:pt x="2850" y="3913"/>
                  </a:cubicBezTo>
                  <a:cubicBezTo>
                    <a:pt x="2850" y="3913"/>
                    <a:pt x="0" y="6472"/>
                    <a:pt x="4445" y="6734"/>
                  </a:cubicBezTo>
                  <a:cubicBezTo>
                    <a:pt x="4574" y="6742"/>
                    <a:pt x="4703" y="6745"/>
                    <a:pt x="4834" y="6745"/>
                  </a:cubicBezTo>
                  <a:cubicBezTo>
                    <a:pt x="8075" y="6745"/>
                    <a:pt x="12045" y="4518"/>
                    <a:pt x="13901" y="3343"/>
                  </a:cubicBezTo>
                  <a:lnTo>
                    <a:pt x="13901" y="1"/>
                  </a:lnTo>
                  <a:cubicBezTo>
                    <a:pt x="13853" y="1"/>
                    <a:pt x="13805" y="1"/>
                    <a:pt x="13757" y="1"/>
                  </a:cubicBezTo>
                  <a:close/>
                </a:path>
              </a:pathLst>
            </a:custGeom>
            <a:solidFill>
              <a:srgbClr val="15154F">
                <a:alpha val="58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6" name="Google Shape;106;p7"/>
          <p:cNvGrpSpPr/>
          <p:nvPr/>
        </p:nvGrpSpPr>
        <p:grpSpPr>
          <a:xfrm>
            <a:off x="59" y="24104"/>
            <a:ext cx="9191800" cy="5125321"/>
            <a:chOff x="5820575" y="792900"/>
            <a:chExt cx="1357625" cy="786925"/>
          </a:xfrm>
        </p:grpSpPr>
        <p:sp>
          <p:nvSpPr>
            <p:cNvPr id="107" name="Google Shape;107;p7"/>
            <p:cNvSpPr/>
            <p:nvPr/>
          </p:nvSpPr>
          <p:spPr>
            <a:xfrm>
              <a:off x="6169125" y="1518150"/>
              <a:ext cx="388150" cy="61675"/>
            </a:xfrm>
            <a:custGeom>
              <a:avLst/>
              <a:gdLst/>
              <a:ahLst/>
              <a:cxnLst/>
              <a:rect l="l" t="t" r="r" b="b"/>
              <a:pathLst>
                <a:path w="15526" h="2467" extrusionOk="0">
                  <a:moveTo>
                    <a:pt x="11805" y="1"/>
                  </a:moveTo>
                  <a:cubicBezTo>
                    <a:pt x="10527" y="1"/>
                    <a:pt x="9493" y="679"/>
                    <a:pt x="9493" y="679"/>
                  </a:cubicBezTo>
                  <a:cubicBezTo>
                    <a:pt x="9493" y="679"/>
                    <a:pt x="8308" y="1420"/>
                    <a:pt x="5693" y="1420"/>
                  </a:cubicBezTo>
                  <a:cubicBezTo>
                    <a:pt x="5112" y="1420"/>
                    <a:pt x="4461" y="1383"/>
                    <a:pt x="3736" y="1294"/>
                  </a:cubicBezTo>
                  <a:cubicBezTo>
                    <a:pt x="3440" y="1258"/>
                    <a:pt x="3163" y="1241"/>
                    <a:pt x="2905" y="1241"/>
                  </a:cubicBezTo>
                  <a:cubicBezTo>
                    <a:pt x="1360" y="1241"/>
                    <a:pt x="489" y="1845"/>
                    <a:pt x="1" y="2467"/>
                  </a:cubicBezTo>
                  <a:lnTo>
                    <a:pt x="15525" y="2467"/>
                  </a:lnTo>
                  <a:cubicBezTo>
                    <a:pt x="15201" y="2061"/>
                    <a:pt x="14824" y="1466"/>
                    <a:pt x="13807" y="679"/>
                  </a:cubicBezTo>
                  <a:cubicBezTo>
                    <a:pt x="13144" y="170"/>
                    <a:pt x="12444" y="1"/>
                    <a:pt x="11805" y="1"/>
                  </a:cubicBezTo>
                  <a:close/>
                </a:path>
              </a:pathLst>
            </a:custGeom>
            <a:solidFill>
              <a:srgbClr val="000000">
                <a:alpha val="223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7"/>
            <p:cNvSpPr/>
            <p:nvPr/>
          </p:nvSpPr>
          <p:spPr>
            <a:xfrm>
              <a:off x="5820575" y="1099750"/>
              <a:ext cx="309925" cy="298425"/>
            </a:xfrm>
            <a:custGeom>
              <a:avLst/>
              <a:gdLst/>
              <a:ahLst/>
              <a:cxnLst/>
              <a:rect l="l" t="t" r="r" b="b"/>
              <a:pathLst>
                <a:path w="12397" h="11937" extrusionOk="0">
                  <a:moveTo>
                    <a:pt x="4944" y="1"/>
                  </a:moveTo>
                  <a:cubicBezTo>
                    <a:pt x="3505" y="1"/>
                    <a:pt x="1824" y="273"/>
                    <a:pt x="1" y="1078"/>
                  </a:cubicBezTo>
                  <a:lnTo>
                    <a:pt x="1" y="11937"/>
                  </a:lnTo>
                  <a:cubicBezTo>
                    <a:pt x="2129" y="11797"/>
                    <a:pt x="8632" y="11080"/>
                    <a:pt x="11478" y="7377"/>
                  </a:cubicBezTo>
                  <a:cubicBezTo>
                    <a:pt x="11478" y="7377"/>
                    <a:pt x="12397" y="6208"/>
                    <a:pt x="12397" y="4388"/>
                  </a:cubicBezTo>
                  <a:cubicBezTo>
                    <a:pt x="12397" y="2567"/>
                    <a:pt x="9883" y="1177"/>
                    <a:pt x="9883" y="1177"/>
                  </a:cubicBezTo>
                  <a:cubicBezTo>
                    <a:pt x="9883" y="1177"/>
                    <a:pt x="7937" y="1"/>
                    <a:pt x="4944" y="1"/>
                  </a:cubicBezTo>
                  <a:close/>
                </a:path>
              </a:pathLst>
            </a:custGeom>
            <a:solidFill>
              <a:srgbClr val="000000">
                <a:alpha val="223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7"/>
            <p:cNvSpPr/>
            <p:nvPr/>
          </p:nvSpPr>
          <p:spPr>
            <a:xfrm>
              <a:off x="6790500" y="1211675"/>
              <a:ext cx="387600" cy="233900"/>
            </a:xfrm>
            <a:custGeom>
              <a:avLst/>
              <a:gdLst/>
              <a:ahLst/>
              <a:cxnLst/>
              <a:rect l="l" t="t" r="r" b="b"/>
              <a:pathLst>
                <a:path w="15504" h="9356" extrusionOk="0">
                  <a:moveTo>
                    <a:pt x="15503" y="1"/>
                  </a:moveTo>
                  <a:cubicBezTo>
                    <a:pt x="14539" y="383"/>
                    <a:pt x="12700" y="918"/>
                    <a:pt x="9959" y="918"/>
                  </a:cubicBezTo>
                  <a:cubicBezTo>
                    <a:pt x="8875" y="918"/>
                    <a:pt x="7649" y="834"/>
                    <a:pt x="6281" y="624"/>
                  </a:cubicBezTo>
                  <a:cubicBezTo>
                    <a:pt x="5575" y="515"/>
                    <a:pt x="4969" y="467"/>
                    <a:pt x="4451" y="467"/>
                  </a:cubicBezTo>
                  <a:cubicBezTo>
                    <a:pt x="1" y="467"/>
                    <a:pt x="1934" y="4048"/>
                    <a:pt x="1934" y="4048"/>
                  </a:cubicBezTo>
                  <a:cubicBezTo>
                    <a:pt x="4587" y="8229"/>
                    <a:pt x="6975" y="9355"/>
                    <a:pt x="9431" y="9355"/>
                  </a:cubicBezTo>
                  <a:cubicBezTo>
                    <a:pt x="10282" y="9355"/>
                    <a:pt x="11141" y="9220"/>
                    <a:pt x="12022" y="9030"/>
                  </a:cubicBezTo>
                  <a:cubicBezTo>
                    <a:pt x="12990" y="8821"/>
                    <a:pt x="13755" y="8745"/>
                    <a:pt x="14352" y="8745"/>
                  </a:cubicBezTo>
                  <a:cubicBezTo>
                    <a:pt x="14841" y="8745"/>
                    <a:pt x="15219" y="8796"/>
                    <a:pt x="15503" y="8866"/>
                  </a:cubicBezTo>
                  <a:lnTo>
                    <a:pt x="15503" y="1"/>
                  </a:lnTo>
                  <a:close/>
                </a:path>
              </a:pathLst>
            </a:custGeom>
            <a:solidFill>
              <a:srgbClr val="000000">
                <a:alpha val="223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7"/>
            <p:cNvSpPr/>
            <p:nvPr/>
          </p:nvSpPr>
          <p:spPr>
            <a:xfrm>
              <a:off x="6830650" y="792900"/>
              <a:ext cx="347550" cy="168650"/>
            </a:xfrm>
            <a:custGeom>
              <a:avLst/>
              <a:gdLst/>
              <a:ahLst/>
              <a:cxnLst/>
              <a:rect l="l" t="t" r="r" b="b"/>
              <a:pathLst>
                <a:path w="13902" h="6746" extrusionOk="0">
                  <a:moveTo>
                    <a:pt x="13757" y="1"/>
                  </a:moveTo>
                  <a:cubicBezTo>
                    <a:pt x="6613" y="1"/>
                    <a:pt x="2850" y="3913"/>
                    <a:pt x="2850" y="3913"/>
                  </a:cubicBezTo>
                  <a:cubicBezTo>
                    <a:pt x="2850" y="3913"/>
                    <a:pt x="0" y="6472"/>
                    <a:pt x="4445" y="6734"/>
                  </a:cubicBezTo>
                  <a:cubicBezTo>
                    <a:pt x="4574" y="6742"/>
                    <a:pt x="4703" y="6745"/>
                    <a:pt x="4834" y="6745"/>
                  </a:cubicBezTo>
                  <a:cubicBezTo>
                    <a:pt x="8075" y="6745"/>
                    <a:pt x="12045" y="4518"/>
                    <a:pt x="13901" y="3343"/>
                  </a:cubicBezTo>
                  <a:lnTo>
                    <a:pt x="13901" y="1"/>
                  </a:lnTo>
                  <a:cubicBezTo>
                    <a:pt x="13853" y="1"/>
                    <a:pt x="13805" y="1"/>
                    <a:pt x="13757" y="1"/>
                  </a:cubicBezTo>
                  <a:close/>
                </a:path>
              </a:pathLst>
            </a:custGeom>
            <a:solidFill>
              <a:srgbClr val="000000">
                <a:alpha val="223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1" name="Google Shape;11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s"/>
              <a:t>‹#›</a:t>
            </a:fld>
            <a:endParaRPr/>
          </a:p>
        </p:txBody>
      </p:sp>
      <p:sp>
        <p:nvSpPr>
          <p:cNvPr id="112" name="Google Shape;112;p7"/>
          <p:cNvSpPr txBox="1">
            <a:spLocks noGrp="1"/>
          </p:cNvSpPr>
          <p:nvPr>
            <p:ph type="title"/>
          </p:nvPr>
        </p:nvSpPr>
        <p:spPr>
          <a:xfrm>
            <a:off x="-1676400" y="2206575"/>
            <a:ext cx="8001000" cy="3936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FFFFFF"/>
              </a:buClr>
              <a:buSzPts val="2400"/>
              <a:buNone/>
              <a:defRPr sz="2400">
                <a:solidFill>
                  <a:srgbClr val="FFFFFF"/>
                </a:solidFill>
              </a:defRPr>
            </a:lvl1pPr>
            <a:lvl2pPr lvl="1" algn="ctr" rtl="0">
              <a:spcBef>
                <a:spcPts val="0"/>
              </a:spcBef>
              <a:spcAft>
                <a:spcPts val="0"/>
              </a:spcAft>
              <a:buClr>
                <a:srgbClr val="FFFFFF"/>
              </a:buClr>
              <a:buSzPts val="2800"/>
              <a:buNone/>
              <a:defRPr>
                <a:solidFill>
                  <a:srgbClr val="FFFFFF"/>
                </a:solidFill>
              </a:defRPr>
            </a:lvl2pPr>
            <a:lvl3pPr lvl="2" algn="ctr" rtl="0">
              <a:spcBef>
                <a:spcPts val="0"/>
              </a:spcBef>
              <a:spcAft>
                <a:spcPts val="0"/>
              </a:spcAft>
              <a:buClr>
                <a:srgbClr val="FFFFFF"/>
              </a:buClr>
              <a:buSzPts val="2800"/>
              <a:buNone/>
              <a:defRPr>
                <a:solidFill>
                  <a:srgbClr val="FFFFFF"/>
                </a:solidFill>
              </a:defRPr>
            </a:lvl3pPr>
            <a:lvl4pPr lvl="3" algn="ctr" rtl="0">
              <a:spcBef>
                <a:spcPts val="0"/>
              </a:spcBef>
              <a:spcAft>
                <a:spcPts val="0"/>
              </a:spcAft>
              <a:buClr>
                <a:srgbClr val="FFFFFF"/>
              </a:buClr>
              <a:buSzPts val="2800"/>
              <a:buNone/>
              <a:defRPr>
                <a:solidFill>
                  <a:srgbClr val="FFFFFF"/>
                </a:solidFill>
              </a:defRPr>
            </a:lvl4pPr>
            <a:lvl5pPr lvl="4" algn="ctr" rtl="0">
              <a:spcBef>
                <a:spcPts val="0"/>
              </a:spcBef>
              <a:spcAft>
                <a:spcPts val="0"/>
              </a:spcAft>
              <a:buClr>
                <a:srgbClr val="FFFFFF"/>
              </a:buClr>
              <a:buSzPts val="2800"/>
              <a:buNone/>
              <a:defRPr>
                <a:solidFill>
                  <a:srgbClr val="FFFFFF"/>
                </a:solidFill>
              </a:defRPr>
            </a:lvl5pPr>
            <a:lvl6pPr lvl="5" algn="ctr" rtl="0">
              <a:spcBef>
                <a:spcPts val="0"/>
              </a:spcBef>
              <a:spcAft>
                <a:spcPts val="0"/>
              </a:spcAft>
              <a:buClr>
                <a:srgbClr val="FFFFFF"/>
              </a:buClr>
              <a:buSzPts val="2800"/>
              <a:buNone/>
              <a:defRPr>
                <a:solidFill>
                  <a:srgbClr val="FFFFFF"/>
                </a:solidFill>
              </a:defRPr>
            </a:lvl6pPr>
            <a:lvl7pPr lvl="6" algn="ctr" rtl="0">
              <a:spcBef>
                <a:spcPts val="0"/>
              </a:spcBef>
              <a:spcAft>
                <a:spcPts val="0"/>
              </a:spcAft>
              <a:buClr>
                <a:srgbClr val="FFFFFF"/>
              </a:buClr>
              <a:buSzPts val="2800"/>
              <a:buNone/>
              <a:defRPr>
                <a:solidFill>
                  <a:srgbClr val="FFFFFF"/>
                </a:solidFill>
              </a:defRPr>
            </a:lvl7pPr>
            <a:lvl8pPr lvl="7" algn="ctr" rtl="0">
              <a:spcBef>
                <a:spcPts val="0"/>
              </a:spcBef>
              <a:spcAft>
                <a:spcPts val="0"/>
              </a:spcAft>
              <a:buClr>
                <a:srgbClr val="FFFFFF"/>
              </a:buClr>
              <a:buSzPts val="2800"/>
              <a:buNone/>
              <a:defRPr>
                <a:solidFill>
                  <a:srgbClr val="FFFFFF"/>
                </a:solidFill>
              </a:defRPr>
            </a:lvl8pPr>
            <a:lvl9pPr lvl="8" algn="ctr" rtl="0">
              <a:spcBef>
                <a:spcPts val="0"/>
              </a:spcBef>
              <a:spcAft>
                <a:spcPts val="0"/>
              </a:spcAft>
              <a:buClr>
                <a:srgbClr val="FFFFFF"/>
              </a:buClr>
              <a:buSzPts val="2800"/>
              <a:buNone/>
              <a:defRPr>
                <a:solidFill>
                  <a:srgbClr val="FFFFFF"/>
                </a:solidFill>
              </a:defRPr>
            </a:lvl9pPr>
          </a:lstStyle>
          <a:p>
            <a:endParaRPr/>
          </a:p>
        </p:txBody>
      </p:sp>
      <p:sp>
        <p:nvSpPr>
          <p:cNvPr id="113" name="Google Shape;113;p7"/>
          <p:cNvSpPr txBox="1">
            <a:spLocks noGrp="1"/>
          </p:cNvSpPr>
          <p:nvPr>
            <p:ph type="subTitle" idx="1"/>
          </p:nvPr>
        </p:nvSpPr>
        <p:spPr>
          <a:xfrm>
            <a:off x="952500" y="3723425"/>
            <a:ext cx="2743200" cy="505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200"/>
              <a:buNone/>
              <a:defRPr>
                <a:solidFill>
                  <a:srgbClr val="FFFFFF"/>
                </a:solidFill>
              </a:defRPr>
            </a:lvl1pPr>
            <a:lvl2pPr lvl="1" algn="ctr" rtl="0">
              <a:lnSpc>
                <a:spcPct val="100000"/>
              </a:lnSpc>
              <a:spcBef>
                <a:spcPts val="0"/>
              </a:spcBef>
              <a:spcAft>
                <a:spcPts val="0"/>
              </a:spcAft>
              <a:buClr>
                <a:srgbClr val="FFFFFF"/>
              </a:buClr>
              <a:buSzPts val="1800"/>
              <a:buNone/>
              <a:defRPr sz="1800">
                <a:solidFill>
                  <a:srgbClr val="FFFFFF"/>
                </a:solidFill>
              </a:defRPr>
            </a:lvl2pPr>
            <a:lvl3pPr lvl="2" algn="ctr" rtl="0">
              <a:lnSpc>
                <a:spcPct val="100000"/>
              </a:lnSpc>
              <a:spcBef>
                <a:spcPts val="0"/>
              </a:spcBef>
              <a:spcAft>
                <a:spcPts val="0"/>
              </a:spcAft>
              <a:buClr>
                <a:srgbClr val="FFFFFF"/>
              </a:buClr>
              <a:buSzPts val="1800"/>
              <a:buNone/>
              <a:defRPr sz="1800">
                <a:solidFill>
                  <a:srgbClr val="FFFFFF"/>
                </a:solidFill>
              </a:defRPr>
            </a:lvl3pPr>
            <a:lvl4pPr lvl="3" algn="ctr" rtl="0">
              <a:lnSpc>
                <a:spcPct val="100000"/>
              </a:lnSpc>
              <a:spcBef>
                <a:spcPts val="0"/>
              </a:spcBef>
              <a:spcAft>
                <a:spcPts val="0"/>
              </a:spcAft>
              <a:buClr>
                <a:srgbClr val="FFFFFF"/>
              </a:buClr>
              <a:buSzPts val="1800"/>
              <a:buNone/>
              <a:defRPr sz="1800">
                <a:solidFill>
                  <a:srgbClr val="FFFFFF"/>
                </a:solidFill>
              </a:defRPr>
            </a:lvl4pPr>
            <a:lvl5pPr lvl="4" algn="ctr" rtl="0">
              <a:lnSpc>
                <a:spcPct val="100000"/>
              </a:lnSpc>
              <a:spcBef>
                <a:spcPts val="0"/>
              </a:spcBef>
              <a:spcAft>
                <a:spcPts val="0"/>
              </a:spcAft>
              <a:buClr>
                <a:srgbClr val="FFFFFF"/>
              </a:buClr>
              <a:buSzPts val="1800"/>
              <a:buNone/>
              <a:defRPr sz="1800">
                <a:solidFill>
                  <a:srgbClr val="FFFFFF"/>
                </a:solidFill>
              </a:defRPr>
            </a:lvl5pPr>
            <a:lvl6pPr lvl="5" algn="ctr" rtl="0">
              <a:lnSpc>
                <a:spcPct val="100000"/>
              </a:lnSpc>
              <a:spcBef>
                <a:spcPts val="0"/>
              </a:spcBef>
              <a:spcAft>
                <a:spcPts val="0"/>
              </a:spcAft>
              <a:buClr>
                <a:srgbClr val="FFFFFF"/>
              </a:buClr>
              <a:buSzPts val="1800"/>
              <a:buNone/>
              <a:defRPr sz="1800">
                <a:solidFill>
                  <a:srgbClr val="FFFFFF"/>
                </a:solidFill>
              </a:defRPr>
            </a:lvl6pPr>
            <a:lvl7pPr lvl="6" algn="ctr" rtl="0">
              <a:lnSpc>
                <a:spcPct val="100000"/>
              </a:lnSpc>
              <a:spcBef>
                <a:spcPts val="0"/>
              </a:spcBef>
              <a:spcAft>
                <a:spcPts val="0"/>
              </a:spcAft>
              <a:buClr>
                <a:srgbClr val="FFFFFF"/>
              </a:buClr>
              <a:buSzPts val="1800"/>
              <a:buNone/>
              <a:defRPr sz="1800">
                <a:solidFill>
                  <a:srgbClr val="FFFFFF"/>
                </a:solidFill>
              </a:defRPr>
            </a:lvl7pPr>
            <a:lvl8pPr lvl="7" algn="ctr" rtl="0">
              <a:lnSpc>
                <a:spcPct val="100000"/>
              </a:lnSpc>
              <a:spcBef>
                <a:spcPts val="0"/>
              </a:spcBef>
              <a:spcAft>
                <a:spcPts val="0"/>
              </a:spcAft>
              <a:buClr>
                <a:srgbClr val="FFFFFF"/>
              </a:buClr>
              <a:buSzPts val="1800"/>
              <a:buNone/>
              <a:defRPr sz="1800">
                <a:solidFill>
                  <a:srgbClr val="FFFFFF"/>
                </a:solidFill>
              </a:defRPr>
            </a:lvl8pPr>
            <a:lvl9pPr lvl="8" algn="ctr" rtl="0">
              <a:lnSpc>
                <a:spcPct val="100000"/>
              </a:lnSpc>
              <a:spcBef>
                <a:spcPts val="0"/>
              </a:spcBef>
              <a:spcAft>
                <a:spcPts val="0"/>
              </a:spcAft>
              <a:buClr>
                <a:srgbClr val="FFFFFF"/>
              </a:buClr>
              <a:buSzPts val="1800"/>
              <a:buNone/>
              <a:defRPr sz="1800">
                <a:solidFill>
                  <a:srgbClr val="FFFFFF"/>
                </a:solidFill>
              </a:defRPr>
            </a:lvl9pPr>
          </a:lstStyle>
          <a:p>
            <a:endParaRPr/>
          </a:p>
        </p:txBody>
      </p:sp>
      <p:cxnSp>
        <p:nvCxnSpPr>
          <p:cNvPr id="114" name="Google Shape;114;p7"/>
          <p:cNvCxnSpPr/>
          <p:nvPr/>
        </p:nvCxnSpPr>
        <p:spPr>
          <a:xfrm>
            <a:off x="2324100" y="-66675"/>
            <a:ext cx="0" cy="2171700"/>
          </a:xfrm>
          <a:prstGeom prst="straightConnector1">
            <a:avLst/>
          </a:prstGeom>
          <a:noFill/>
          <a:ln w="28575" cap="flat" cmpd="sng">
            <a:solidFill>
              <a:srgbClr val="FFFFFF"/>
            </a:solidFill>
            <a:prstDash val="solid"/>
            <a:round/>
            <a:headEnd type="none" w="med" len="med"/>
            <a:tailEnd type="none" w="med" len="med"/>
          </a:ln>
        </p:spPr>
      </p:cxnSp>
      <p:cxnSp>
        <p:nvCxnSpPr>
          <p:cNvPr id="115" name="Google Shape;115;p7"/>
          <p:cNvCxnSpPr/>
          <p:nvPr/>
        </p:nvCxnSpPr>
        <p:spPr>
          <a:xfrm>
            <a:off x="2035950" y="2105025"/>
            <a:ext cx="576300" cy="0"/>
          </a:xfrm>
          <a:prstGeom prst="straightConnector1">
            <a:avLst/>
          </a:prstGeom>
          <a:noFill/>
          <a:ln w="28575" cap="flat" cmpd="sng">
            <a:solidFill>
              <a:srgbClr val="FFFFFF"/>
            </a:solidFill>
            <a:prstDash val="solid"/>
            <a:round/>
            <a:headEnd type="none" w="med" len="med"/>
            <a:tailEnd type="none" w="med" len="med"/>
          </a:ln>
        </p:spPr>
      </p:cxnSp>
      <p:sp>
        <p:nvSpPr>
          <p:cNvPr id="116" name="Google Shape;116;p7"/>
          <p:cNvSpPr txBox="1">
            <a:spLocks noGrp="1"/>
          </p:cNvSpPr>
          <p:nvPr>
            <p:ph type="title" idx="2"/>
          </p:nvPr>
        </p:nvSpPr>
        <p:spPr>
          <a:xfrm>
            <a:off x="163125" y="2781250"/>
            <a:ext cx="4321800" cy="7611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FFFFFF"/>
              </a:buClr>
              <a:buSzPts val="2400"/>
              <a:buNone/>
              <a:defRPr sz="2400">
                <a:solidFill>
                  <a:srgbClr val="FFFFFF"/>
                </a:solidFill>
              </a:defRPr>
            </a:lvl1pPr>
            <a:lvl2pPr lvl="1" algn="ctr" rtl="0">
              <a:spcBef>
                <a:spcPts val="0"/>
              </a:spcBef>
              <a:spcAft>
                <a:spcPts val="0"/>
              </a:spcAft>
              <a:buClr>
                <a:srgbClr val="FFFFFF"/>
              </a:buClr>
              <a:buSzPts val="2400"/>
              <a:buNone/>
              <a:defRPr sz="2400">
                <a:solidFill>
                  <a:srgbClr val="FFFFFF"/>
                </a:solidFill>
              </a:defRPr>
            </a:lvl2pPr>
            <a:lvl3pPr lvl="2" algn="ctr" rtl="0">
              <a:spcBef>
                <a:spcPts val="0"/>
              </a:spcBef>
              <a:spcAft>
                <a:spcPts val="0"/>
              </a:spcAft>
              <a:buClr>
                <a:srgbClr val="FFFFFF"/>
              </a:buClr>
              <a:buSzPts val="2400"/>
              <a:buNone/>
              <a:defRPr sz="2400">
                <a:solidFill>
                  <a:srgbClr val="FFFFFF"/>
                </a:solidFill>
              </a:defRPr>
            </a:lvl3pPr>
            <a:lvl4pPr lvl="3" algn="ctr" rtl="0">
              <a:spcBef>
                <a:spcPts val="0"/>
              </a:spcBef>
              <a:spcAft>
                <a:spcPts val="0"/>
              </a:spcAft>
              <a:buClr>
                <a:srgbClr val="FFFFFF"/>
              </a:buClr>
              <a:buSzPts val="2400"/>
              <a:buNone/>
              <a:defRPr sz="2400">
                <a:solidFill>
                  <a:srgbClr val="FFFFFF"/>
                </a:solidFill>
              </a:defRPr>
            </a:lvl4pPr>
            <a:lvl5pPr lvl="4" algn="ctr" rtl="0">
              <a:spcBef>
                <a:spcPts val="0"/>
              </a:spcBef>
              <a:spcAft>
                <a:spcPts val="0"/>
              </a:spcAft>
              <a:buClr>
                <a:srgbClr val="FFFFFF"/>
              </a:buClr>
              <a:buSzPts val="2400"/>
              <a:buNone/>
              <a:defRPr sz="2400">
                <a:solidFill>
                  <a:srgbClr val="FFFFFF"/>
                </a:solidFill>
              </a:defRPr>
            </a:lvl5pPr>
            <a:lvl6pPr lvl="5" algn="ctr" rtl="0">
              <a:spcBef>
                <a:spcPts val="0"/>
              </a:spcBef>
              <a:spcAft>
                <a:spcPts val="0"/>
              </a:spcAft>
              <a:buClr>
                <a:srgbClr val="FFFFFF"/>
              </a:buClr>
              <a:buSzPts val="2400"/>
              <a:buNone/>
              <a:defRPr sz="2400">
                <a:solidFill>
                  <a:srgbClr val="FFFFFF"/>
                </a:solidFill>
              </a:defRPr>
            </a:lvl6pPr>
            <a:lvl7pPr lvl="6" algn="ctr" rtl="0">
              <a:spcBef>
                <a:spcPts val="0"/>
              </a:spcBef>
              <a:spcAft>
                <a:spcPts val="0"/>
              </a:spcAft>
              <a:buClr>
                <a:srgbClr val="FFFFFF"/>
              </a:buClr>
              <a:buSzPts val="2400"/>
              <a:buNone/>
              <a:defRPr sz="2400">
                <a:solidFill>
                  <a:srgbClr val="FFFFFF"/>
                </a:solidFill>
              </a:defRPr>
            </a:lvl7pPr>
            <a:lvl8pPr lvl="7" algn="ctr" rtl="0">
              <a:spcBef>
                <a:spcPts val="0"/>
              </a:spcBef>
              <a:spcAft>
                <a:spcPts val="0"/>
              </a:spcAft>
              <a:buClr>
                <a:srgbClr val="FFFFFF"/>
              </a:buClr>
              <a:buSzPts val="2400"/>
              <a:buNone/>
              <a:defRPr sz="2400">
                <a:solidFill>
                  <a:srgbClr val="FFFFFF"/>
                </a:solidFill>
              </a:defRPr>
            </a:lvl8pPr>
            <a:lvl9pPr lvl="8" algn="ctr" rtl="0">
              <a:spcBef>
                <a:spcPts val="0"/>
              </a:spcBef>
              <a:spcAft>
                <a:spcPts val="0"/>
              </a:spcAft>
              <a:buClr>
                <a:srgbClr val="FFFFFF"/>
              </a:buClr>
              <a:buSzPts val="2400"/>
              <a:buNone/>
              <a:defRPr sz="2400">
                <a:solidFill>
                  <a:srgbClr val="FFFFFF"/>
                </a:solidFill>
              </a:defRPr>
            </a:lvl9pPr>
          </a:lstStyle>
          <a:p>
            <a:endParaRPr/>
          </a:p>
        </p:txBody>
      </p:sp>
      <p:sp>
        <p:nvSpPr>
          <p:cNvPr id="117" name="Google Shape;117;p7"/>
          <p:cNvSpPr/>
          <p:nvPr/>
        </p:nvSpPr>
        <p:spPr>
          <a:xfrm rot="10800000">
            <a:off x="-43050" y="-19639"/>
            <a:ext cx="3968015" cy="2885964"/>
          </a:xfrm>
          <a:custGeom>
            <a:avLst/>
            <a:gdLst/>
            <a:ahLst/>
            <a:cxnLst/>
            <a:rect l="l" t="t" r="r" b="b"/>
            <a:pathLst>
              <a:path w="132643" h="98137" extrusionOk="0">
                <a:moveTo>
                  <a:pt x="132642" y="0"/>
                </a:moveTo>
                <a:cubicBezTo>
                  <a:pt x="131181" y="9829"/>
                  <a:pt x="128999" y="20689"/>
                  <a:pt x="125872" y="28645"/>
                </a:cubicBezTo>
                <a:cubicBezTo>
                  <a:pt x="119001" y="46060"/>
                  <a:pt x="108394" y="49934"/>
                  <a:pt x="93795" y="49934"/>
                </a:cubicBezTo>
                <a:cubicBezTo>
                  <a:pt x="90575" y="49934"/>
                  <a:pt x="87160" y="49746"/>
                  <a:pt x="83548" y="49472"/>
                </a:cubicBezTo>
                <a:cubicBezTo>
                  <a:pt x="74958" y="48829"/>
                  <a:pt x="67497" y="47986"/>
                  <a:pt x="60767" y="47986"/>
                </a:cubicBezTo>
                <a:cubicBezTo>
                  <a:pt x="51852" y="47986"/>
                  <a:pt x="44220" y="49465"/>
                  <a:pt x="36945" y="54851"/>
                </a:cubicBezTo>
                <a:cubicBezTo>
                  <a:pt x="21325" y="66398"/>
                  <a:pt x="23937" y="90610"/>
                  <a:pt x="1083" y="97810"/>
                </a:cubicBezTo>
                <a:lnTo>
                  <a:pt x="0" y="98137"/>
                </a:lnTo>
                <a:lnTo>
                  <a:pt x="132642" y="98137"/>
                </a:lnTo>
                <a:lnTo>
                  <a:pt x="132642" y="0"/>
                </a:lnTo>
                <a:close/>
              </a:path>
            </a:pathLst>
          </a:custGeom>
          <a:gradFill>
            <a:gsLst>
              <a:gs pos="0">
                <a:srgbClr val="72397B"/>
              </a:gs>
              <a:gs pos="56000">
                <a:srgbClr val="3F2767"/>
              </a:gs>
              <a:gs pos="100000">
                <a:srgbClr val="0B1453"/>
              </a:gs>
            </a:gsLst>
            <a:lin ang="5400700" scaled="0"/>
          </a:gradFill>
          <a:ln>
            <a:noFill/>
          </a:ln>
        </p:spPr>
        <p:txBody>
          <a:bodyPr spcFirstLastPara="1" wrap="square" lIns="48200" tIns="48200" rIns="48200" bIns="48200" anchor="ctr" anchorCtr="0">
            <a:noAutofit/>
          </a:bodyPr>
          <a:lstStyle/>
          <a:p>
            <a:pPr marL="0" lvl="0" indent="0" algn="l" rtl="0">
              <a:spcBef>
                <a:spcPts val="0"/>
              </a:spcBef>
              <a:spcAft>
                <a:spcPts val="0"/>
              </a:spcAft>
              <a:buNone/>
            </a:pPr>
            <a:endParaRPr/>
          </a:p>
        </p:txBody>
      </p:sp>
      <p:sp>
        <p:nvSpPr>
          <p:cNvPr id="118" name="Google Shape;118;p7"/>
          <p:cNvSpPr/>
          <p:nvPr/>
        </p:nvSpPr>
        <p:spPr>
          <a:xfrm>
            <a:off x="5247279" y="2339798"/>
            <a:ext cx="3968015" cy="2885964"/>
          </a:xfrm>
          <a:custGeom>
            <a:avLst/>
            <a:gdLst/>
            <a:ahLst/>
            <a:cxnLst/>
            <a:rect l="l" t="t" r="r" b="b"/>
            <a:pathLst>
              <a:path w="132643" h="98137" extrusionOk="0">
                <a:moveTo>
                  <a:pt x="132642" y="0"/>
                </a:moveTo>
                <a:cubicBezTo>
                  <a:pt x="131181" y="9829"/>
                  <a:pt x="128999" y="20689"/>
                  <a:pt x="125872" y="28645"/>
                </a:cubicBezTo>
                <a:cubicBezTo>
                  <a:pt x="119001" y="46060"/>
                  <a:pt x="108394" y="49934"/>
                  <a:pt x="93795" y="49934"/>
                </a:cubicBezTo>
                <a:cubicBezTo>
                  <a:pt x="90575" y="49934"/>
                  <a:pt x="87160" y="49746"/>
                  <a:pt x="83548" y="49472"/>
                </a:cubicBezTo>
                <a:cubicBezTo>
                  <a:pt x="74958" y="48829"/>
                  <a:pt x="67497" y="47986"/>
                  <a:pt x="60767" y="47986"/>
                </a:cubicBezTo>
                <a:cubicBezTo>
                  <a:pt x="51852" y="47986"/>
                  <a:pt x="44220" y="49465"/>
                  <a:pt x="36945" y="54851"/>
                </a:cubicBezTo>
                <a:cubicBezTo>
                  <a:pt x="21325" y="66398"/>
                  <a:pt x="23937" y="90610"/>
                  <a:pt x="1083" y="97810"/>
                </a:cubicBezTo>
                <a:lnTo>
                  <a:pt x="0" y="98137"/>
                </a:lnTo>
                <a:lnTo>
                  <a:pt x="132642" y="98137"/>
                </a:lnTo>
                <a:lnTo>
                  <a:pt x="132642" y="0"/>
                </a:lnTo>
                <a:close/>
              </a:path>
            </a:pathLst>
          </a:custGeom>
          <a:gradFill>
            <a:gsLst>
              <a:gs pos="0">
                <a:srgbClr val="72397B"/>
              </a:gs>
              <a:gs pos="56000">
                <a:srgbClr val="3F2767"/>
              </a:gs>
              <a:gs pos="100000">
                <a:srgbClr val="0B1453"/>
              </a:gs>
            </a:gsLst>
            <a:lin ang="5400700" scaled="0"/>
          </a:gradFill>
          <a:ln>
            <a:noFill/>
          </a:ln>
        </p:spPr>
        <p:txBody>
          <a:bodyPr spcFirstLastPara="1" wrap="square" lIns="48200" tIns="48200" rIns="48200" bIns="48200" anchor="ctr" anchorCtr="0">
            <a:noAutofit/>
          </a:bodyPr>
          <a:lstStyle/>
          <a:p>
            <a:pPr marL="0" lvl="0" indent="0" algn="l" rtl="0">
              <a:spcBef>
                <a:spcPts val="0"/>
              </a:spcBef>
              <a:spcAft>
                <a:spcPts val="0"/>
              </a:spcAft>
              <a:buNone/>
            </a:pPr>
            <a:endParaRPr/>
          </a:p>
        </p:txBody>
      </p:sp>
      <p:pic>
        <p:nvPicPr>
          <p:cNvPr id="119" name="Google Shape;119;p7"/>
          <p:cNvPicPr preferRelativeResize="0"/>
          <p:nvPr/>
        </p:nvPicPr>
        <p:blipFill>
          <a:blip r:embed="rId2">
            <a:alphaModFix/>
          </a:blip>
          <a:stretch>
            <a:fillRect/>
          </a:stretch>
        </p:blipFill>
        <p:spPr>
          <a:xfrm>
            <a:off x="-53325" y="-128354"/>
            <a:ext cx="9251902" cy="5486482"/>
          </a:xfrm>
          <a:prstGeom prst="rect">
            <a:avLst/>
          </a:prstGeom>
          <a:noFill/>
          <a:ln>
            <a:noFill/>
          </a:ln>
        </p:spPr>
      </p:pic>
    </p:spTree>
    <p:extLst>
      <p:ext uri="{BB962C8B-B14F-4D97-AF65-F5344CB8AC3E}">
        <p14:creationId xmlns:p14="http://schemas.microsoft.com/office/powerpoint/2010/main" val="1859677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HEADLAND 1 1">
  <p:cSld name="HEADLAND 1 1">
    <p:spTree>
      <p:nvGrpSpPr>
        <p:cNvPr id="1" name="Shape 120"/>
        <p:cNvGrpSpPr/>
        <p:nvPr/>
      </p:nvGrpSpPr>
      <p:grpSpPr>
        <a:xfrm>
          <a:off x="0" y="0"/>
          <a:ext cx="0" cy="0"/>
          <a:chOff x="0" y="0"/>
          <a:chExt cx="0" cy="0"/>
        </a:xfrm>
      </p:grpSpPr>
      <p:sp>
        <p:nvSpPr>
          <p:cNvPr id="121" name="Google Shape;121;p8"/>
          <p:cNvSpPr/>
          <p:nvPr/>
        </p:nvSpPr>
        <p:spPr>
          <a:xfrm>
            <a:off x="-53675" y="-14175"/>
            <a:ext cx="9265825" cy="5243926"/>
          </a:xfrm>
          <a:custGeom>
            <a:avLst/>
            <a:gdLst/>
            <a:ahLst/>
            <a:cxnLst/>
            <a:rect l="l" t="t" r="r" b="b"/>
            <a:pathLst>
              <a:path w="43967" h="25530" extrusionOk="0">
                <a:moveTo>
                  <a:pt x="0" y="0"/>
                </a:moveTo>
                <a:lnTo>
                  <a:pt x="43966" y="0"/>
                </a:lnTo>
                <a:lnTo>
                  <a:pt x="43966" y="25530"/>
                </a:lnTo>
                <a:lnTo>
                  <a:pt x="0" y="25530"/>
                </a:lnTo>
                <a:close/>
              </a:path>
            </a:pathLst>
          </a:custGeom>
          <a:gradFill>
            <a:gsLst>
              <a:gs pos="0">
                <a:srgbClr val="131263"/>
              </a:gs>
              <a:gs pos="100000">
                <a:srgbClr val="0C0C3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2" name="Google Shape;122;p8"/>
          <p:cNvGrpSpPr/>
          <p:nvPr/>
        </p:nvGrpSpPr>
        <p:grpSpPr>
          <a:xfrm>
            <a:off x="-39710" y="-14172"/>
            <a:ext cx="9252075" cy="5165294"/>
            <a:chOff x="3655900" y="1642950"/>
            <a:chExt cx="1299175" cy="751250"/>
          </a:xfrm>
        </p:grpSpPr>
        <p:sp>
          <p:nvSpPr>
            <p:cNvPr id="123" name="Google Shape;123;p8"/>
            <p:cNvSpPr/>
            <p:nvPr/>
          </p:nvSpPr>
          <p:spPr>
            <a:xfrm>
              <a:off x="3655900" y="1891900"/>
              <a:ext cx="1299075" cy="436175"/>
            </a:xfrm>
            <a:custGeom>
              <a:avLst/>
              <a:gdLst/>
              <a:ahLst/>
              <a:cxnLst/>
              <a:rect l="l" t="t" r="r" b="b"/>
              <a:pathLst>
                <a:path w="51963" h="17447" extrusionOk="0">
                  <a:moveTo>
                    <a:pt x="22612" y="0"/>
                  </a:moveTo>
                  <a:cubicBezTo>
                    <a:pt x="21469" y="0"/>
                    <a:pt x="19509" y="149"/>
                    <a:pt x="17875" y="1020"/>
                  </a:cubicBezTo>
                  <a:cubicBezTo>
                    <a:pt x="17286" y="1335"/>
                    <a:pt x="16385" y="1455"/>
                    <a:pt x="15354" y="1455"/>
                  </a:cubicBezTo>
                  <a:cubicBezTo>
                    <a:pt x="12055" y="1455"/>
                    <a:pt x="7427" y="224"/>
                    <a:pt x="7427" y="224"/>
                  </a:cubicBezTo>
                  <a:cubicBezTo>
                    <a:pt x="7427" y="224"/>
                    <a:pt x="6553" y="4"/>
                    <a:pt x="5155" y="4"/>
                  </a:cubicBezTo>
                  <a:cubicBezTo>
                    <a:pt x="3815" y="4"/>
                    <a:pt x="1994" y="206"/>
                    <a:pt x="1" y="999"/>
                  </a:cubicBezTo>
                  <a:lnTo>
                    <a:pt x="1" y="16134"/>
                  </a:lnTo>
                  <a:cubicBezTo>
                    <a:pt x="2379" y="16048"/>
                    <a:pt x="7234" y="15417"/>
                    <a:pt x="11031" y="12042"/>
                  </a:cubicBezTo>
                  <a:cubicBezTo>
                    <a:pt x="14657" y="8811"/>
                    <a:pt x="17051" y="7386"/>
                    <a:pt x="19654" y="7386"/>
                  </a:cubicBezTo>
                  <a:cubicBezTo>
                    <a:pt x="20807" y="7386"/>
                    <a:pt x="22001" y="7665"/>
                    <a:pt x="23362" y="8192"/>
                  </a:cubicBezTo>
                  <a:cubicBezTo>
                    <a:pt x="24699" y="8707"/>
                    <a:pt x="25841" y="8887"/>
                    <a:pt x="26784" y="8887"/>
                  </a:cubicBezTo>
                  <a:cubicBezTo>
                    <a:pt x="28968" y="8887"/>
                    <a:pt x="30082" y="7921"/>
                    <a:pt x="30082" y="7921"/>
                  </a:cubicBezTo>
                  <a:cubicBezTo>
                    <a:pt x="30082" y="7921"/>
                    <a:pt x="31590" y="7145"/>
                    <a:pt x="33097" y="7145"/>
                  </a:cubicBezTo>
                  <a:cubicBezTo>
                    <a:pt x="34164" y="7145"/>
                    <a:pt x="35231" y="7534"/>
                    <a:pt x="35762" y="8864"/>
                  </a:cubicBezTo>
                  <a:cubicBezTo>
                    <a:pt x="37045" y="12067"/>
                    <a:pt x="40334" y="15043"/>
                    <a:pt x="40334" y="15043"/>
                  </a:cubicBezTo>
                  <a:cubicBezTo>
                    <a:pt x="40334" y="15043"/>
                    <a:pt x="42539" y="17446"/>
                    <a:pt x="46691" y="17446"/>
                  </a:cubicBezTo>
                  <a:cubicBezTo>
                    <a:pt x="47363" y="17446"/>
                    <a:pt x="48086" y="17383"/>
                    <a:pt x="48859" y="17237"/>
                  </a:cubicBezTo>
                  <a:cubicBezTo>
                    <a:pt x="49658" y="17086"/>
                    <a:pt x="50323" y="17021"/>
                    <a:pt x="50877" y="17021"/>
                  </a:cubicBezTo>
                  <a:cubicBezTo>
                    <a:pt x="51301" y="17021"/>
                    <a:pt x="51659" y="17059"/>
                    <a:pt x="51963" y="17127"/>
                  </a:cubicBezTo>
                  <a:lnTo>
                    <a:pt x="51963" y="4620"/>
                  </a:lnTo>
                  <a:cubicBezTo>
                    <a:pt x="50723" y="5154"/>
                    <a:pt x="48920" y="5759"/>
                    <a:pt x="47115" y="5759"/>
                  </a:cubicBezTo>
                  <a:cubicBezTo>
                    <a:pt x="46256" y="5759"/>
                    <a:pt x="45398" y="5622"/>
                    <a:pt x="44598" y="5276"/>
                  </a:cubicBezTo>
                  <a:cubicBezTo>
                    <a:pt x="42622" y="4416"/>
                    <a:pt x="41037" y="4209"/>
                    <a:pt x="39969" y="4209"/>
                  </a:cubicBezTo>
                  <a:cubicBezTo>
                    <a:pt x="38980" y="4209"/>
                    <a:pt x="38435" y="4386"/>
                    <a:pt x="38435" y="4386"/>
                  </a:cubicBezTo>
                  <a:cubicBezTo>
                    <a:pt x="38435" y="4386"/>
                    <a:pt x="37163" y="4903"/>
                    <a:pt x="35490" y="4903"/>
                  </a:cubicBezTo>
                  <a:cubicBezTo>
                    <a:pt x="34155" y="4903"/>
                    <a:pt x="32565" y="4574"/>
                    <a:pt x="31161" y="3394"/>
                  </a:cubicBezTo>
                  <a:cubicBezTo>
                    <a:pt x="27991" y="733"/>
                    <a:pt x="23575" y="40"/>
                    <a:pt x="23575" y="40"/>
                  </a:cubicBezTo>
                  <a:cubicBezTo>
                    <a:pt x="23575" y="40"/>
                    <a:pt x="23202" y="0"/>
                    <a:pt x="22612" y="0"/>
                  </a:cubicBezTo>
                  <a:close/>
                </a:path>
              </a:pathLst>
            </a:custGeom>
            <a:solidFill>
              <a:srgbClr val="181A69">
                <a:alpha val="4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8"/>
            <p:cNvSpPr/>
            <p:nvPr/>
          </p:nvSpPr>
          <p:spPr>
            <a:xfrm>
              <a:off x="4039825" y="1642950"/>
              <a:ext cx="915250" cy="258475"/>
            </a:xfrm>
            <a:custGeom>
              <a:avLst/>
              <a:gdLst/>
              <a:ahLst/>
              <a:cxnLst/>
              <a:rect l="l" t="t" r="r" b="b"/>
              <a:pathLst>
                <a:path w="36610" h="10339" extrusionOk="0">
                  <a:moveTo>
                    <a:pt x="0" y="1"/>
                  </a:moveTo>
                  <a:cubicBezTo>
                    <a:pt x="160" y="193"/>
                    <a:pt x="300" y="403"/>
                    <a:pt x="410" y="628"/>
                  </a:cubicBezTo>
                  <a:cubicBezTo>
                    <a:pt x="1440" y="2670"/>
                    <a:pt x="4954" y="3330"/>
                    <a:pt x="4954" y="3330"/>
                  </a:cubicBezTo>
                  <a:cubicBezTo>
                    <a:pt x="4954" y="3330"/>
                    <a:pt x="6545" y="3691"/>
                    <a:pt x="7078" y="4536"/>
                  </a:cubicBezTo>
                  <a:cubicBezTo>
                    <a:pt x="7515" y="5229"/>
                    <a:pt x="8385" y="6335"/>
                    <a:pt x="10189" y="6335"/>
                  </a:cubicBezTo>
                  <a:cubicBezTo>
                    <a:pt x="10584" y="6335"/>
                    <a:pt x="11024" y="6282"/>
                    <a:pt x="11515" y="6160"/>
                  </a:cubicBezTo>
                  <a:cubicBezTo>
                    <a:pt x="11861" y="6073"/>
                    <a:pt x="12224" y="6036"/>
                    <a:pt x="12595" y="6036"/>
                  </a:cubicBezTo>
                  <a:cubicBezTo>
                    <a:pt x="15146" y="6036"/>
                    <a:pt x="18047" y="7820"/>
                    <a:pt x="18047" y="7820"/>
                  </a:cubicBezTo>
                  <a:cubicBezTo>
                    <a:pt x="18047" y="7820"/>
                    <a:pt x="21835" y="10339"/>
                    <a:pt x="26041" y="10339"/>
                  </a:cubicBezTo>
                  <a:cubicBezTo>
                    <a:pt x="27202" y="10339"/>
                    <a:pt x="28395" y="10147"/>
                    <a:pt x="29549" y="9657"/>
                  </a:cubicBezTo>
                  <a:cubicBezTo>
                    <a:pt x="32735" y="8304"/>
                    <a:pt x="35163" y="6508"/>
                    <a:pt x="36610" y="5282"/>
                  </a:cubicBezTo>
                  <a:lnTo>
                    <a:pt x="36610" y="1"/>
                  </a:lnTo>
                  <a:lnTo>
                    <a:pt x="29340" y="1"/>
                  </a:lnTo>
                  <a:cubicBezTo>
                    <a:pt x="27597" y="526"/>
                    <a:pt x="25690" y="1321"/>
                    <a:pt x="23804" y="2531"/>
                  </a:cubicBezTo>
                  <a:cubicBezTo>
                    <a:pt x="21110" y="4255"/>
                    <a:pt x="18914" y="4743"/>
                    <a:pt x="17290" y="4743"/>
                  </a:cubicBezTo>
                  <a:cubicBezTo>
                    <a:pt x="15178" y="4743"/>
                    <a:pt x="14037" y="3917"/>
                    <a:pt x="14037" y="3917"/>
                  </a:cubicBezTo>
                  <a:cubicBezTo>
                    <a:pt x="14037" y="3917"/>
                    <a:pt x="13491" y="3321"/>
                    <a:pt x="11936" y="3321"/>
                  </a:cubicBezTo>
                  <a:cubicBezTo>
                    <a:pt x="11455" y="3321"/>
                    <a:pt x="10878" y="3378"/>
                    <a:pt x="10190" y="3527"/>
                  </a:cubicBezTo>
                  <a:cubicBezTo>
                    <a:pt x="10027" y="3562"/>
                    <a:pt x="9866" y="3579"/>
                    <a:pt x="9708" y="3579"/>
                  </a:cubicBezTo>
                  <a:cubicBezTo>
                    <a:pt x="7886" y="3579"/>
                    <a:pt x="6432" y="1385"/>
                    <a:pt x="5696" y="1"/>
                  </a:cubicBezTo>
                  <a:close/>
                </a:path>
              </a:pathLst>
            </a:custGeom>
            <a:solidFill>
              <a:srgbClr val="181A69">
                <a:alpha val="4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8"/>
            <p:cNvSpPr/>
            <p:nvPr/>
          </p:nvSpPr>
          <p:spPr>
            <a:xfrm>
              <a:off x="3742950" y="2287000"/>
              <a:ext cx="725400" cy="107200"/>
            </a:xfrm>
            <a:custGeom>
              <a:avLst/>
              <a:gdLst/>
              <a:ahLst/>
              <a:cxnLst/>
              <a:rect l="l" t="t" r="r" b="b"/>
              <a:pathLst>
                <a:path w="29016" h="4288" extrusionOk="0">
                  <a:moveTo>
                    <a:pt x="10237" y="0"/>
                  </a:moveTo>
                  <a:cubicBezTo>
                    <a:pt x="6886" y="0"/>
                    <a:pt x="5987" y="1962"/>
                    <a:pt x="5987" y="1962"/>
                  </a:cubicBezTo>
                  <a:cubicBezTo>
                    <a:pt x="5987" y="1962"/>
                    <a:pt x="5249" y="3127"/>
                    <a:pt x="2981" y="3127"/>
                  </a:cubicBezTo>
                  <a:cubicBezTo>
                    <a:pt x="1825" y="3127"/>
                    <a:pt x="759" y="3713"/>
                    <a:pt x="0" y="4287"/>
                  </a:cubicBezTo>
                  <a:lnTo>
                    <a:pt x="29016" y="4287"/>
                  </a:lnTo>
                  <a:cubicBezTo>
                    <a:pt x="28212" y="3996"/>
                    <a:pt x="27269" y="3467"/>
                    <a:pt x="26494" y="2516"/>
                  </a:cubicBezTo>
                  <a:cubicBezTo>
                    <a:pt x="25397" y="1157"/>
                    <a:pt x="23799" y="626"/>
                    <a:pt x="22167" y="626"/>
                  </a:cubicBezTo>
                  <a:cubicBezTo>
                    <a:pt x="21223" y="626"/>
                    <a:pt x="20268" y="804"/>
                    <a:pt x="19392" y="1101"/>
                  </a:cubicBezTo>
                  <a:cubicBezTo>
                    <a:pt x="18736" y="1322"/>
                    <a:pt x="18078" y="1403"/>
                    <a:pt x="17468" y="1403"/>
                  </a:cubicBezTo>
                  <a:cubicBezTo>
                    <a:pt x="15853" y="1403"/>
                    <a:pt x="14578" y="839"/>
                    <a:pt x="14578" y="839"/>
                  </a:cubicBezTo>
                  <a:cubicBezTo>
                    <a:pt x="12805" y="228"/>
                    <a:pt x="11379" y="0"/>
                    <a:pt x="10237" y="0"/>
                  </a:cubicBezTo>
                  <a:close/>
                </a:path>
              </a:pathLst>
            </a:custGeom>
            <a:solidFill>
              <a:srgbClr val="181A69">
                <a:alpha val="4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6" name="Google Shape;126;p8"/>
          <p:cNvGrpSpPr/>
          <p:nvPr/>
        </p:nvGrpSpPr>
        <p:grpSpPr>
          <a:xfrm>
            <a:off x="-33384" y="24104"/>
            <a:ext cx="9191800" cy="5125321"/>
            <a:chOff x="5820575" y="792900"/>
            <a:chExt cx="1357625" cy="786925"/>
          </a:xfrm>
        </p:grpSpPr>
        <p:sp>
          <p:nvSpPr>
            <p:cNvPr id="127" name="Google Shape;127;p8"/>
            <p:cNvSpPr/>
            <p:nvPr/>
          </p:nvSpPr>
          <p:spPr>
            <a:xfrm>
              <a:off x="6169125" y="1518150"/>
              <a:ext cx="388150" cy="61675"/>
            </a:xfrm>
            <a:custGeom>
              <a:avLst/>
              <a:gdLst/>
              <a:ahLst/>
              <a:cxnLst/>
              <a:rect l="l" t="t" r="r" b="b"/>
              <a:pathLst>
                <a:path w="15526" h="2467" extrusionOk="0">
                  <a:moveTo>
                    <a:pt x="11805" y="1"/>
                  </a:moveTo>
                  <a:cubicBezTo>
                    <a:pt x="10527" y="1"/>
                    <a:pt x="9493" y="679"/>
                    <a:pt x="9493" y="679"/>
                  </a:cubicBezTo>
                  <a:cubicBezTo>
                    <a:pt x="9493" y="679"/>
                    <a:pt x="8308" y="1420"/>
                    <a:pt x="5693" y="1420"/>
                  </a:cubicBezTo>
                  <a:cubicBezTo>
                    <a:pt x="5112" y="1420"/>
                    <a:pt x="4461" y="1383"/>
                    <a:pt x="3736" y="1294"/>
                  </a:cubicBezTo>
                  <a:cubicBezTo>
                    <a:pt x="3440" y="1258"/>
                    <a:pt x="3163" y="1241"/>
                    <a:pt x="2905" y="1241"/>
                  </a:cubicBezTo>
                  <a:cubicBezTo>
                    <a:pt x="1360" y="1241"/>
                    <a:pt x="489" y="1845"/>
                    <a:pt x="1" y="2467"/>
                  </a:cubicBezTo>
                  <a:lnTo>
                    <a:pt x="15525" y="2467"/>
                  </a:lnTo>
                  <a:cubicBezTo>
                    <a:pt x="15201" y="2061"/>
                    <a:pt x="14824" y="1466"/>
                    <a:pt x="13807" y="679"/>
                  </a:cubicBezTo>
                  <a:cubicBezTo>
                    <a:pt x="13144" y="170"/>
                    <a:pt x="12444" y="1"/>
                    <a:pt x="11805" y="1"/>
                  </a:cubicBezTo>
                  <a:close/>
                </a:path>
              </a:pathLst>
            </a:custGeom>
            <a:solidFill>
              <a:srgbClr val="15154F">
                <a:alpha val="58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8"/>
            <p:cNvSpPr/>
            <p:nvPr/>
          </p:nvSpPr>
          <p:spPr>
            <a:xfrm>
              <a:off x="5820575" y="1099750"/>
              <a:ext cx="309925" cy="298425"/>
            </a:xfrm>
            <a:custGeom>
              <a:avLst/>
              <a:gdLst/>
              <a:ahLst/>
              <a:cxnLst/>
              <a:rect l="l" t="t" r="r" b="b"/>
              <a:pathLst>
                <a:path w="12397" h="11937" extrusionOk="0">
                  <a:moveTo>
                    <a:pt x="4944" y="1"/>
                  </a:moveTo>
                  <a:cubicBezTo>
                    <a:pt x="3505" y="1"/>
                    <a:pt x="1824" y="273"/>
                    <a:pt x="1" y="1078"/>
                  </a:cubicBezTo>
                  <a:lnTo>
                    <a:pt x="1" y="11937"/>
                  </a:lnTo>
                  <a:cubicBezTo>
                    <a:pt x="2129" y="11797"/>
                    <a:pt x="8632" y="11080"/>
                    <a:pt x="11478" y="7377"/>
                  </a:cubicBezTo>
                  <a:cubicBezTo>
                    <a:pt x="11478" y="7377"/>
                    <a:pt x="12397" y="6208"/>
                    <a:pt x="12397" y="4388"/>
                  </a:cubicBezTo>
                  <a:cubicBezTo>
                    <a:pt x="12397" y="2567"/>
                    <a:pt x="9883" y="1177"/>
                    <a:pt x="9883" y="1177"/>
                  </a:cubicBezTo>
                  <a:cubicBezTo>
                    <a:pt x="9883" y="1177"/>
                    <a:pt x="7937" y="1"/>
                    <a:pt x="4944" y="1"/>
                  </a:cubicBezTo>
                  <a:close/>
                </a:path>
              </a:pathLst>
            </a:custGeom>
            <a:solidFill>
              <a:srgbClr val="15154F">
                <a:alpha val="58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8"/>
            <p:cNvSpPr/>
            <p:nvPr/>
          </p:nvSpPr>
          <p:spPr>
            <a:xfrm>
              <a:off x="6790500" y="1211675"/>
              <a:ext cx="387600" cy="233900"/>
            </a:xfrm>
            <a:custGeom>
              <a:avLst/>
              <a:gdLst/>
              <a:ahLst/>
              <a:cxnLst/>
              <a:rect l="l" t="t" r="r" b="b"/>
              <a:pathLst>
                <a:path w="15504" h="9356" extrusionOk="0">
                  <a:moveTo>
                    <a:pt x="15503" y="1"/>
                  </a:moveTo>
                  <a:cubicBezTo>
                    <a:pt x="14539" y="383"/>
                    <a:pt x="12700" y="918"/>
                    <a:pt x="9959" y="918"/>
                  </a:cubicBezTo>
                  <a:cubicBezTo>
                    <a:pt x="8875" y="918"/>
                    <a:pt x="7649" y="834"/>
                    <a:pt x="6281" y="624"/>
                  </a:cubicBezTo>
                  <a:cubicBezTo>
                    <a:pt x="5575" y="515"/>
                    <a:pt x="4969" y="467"/>
                    <a:pt x="4451" y="467"/>
                  </a:cubicBezTo>
                  <a:cubicBezTo>
                    <a:pt x="1" y="467"/>
                    <a:pt x="1934" y="4048"/>
                    <a:pt x="1934" y="4048"/>
                  </a:cubicBezTo>
                  <a:cubicBezTo>
                    <a:pt x="4587" y="8229"/>
                    <a:pt x="6975" y="9355"/>
                    <a:pt x="9431" y="9355"/>
                  </a:cubicBezTo>
                  <a:cubicBezTo>
                    <a:pt x="10282" y="9355"/>
                    <a:pt x="11141" y="9220"/>
                    <a:pt x="12022" y="9030"/>
                  </a:cubicBezTo>
                  <a:cubicBezTo>
                    <a:pt x="12990" y="8821"/>
                    <a:pt x="13755" y="8745"/>
                    <a:pt x="14352" y="8745"/>
                  </a:cubicBezTo>
                  <a:cubicBezTo>
                    <a:pt x="14841" y="8745"/>
                    <a:pt x="15219" y="8796"/>
                    <a:pt x="15503" y="8866"/>
                  </a:cubicBezTo>
                  <a:lnTo>
                    <a:pt x="15503" y="1"/>
                  </a:lnTo>
                  <a:close/>
                </a:path>
              </a:pathLst>
            </a:custGeom>
            <a:solidFill>
              <a:srgbClr val="15154F">
                <a:alpha val="58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8"/>
            <p:cNvSpPr/>
            <p:nvPr/>
          </p:nvSpPr>
          <p:spPr>
            <a:xfrm>
              <a:off x="6830650" y="792900"/>
              <a:ext cx="347550" cy="168650"/>
            </a:xfrm>
            <a:custGeom>
              <a:avLst/>
              <a:gdLst/>
              <a:ahLst/>
              <a:cxnLst/>
              <a:rect l="l" t="t" r="r" b="b"/>
              <a:pathLst>
                <a:path w="13902" h="6746" extrusionOk="0">
                  <a:moveTo>
                    <a:pt x="13757" y="1"/>
                  </a:moveTo>
                  <a:cubicBezTo>
                    <a:pt x="6613" y="1"/>
                    <a:pt x="2850" y="3913"/>
                    <a:pt x="2850" y="3913"/>
                  </a:cubicBezTo>
                  <a:cubicBezTo>
                    <a:pt x="2850" y="3913"/>
                    <a:pt x="0" y="6472"/>
                    <a:pt x="4445" y="6734"/>
                  </a:cubicBezTo>
                  <a:cubicBezTo>
                    <a:pt x="4574" y="6742"/>
                    <a:pt x="4703" y="6745"/>
                    <a:pt x="4834" y="6745"/>
                  </a:cubicBezTo>
                  <a:cubicBezTo>
                    <a:pt x="8075" y="6745"/>
                    <a:pt x="12045" y="4518"/>
                    <a:pt x="13901" y="3343"/>
                  </a:cubicBezTo>
                  <a:lnTo>
                    <a:pt x="13901" y="1"/>
                  </a:lnTo>
                  <a:cubicBezTo>
                    <a:pt x="13853" y="1"/>
                    <a:pt x="13805" y="1"/>
                    <a:pt x="13757" y="1"/>
                  </a:cubicBezTo>
                  <a:close/>
                </a:path>
              </a:pathLst>
            </a:custGeom>
            <a:solidFill>
              <a:srgbClr val="15154F">
                <a:alpha val="58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1" name="Google Shape;131;p8"/>
          <p:cNvGrpSpPr/>
          <p:nvPr/>
        </p:nvGrpSpPr>
        <p:grpSpPr>
          <a:xfrm>
            <a:off x="59" y="24104"/>
            <a:ext cx="9191800" cy="5125321"/>
            <a:chOff x="5820575" y="792900"/>
            <a:chExt cx="1357625" cy="786925"/>
          </a:xfrm>
        </p:grpSpPr>
        <p:sp>
          <p:nvSpPr>
            <p:cNvPr id="132" name="Google Shape;132;p8"/>
            <p:cNvSpPr/>
            <p:nvPr/>
          </p:nvSpPr>
          <p:spPr>
            <a:xfrm>
              <a:off x="6169125" y="1518150"/>
              <a:ext cx="388150" cy="61675"/>
            </a:xfrm>
            <a:custGeom>
              <a:avLst/>
              <a:gdLst/>
              <a:ahLst/>
              <a:cxnLst/>
              <a:rect l="l" t="t" r="r" b="b"/>
              <a:pathLst>
                <a:path w="15526" h="2467" extrusionOk="0">
                  <a:moveTo>
                    <a:pt x="11805" y="1"/>
                  </a:moveTo>
                  <a:cubicBezTo>
                    <a:pt x="10527" y="1"/>
                    <a:pt x="9493" y="679"/>
                    <a:pt x="9493" y="679"/>
                  </a:cubicBezTo>
                  <a:cubicBezTo>
                    <a:pt x="9493" y="679"/>
                    <a:pt x="8308" y="1420"/>
                    <a:pt x="5693" y="1420"/>
                  </a:cubicBezTo>
                  <a:cubicBezTo>
                    <a:pt x="5112" y="1420"/>
                    <a:pt x="4461" y="1383"/>
                    <a:pt x="3736" y="1294"/>
                  </a:cubicBezTo>
                  <a:cubicBezTo>
                    <a:pt x="3440" y="1258"/>
                    <a:pt x="3163" y="1241"/>
                    <a:pt x="2905" y="1241"/>
                  </a:cubicBezTo>
                  <a:cubicBezTo>
                    <a:pt x="1360" y="1241"/>
                    <a:pt x="489" y="1845"/>
                    <a:pt x="1" y="2467"/>
                  </a:cubicBezTo>
                  <a:lnTo>
                    <a:pt x="15525" y="2467"/>
                  </a:lnTo>
                  <a:cubicBezTo>
                    <a:pt x="15201" y="2061"/>
                    <a:pt x="14824" y="1466"/>
                    <a:pt x="13807" y="679"/>
                  </a:cubicBezTo>
                  <a:cubicBezTo>
                    <a:pt x="13144" y="170"/>
                    <a:pt x="12444" y="1"/>
                    <a:pt x="11805" y="1"/>
                  </a:cubicBezTo>
                  <a:close/>
                </a:path>
              </a:pathLst>
            </a:custGeom>
            <a:solidFill>
              <a:srgbClr val="000000">
                <a:alpha val="223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8"/>
            <p:cNvSpPr/>
            <p:nvPr/>
          </p:nvSpPr>
          <p:spPr>
            <a:xfrm>
              <a:off x="5820575" y="1099750"/>
              <a:ext cx="309925" cy="298425"/>
            </a:xfrm>
            <a:custGeom>
              <a:avLst/>
              <a:gdLst/>
              <a:ahLst/>
              <a:cxnLst/>
              <a:rect l="l" t="t" r="r" b="b"/>
              <a:pathLst>
                <a:path w="12397" h="11937" extrusionOk="0">
                  <a:moveTo>
                    <a:pt x="4944" y="1"/>
                  </a:moveTo>
                  <a:cubicBezTo>
                    <a:pt x="3505" y="1"/>
                    <a:pt x="1824" y="273"/>
                    <a:pt x="1" y="1078"/>
                  </a:cubicBezTo>
                  <a:lnTo>
                    <a:pt x="1" y="11937"/>
                  </a:lnTo>
                  <a:cubicBezTo>
                    <a:pt x="2129" y="11797"/>
                    <a:pt x="8632" y="11080"/>
                    <a:pt x="11478" y="7377"/>
                  </a:cubicBezTo>
                  <a:cubicBezTo>
                    <a:pt x="11478" y="7377"/>
                    <a:pt x="12397" y="6208"/>
                    <a:pt x="12397" y="4388"/>
                  </a:cubicBezTo>
                  <a:cubicBezTo>
                    <a:pt x="12397" y="2567"/>
                    <a:pt x="9883" y="1177"/>
                    <a:pt x="9883" y="1177"/>
                  </a:cubicBezTo>
                  <a:cubicBezTo>
                    <a:pt x="9883" y="1177"/>
                    <a:pt x="7937" y="1"/>
                    <a:pt x="4944" y="1"/>
                  </a:cubicBezTo>
                  <a:close/>
                </a:path>
              </a:pathLst>
            </a:custGeom>
            <a:solidFill>
              <a:srgbClr val="000000">
                <a:alpha val="223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8"/>
            <p:cNvSpPr/>
            <p:nvPr/>
          </p:nvSpPr>
          <p:spPr>
            <a:xfrm>
              <a:off x="6790500" y="1211675"/>
              <a:ext cx="387600" cy="233900"/>
            </a:xfrm>
            <a:custGeom>
              <a:avLst/>
              <a:gdLst/>
              <a:ahLst/>
              <a:cxnLst/>
              <a:rect l="l" t="t" r="r" b="b"/>
              <a:pathLst>
                <a:path w="15504" h="9356" extrusionOk="0">
                  <a:moveTo>
                    <a:pt x="15503" y="1"/>
                  </a:moveTo>
                  <a:cubicBezTo>
                    <a:pt x="14539" y="383"/>
                    <a:pt x="12700" y="918"/>
                    <a:pt x="9959" y="918"/>
                  </a:cubicBezTo>
                  <a:cubicBezTo>
                    <a:pt x="8875" y="918"/>
                    <a:pt x="7649" y="834"/>
                    <a:pt x="6281" y="624"/>
                  </a:cubicBezTo>
                  <a:cubicBezTo>
                    <a:pt x="5575" y="515"/>
                    <a:pt x="4969" y="467"/>
                    <a:pt x="4451" y="467"/>
                  </a:cubicBezTo>
                  <a:cubicBezTo>
                    <a:pt x="1" y="467"/>
                    <a:pt x="1934" y="4048"/>
                    <a:pt x="1934" y="4048"/>
                  </a:cubicBezTo>
                  <a:cubicBezTo>
                    <a:pt x="4587" y="8229"/>
                    <a:pt x="6975" y="9355"/>
                    <a:pt x="9431" y="9355"/>
                  </a:cubicBezTo>
                  <a:cubicBezTo>
                    <a:pt x="10282" y="9355"/>
                    <a:pt x="11141" y="9220"/>
                    <a:pt x="12022" y="9030"/>
                  </a:cubicBezTo>
                  <a:cubicBezTo>
                    <a:pt x="12990" y="8821"/>
                    <a:pt x="13755" y="8745"/>
                    <a:pt x="14352" y="8745"/>
                  </a:cubicBezTo>
                  <a:cubicBezTo>
                    <a:pt x="14841" y="8745"/>
                    <a:pt x="15219" y="8796"/>
                    <a:pt x="15503" y="8866"/>
                  </a:cubicBezTo>
                  <a:lnTo>
                    <a:pt x="15503" y="1"/>
                  </a:lnTo>
                  <a:close/>
                </a:path>
              </a:pathLst>
            </a:custGeom>
            <a:solidFill>
              <a:srgbClr val="000000">
                <a:alpha val="223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8"/>
            <p:cNvSpPr/>
            <p:nvPr/>
          </p:nvSpPr>
          <p:spPr>
            <a:xfrm>
              <a:off x="6830650" y="792900"/>
              <a:ext cx="347550" cy="168650"/>
            </a:xfrm>
            <a:custGeom>
              <a:avLst/>
              <a:gdLst/>
              <a:ahLst/>
              <a:cxnLst/>
              <a:rect l="l" t="t" r="r" b="b"/>
              <a:pathLst>
                <a:path w="13902" h="6746" extrusionOk="0">
                  <a:moveTo>
                    <a:pt x="13757" y="1"/>
                  </a:moveTo>
                  <a:cubicBezTo>
                    <a:pt x="6613" y="1"/>
                    <a:pt x="2850" y="3913"/>
                    <a:pt x="2850" y="3913"/>
                  </a:cubicBezTo>
                  <a:cubicBezTo>
                    <a:pt x="2850" y="3913"/>
                    <a:pt x="0" y="6472"/>
                    <a:pt x="4445" y="6734"/>
                  </a:cubicBezTo>
                  <a:cubicBezTo>
                    <a:pt x="4574" y="6742"/>
                    <a:pt x="4703" y="6745"/>
                    <a:pt x="4834" y="6745"/>
                  </a:cubicBezTo>
                  <a:cubicBezTo>
                    <a:pt x="8075" y="6745"/>
                    <a:pt x="12045" y="4518"/>
                    <a:pt x="13901" y="3343"/>
                  </a:cubicBezTo>
                  <a:lnTo>
                    <a:pt x="13901" y="1"/>
                  </a:lnTo>
                  <a:cubicBezTo>
                    <a:pt x="13853" y="1"/>
                    <a:pt x="13805" y="1"/>
                    <a:pt x="13757" y="1"/>
                  </a:cubicBezTo>
                  <a:close/>
                </a:path>
              </a:pathLst>
            </a:custGeom>
            <a:solidFill>
              <a:srgbClr val="000000">
                <a:alpha val="223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36" name="Google Shape;136;p8"/>
          <p:cNvCxnSpPr/>
          <p:nvPr/>
        </p:nvCxnSpPr>
        <p:spPr>
          <a:xfrm>
            <a:off x="2324100" y="-66675"/>
            <a:ext cx="0" cy="2171700"/>
          </a:xfrm>
          <a:prstGeom prst="straightConnector1">
            <a:avLst/>
          </a:prstGeom>
          <a:noFill/>
          <a:ln w="28575" cap="flat" cmpd="sng">
            <a:solidFill>
              <a:srgbClr val="FFFFFF"/>
            </a:solidFill>
            <a:prstDash val="solid"/>
            <a:round/>
            <a:headEnd type="none" w="med" len="med"/>
            <a:tailEnd type="none" w="med" len="med"/>
          </a:ln>
        </p:spPr>
      </p:cxnSp>
      <p:sp>
        <p:nvSpPr>
          <p:cNvPr id="137" name="Google Shape;137;p8"/>
          <p:cNvSpPr/>
          <p:nvPr/>
        </p:nvSpPr>
        <p:spPr>
          <a:xfrm>
            <a:off x="349275" y="2105025"/>
            <a:ext cx="3949500" cy="2493900"/>
          </a:xfrm>
          <a:prstGeom prst="rect">
            <a:avLst/>
          </a:prstGeom>
          <a:no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s"/>
              <a:t>‹#›</a:t>
            </a:fld>
            <a:endParaRPr/>
          </a:p>
        </p:txBody>
      </p:sp>
      <p:sp>
        <p:nvSpPr>
          <p:cNvPr id="139" name="Google Shape;139;p8"/>
          <p:cNvSpPr txBox="1">
            <a:spLocks noGrp="1"/>
          </p:cNvSpPr>
          <p:nvPr>
            <p:ph type="title"/>
          </p:nvPr>
        </p:nvSpPr>
        <p:spPr>
          <a:xfrm>
            <a:off x="-1676400" y="2206575"/>
            <a:ext cx="8001000" cy="3936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FFFFFF"/>
              </a:buClr>
              <a:buSzPts val="2400"/>
              <a:buNone/>
              <a:defRPr sz="2400">
                <a:solidFill>
                  <a:srgbClr val="FFFFFF"/>
                </a:solidFill>
              </a:defRPr>
            </a:lvl1pPr>
            <a:lvl2pPr lvl="1" algn="ctr" rtl="0">
              <a:spcBef>
                <a:spcPts val="0"/>
              </a:spcBef>
              <a:spcAft>
                <a:spcPts val="0"/>
              </a:spcAft>
              <a:buClr>
                <a:srgbClr val="FFFFFF"/>
              </a:buClr>
              <a:buSzPts val="2800"/>
              <a:buNone/>
              <a:defRPr>
                <a:solidFill>
                  <a:srgbClr val="FFFFFF"/>
                </a:solidFill>
              </a:defRPr>
            </a:lvl2pPr>
            <a:lvl3pPr lvl="2" algn="ctr" rtl="0">
              <a:spcBef>
                <a:spcPts val="0"/>
              </a:spcBef>
              <a:spcAft>
                <a:spcPts val="0"/>
              </a:spcAft>
              <a:buClr>
                <a:srgbClr val="FFFFFF"/>
              </a:buClr>
              <a:buSzPts val="2800"/>
              <a:buNone/>
              <a:defRPr>
                <a:solidFill>
                  <a:srgbClr val="FFFFFF"/>
                </a:solidFill>
              </a:defRPr>
            </a:lvl3pPr>
            <a:lvl4pPr lvl="3" algn="ctr" rtl="0">
              <a:spcBef>
                <a:spcPts val="0"/>
              </a:spcBef>
              <a:spcAft>
                <a:spcPts val="0"/>
              </a:spcAft>
              <a:buClr>
                <a:srgbClr val="FFFFFF"/>
              </a:buClr>
              <a:buSzPts val="2800"/>
              <a:buNone/>
              <a:defRPr>
                <a:solidFill>
                  <a:srgbClr val="FFFFFF"/>
                </a:solidFill>
              </a:defRPr>
            </a:lvl4pPr>
            <a:lvl5pPr lvl="4" algn="ctr" rtl="0">
              <a:spcBef>
                <a:spcPts val="0"/>
              </a:spcBef>
              <a:spcAft>
                <a:spcPts val="0"/>
              </a:spcAft>
              <a:buClr>
                <a:srgbClr val="FFFFFF"/>
              </a:buClr>
              <a:buSzPts val="2800"/>
              <a:buNone/>
              <a:defRPr>
                <a:solidFill>
                  <a:srgbClr val="FFFFFF"/>
                </a:solidFill>
              </a:defRPr>
            </a:lvl5pPr>
            <a:lvl6pPr lvl="5" algn="ctr" rtl="0">
              <a:spcBef>
                <a:spcPts val="0"/>
              </a:spcBef>
              <a:spcAft>
                <a:spcPts val="0"/>
              </a:spcAft>
              <a:buClr>
                <a:srgbClr val="FFFFFF"/>
              </a:buClr>
              <a:buSzPts val="2800"/>
              <a:buNone/>
              <a:defRPr>
                <a:solidFill>
                  <a:srgbClr val="FFFFFF"/>
                </a:solidFill>
              </a:defRPr>
            </a:lvl6pPr>
            <a:lvl7pPr lvl="6" algn="ctr" rtl="0">
              <a:spcBef>
                <a:spcPts val="0"/>
              </a:spcBef>
              <a:spcAft>
                <a:spcPts val="0"/>
              </a:spcAft>
              <a:buClr>
                <a:srgbClr val="FFFFFF"/>
              </a:buClr>
              <a:buSzPts val="2800"/>
              <a:buNone/>
              <a:defRPr>
                <a:solidFill>
                  <a:srgbClr val="FFFFFF"/>
                </a:solidFill>
              </a:defRPr>
            </a:lvl7pPr>
            <a:lvl8pPr lvl="7" algn="ctr" rtl="0">
              <a:spcBef>
                <a:spcPts val="0"/>
              </a:spcBef>
              <a:spcAft>
                <a:spcPts val="0"/>
              </a:spcAft>
              <a:buClr>
                <a:srgbClr val="FFFFFF"/>
              </a:buClr>
              <a:buSzPts val="2800"/>
              <a:buNone/>
              <a:defRPr>
                <a:solidFill>
                  <a:srgbClr val="FFFFFF"/>
                </a:solidFill>
              </a:defRPr>
            </a:lvl8pPr>
            <a:lvl9pPr lvl="8" algn="ctr" rtl="0">
              <a:spcBef>
                <a:spcPts val="0"/>
              </a:spcBef>
              <a:spcAft>
                <a:spcPts val="0"/>
              </a:spcAft>
              <a:buClr>
                <a:srgbClr val="FFFFFF"/>
              </a:buClr>
              <a:buSzPts val="2800"/>
              <a:buNone/>
              <a:defRPr>
                <a:solidFill>
                  <a:srgbClr val="FFFFFF"/>
                </a:solidFill>
              </a:defRPr>
            </a:lvl9pPr>
          </a:lstStyle>
          <a:p>
            <a:endParaRPr/>
          </a:p>
        </p:txBody>
      </p:sp>
      <p:sp>
        <p:nvSpPr>
          <p:cNvPr id="140" name="Google Shape;140;p8"/>
          <p:cNvSpPr txBox="1">
            <a:spLocks noGrp="1"/>
          </p:cNvSpPr>
          <p:nvPr>
            <p:ph type="subTitle" idx="1"/>
          </p:nvPr>
        </p:nvSpPr>
        <p:spPr>
          <a:xfrm>
            <a:off x="952500" y="3723425"/>
            <a:ext cx="2743200" cy="505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200"/>
              <a:buNone/>
              <a:defRPr>
                <a:solidFill>
                  <a:srgbClr val="FFFFFF"/>
                </a:solidFill>
              </a:defRPr>
            </a:lvl1pPr>
            <a:lvl2pPr lvl="1" algn="ctr" rtl="0">
              <a:lnSpc>
                <a:spcPct val="100000"/>
              </a:lnSpc>
              <a:spcBef>
                <a:spcPts val="0"/>
              </a:spcBef>
              <a:spcAft>
                <a:spcPts val="0"/>
              </a:spcAft>
              <a:buClr>
                <a:srgbClr val="FFFFFF"/>
              </a:buClr>
              <a:buSzPts val="1800"/>
              <a:buNone/>
              <a:defRPr sz="1800">
                <a:solidFill>
                  <a:srgbClr val="FFFFFF"/>
                </a:solidFill>
              </a:defRPr>
            </a:lvl2pPr>
            <a:lvl3pPr lvl="2" algn="ctr" rtl="0">
              <a:lnSpc>
                <a:spcPct val="100000"/>
              </a:lnSpc>
              <a:spcBef>
                <a:spcPts val="0"/>
              </a:spcBef>
              <a:spcAft>
                <a:spcPts val="0"/>
              </a:spcAft>
              <a:buClr>
                <a:srgbClr val="FFFFFF"/>
              </a:buClr>
              <a:buSzPts val="1800"/>
              <a:buNone/>
              <a:defRPr sz="1800">
                <a:solidFill>
                  <a:srgbClr val="FFFFFF"/>
                </a:solidFill>
              </a:defRPr>
            </a:lvl3pPr>
            <a:lvl4pPr lvl="3" algn="ctr" rtl="0">
              <a:lnSpc>
                <a:spcPct val="100000"/>
              </a:lnSpc>
              <a:spcBef>
                <a:spcPts val="0"/>
              </a:spcBef>
              <a:spcAft>
                <a:spcPts val="0"/>
              </a:spcAft>
              <a:buClr>
                <a:srgbClr val="FFFFFF"/>
              </a:buClr>
              <a:buSzPts val="1800"/>
              <a:buNone/>
              <a:defRPr sz="1800">
                <a:solidFill>
                  <a:srgbClr val="FFFFFF"/>
                </a:solidFill>
              </a:defRPr>
            </a:lvl4pPr>
            <a:lvl5pPr lvl="4" algn="ctr" rtl="0">
              <a:lnSpc>
                <a:spcPct val="100000"/>
              </a:lnSpc>
              <a:spcBef>
                <a:spcPts val="0"/>
              </a:spcBef>
              <a:spcAft>
                <a:spcPts val="0"/>
              </a:spcAft>
              <a:buClr>
                <a:srgbClr val="FFFFFF"/>
              </a:buClr>
              <a:buSzPts val="1800"/>
              <a:buNone/>
              <a:defRPr sz="1800">
                <a:solidFill>
                  <a:srgbClr val="FFFFFF"/>
                </a:solidFill>
              </a:defRPr>
            </a:lvl5pPr>
            <a:lvl6pPr lvl="5" algn="ctr" rtl="0">
              <a:lnSpc>
                <a:spcPct val="100000"/>
              </a:lnSpc>
              <a:spcBef>
                <a:spcPts val="0"/>
              </a:spcBef>
              <a:spcAft>
                <a:spcPts val="0"/>
              </a:spcAft>
              <a:buClr>
                <a:srgbClr val="FFFFFF"/>
              </a:buClr>
              <a:buSzPts val="1800"/>
              <a:buNone/>
              <a:defRPr sz="1800">
                <a:solidFill>
                  <a:srgbClr val="FFFFFF"/>
                </a:solidFill>
              </a:defRPr>
            </a:lvl6pPr>
            <a:lvl7pPr lvl="6" algn="ctr" rtl="0">
              <a:lnSpc>
                <a:spcPct val="100000"/>
              </a:lnSpc>
              <a:spcBef>
                <a:spcPts val="0"/>
              </a:spcBef>
              <a:spcAft>
                <a:spcPts val="0"/>
              </a:spcAft>
              <a:buClr>
                <a:srgbClr val="FFFFFF"/>
              </a:buClr>
              <a:buSzPts val="1800"/>
              <a:buNone/>
              <a:defRPr sz="1800">
                <a:solidFill>
                  <a:srgbClr val="FFFFFF"/>
                </a:solidFill>
              </a:defRPr>
            </a:lvl7pPr>
            <a:lvl8pPr lvl="7" algn="ctr" rtl="0">
              <a:lnSpc>
                <a:spcPct val="100000"/>
              </a:lnSpc>
              <a:spcBef>
                <a:spcPts val="0"/>
              </a:spcBef>
              <a:spcAft>
                <a:spcPts val="0"/>
              </a:spcAft>
              <a:buClr>
                <a:srgbClr val="FFFFFF"/>
              </a:buClr>
              <a:buSzPts val="1800"/>
              <a:buNone/>
              <a:defRPr sz="1800">
                <a:solidFill>
                  <a:srgbClr val="FFFFFF"/>
                </a:solidFill>
              </a:defRPr>
            </a:lvl8pPr>
            <a:lvl9pPr lvl="8" algn="ctr" rtl="0">
              <a:lnSpc>
                <a:spcPct val="100000"/>
              </a:lnSpc>
              <a:spcBef>
                <a:spcPts val="0"/>
              </a:spcBef>
              <a:spcAft>
                <a:spcPts val="0"/>
              </a:spcAft>
              <a:buClr>
                <a:srgbClr val="FFFFFF"/>
              </a:buClr>
              <a:buSzPts val="1800"/>
              <a:buNone/>
              <a:defRPr sz="1800">
                <a:solidFill>
                  <a:srgbClr val="FFFFFF"/>
                </a:solidFill>
              </a:defRPr>
            </a:lvl9pPr>
          </a:lstStyle>
          <a:p>
            <a:endParaRPr/>
          </a:p>
        </p:txBody>
      </p:sp>
      <p:sp>
        <p:nvSpPr>
          <p:cNvPr id="141" name="Google Shape;141;p8"/>
          <p:cNvSpPr txBox="1">
            <a:spLocks noGrp="1"/>
          </p:cNvSpPr>
          <p:nvPr>
            <p:ph type="title" idx="2"/>
          </p:nvPr>
        </p:nvSpPr>
        <p:spPr>
          <a:xfrm>
            <a:off x="130250" y="2781250"/>
            <a:ext cx="4387500" cy="7611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FFFFFF"/>
              </a:buClr>
              <a:buSzPts val="2400"/>
              <a:buNone/>
              <a:defRPr sz="2400">
                <a:solidFill>
                  <a:srgbClr val="FFFFFF"/>
                </a:solidFill>
              </a:defRPr>
            </a:lvl1pPr>
            <a:lvl2pPr lvl="1" algn="ctr" rtl="0">
              <a:spcBef>
                <a:spcPts val="0"/>
              </a:spcBef>
              <a:spcAft>
                <a:spcPts val="0"/>
              </a:spcAft>
              <a:buClr>
                <a:srgbClr val="FFFFFF"/>
              </a:buClr>
              <a:buSzPts val="2400"/>
              <a:buNone/>
              <a:defRPr sz="2400">
                <a:solidFill>
                  <a:srgbClr val="FFFFFF"/>
                </a:solidFill>
              </a:defRPr>
            </a:lvl2pPr>
            <a:lvl3pPr lvl="2" algn="ctr" rtl="0">
              <a:spcBef>
                <a:spcPts val="0"/>
              </a:spcBef>
              <a:spcAft>
                <a:spcPts val="0"/>
              </a:spcAft>
              <a:buClr>
                <a:srgbClr val="FFFFFF"/>
              </a:buClr>
              <a:buSzPts val="2400"/>
              <a:buNone/>
              <a:defRPr sz="2400">
                <a:solidFill>
                  <a:srgbClr val="FFFFFF"/>
                </a:solidFill>
              </a:defRPr>
            </a:lvl3pPr>
            <a:lvl4pPr lvl="3" algn="ctr" rtl="0">
              <a:spcBef>
                <a:spcPts val="0"/>
              </a:spcBef>
              <a:spcAft>
                <a:spcPts val="0"/>
              </a:spcAft>
              <a:buClr>
                <a:srgbClr val="FFFFFF"/>
              </a:buClr>
              <a:buSzPts val="2400"/>
              <a:buNone/>
              <a:defRPr sz="2400">
                <a:solidFill>
                  <a:srgbClr val="FFFFFF"/>
                </a:solidFill>
              </a:defRPr>
            </a:lvl4pPr>
            <a:lvl5pPr lvl="4" algn="ctr" rtl="0">
              <a:spcBef>
                <a:spcPts val="0"/>
              </a:spcBef>
              <a:spcAft>
                <a:spcPts val="0"/>
              </a:spcAft>
              <a:buClr>
                <a:srgbClr val="FFFFFF"/>
              </a:buClr>
              <a:buSzPts val="2400"/>
              <a:buNone/>
              <a:defRPr sz="2400">
                <a:solidFill>
                  <a:srgbClr val="FFFFFF"/>
                </a:solidFill>
              </a:defRPr>
            </a:lvl5pPr>
            <a:lvl6pPr lvl="5" algn="ctr" rtl="0">
              <a:spcBef>
                <a:spcPts val="0"/>
              </a:spcBef>
              <a:spcAft>
                <a:spcPts val="0"/>
              </a:spcAft>
              <a:buClr>
                <a:srgbClr val="FFFFFF"/>
              </a:buClr>
              <a:buSzPts val="2400"/>
              <a:buNone/>
              <a:defRPr sz="2400">
                <a:solidFill>
                  <a:srgbClr val="FFFFFF"/>
                </a:solidFill>
              </a:defRPr>
            </a:lvl6pPr>
            <a:lvl7pPr lvl="6" algn="ctr" rtl="0">
              <a:spcBef>
                <a:spcPts val="0"/>
              </a:spcBef>
              <a:spcAft>
                <a:spcPts val="0"/>
              </a:spcAft>
              <a:buClr>
                <a:srgbClr val="FFFFFF"/>
              </a:buClr>
              <a:buSzPts val="2400"/>
              <a:buNone/>
              <a:defRPr sz="2400">
                <a:solidFill>
                  <a:srgbClr val="FFFFFF"/>
                </a:solidFill>
              </a:defRPr>
            </a:lvl7pPr>
            <a:lvl8pPr lvl="7" algn="ctr" rtl="0">
              <a:spcBef>
                <a:spcPts val="0"/>
              </a:spcBef>
              <a:spcAft>
                <a:spcPts val="0"/>
              </a:spcAft>
              <a:buClr>
                <a:srgbClr val="FFFFFF"/>
              </a:buClr>
              <a:buSzPts val="2400"/>
              <a:buNone/>
              <a:defRPr sz="2400">
                <a:solidFill>
                  <a:srgbClr val="FFFFFF"/>
                </a:solidFill>
              </a:defRPr>
            </a:lvl8pPr>
            <a:lvl9pPr lvl="8" algn="ctr" rtl="0">
              <a:spcBef>
                <a:spcPts val="0"/>
              </a:spcBef>
              <a:spcAft>
                <a:spcPts val="0"/>
              </a:spcAft>
              <a:buClr>
                <a:srgbClr val="FFFFFF"/>
              </a:buClr>
              <a:buSzPts val="2400"/>
              <a:buNone/>
              <a:defRPr sz="2400">
                <a:solidFill>
                  <a:srgbClr val="FFFFFF"/>
                </a:solidFill>
              </a:defRPr>
            </a:lvl9pPr>
          </a:lstStyle>
          <a:p>
            <a:endParaRPr/>
          </a:p>
        </p:txBody>
      </p:sp>
      <p:sp>
        <p:nvSpPr>
          <p:cNvPr id="142" name="Google Shape;142;p8"/>
          <p:cNvSpPr/>
          <p:nvPr/>
        </p:nvSpPr>
        <p:spPr>
          <a:xfrm rot="10800000">
            <a:off x="-43050" y="-19639"/>
            <a:ext cx="3968015" cy="2885964"/>
          </a:xfrm>
          <a:custGeom>
            <a:avLst/>
            <a:gdLst/>
            <a:ahLst/>
            <a:cxnLst/>
            <a:rect l="l" t="t" r="r" b="b"/>
            <a:pathLst>
              <a:path w="132643" h="98137" extrusionOk="0">
                <a:moveTo>
                  <a:pt x="132642" y="0"/>
                </a:moveTo>
                <a:cubicBezTo>
                  <a:pt x="131181" y="9829"/>
                  <a:pt x="128999" y="20689"/>
                  <a:pt x="125872" y="28645"/>
                </a:cubicBezTo>
                <a:cubicBezTo>
                  <a:pt x="119001" y="46060"/>
                  <a:pt x="108394" y="49934"/>
                  <a:pt x="93795" y="49934"/>
                </a:cubicBezTo>
                <a:cubicBezTo>
                  <a:pt x="90575" y="49934"/>
                  <a:pt x="87160" y="49746"/>
                  <a:pt x="83548" y="49472"/>
                </a:cubicBezTo>
                <a:cubicBezTo>
                  <a:pt x="74958" y="48829"/>
                  <a:pt x="67497" y="47986"/>
                  <a:pt x="60767" y="47986"/>
                </a:cubicBezTo>
                <a:cubicBezTo>
                  <a:pt x="51852" y="47986"/>
                  <a:pt x="44220" y="49465"/>
                  <a:pt x="36945" y="54851"/>
                </a:cubicBezTo>
                <a:cubicBezTo>
                  <a:pt x="21325" y="66398"/>
                  <a:pt x="23937" y="90610"/>
                  <a:pt x="1083" y="97810"/>
                </a:cubicBezTo>
                <a:lnTo>
                  <a:pt x="0" y="98137"/>
                </a:lnTo>
                <a:lnTo>
                  <a:pt x="132642" y="98137"/>
                </a:lnTo>
                <a:lnTo>
                  <a:pt x="132642" y="0"/>
                </a:lnTo>
                <a:close/>
              </a:path>
            </a:pathLst>
          </a:custGeom>
          <a:gradFill>
            <a:gsLst>
              <a:gs pos="0">
                <a:srgbClr val="72397B"/>
              </a:gs>
              <a:gs pos="56000">
                <a:srgbClr val="3F2767"/>
              </a:gs>
              <a:gs pos="100000">
                <a:srgbClr val="0B1453"/>
              </a:gs>
            </a:gsLst>
            <a:lin ang="5400700" scaled="0"/>
          </a:gradFill>
          <a:ln>
            <a:noFill/>
          </a:ln>
        </p:spPr>
        <p:txBody>
          <a:bodyPr spcFirstLastPara="1" wrap="square" lIns="48200" tIns="48200" rIns="48200" bIns="48200" anchor="ctr" anchorCtr="0">
            <a:noAutofit/>
          </a:bodyPr>
          <a:lstStyle/>
          <a:p>
            <a:pPr marL="0" lvl="0" indent="0" algn="l" rtl="0">
              <a:spcBef>
                <a:spcPts val="0"/>
              </a:spcBef>
              <a:spcAft>
                <a:spcPts val="0"/>
              </a:spcAft>
              <a:buNone/>
            </a:pPr>
            <a:endParaRPr/>
          </a:p>
        </p:txBody>
      </p:sp>
      <p:sp>
        <p:nvSpPr>
          <p:cNvPr id="143" name="Google Shape;143;p8"/>
          <p:cNvSpPr/>
          <p:nvPr/>
        </p:nvSpPr>
        <p:spPr>
          <a:xfrm>
            <a:off x="5247279" y="2339798"/>
            <a:ext cx="3968015" cy="2885964"/>
          </a:xfrm>
          <a:custGeom>
            <a:avLst/>
            <a:gdLst/>
            <a:ahLst/>
            <a:cxnLst/>
            <a:rect l="l" t="t" r="r" b="b"/>
            <a:pathLst>
              <a:path w="132643" h="98137" extrusionOk="0">
                <a:moveTo>
                  <a:pt x="132642" y="0"/>
                </a:moveTo>
                <a:cubicBezTo>
                  <a:pt x="131181" y="9829"/>
                  <a:pt x="128999" y="20689"/>
                  <a:pt x="125872" y="28645"/>
                </a:cubicBezTo>
                <a:cubicBezTo>
                  <a:pt x="119001" y="46060"/>
                  <a:pt x="108394" y="49934"/>
                  <a:pt x="93795" y="49934"/>
                </a:cubicBezTo>
                <a:cubicBezTo>
                  <a:pt x="90575" y="49934"/>
                  <a:pt x="87160" y="49746"/>
                  <a:pt x="83548" y="49472"/>
                </a:cubicBezTo>
                <a:cubicBezTo>
                  <a:pt x="74958" y="48829"/>
                  <a:pt x="67497" y="47986"/>
                  <a:pt x="60767" y="47986"/>
                </a:cubicBezTo>
                <a:cubicBezTo>
                  <a:pt x="51852" y="47986"/>
                  <a:pt x="44220" y="49465"/>
                  <a:pt x="36945" y="54851"/>
                </a:cubicBezTo>
                <a:cubicBezTo>
                  <a:pt x="21325" y="66398"/>
                  <a:pt x="23937" y="90610"/>
                  <a:pt x="1083" y="97810"/>
                </a:cubicBezTo>
                <a:lnTo>
                  <a:pt x="0" y="98137"/>
                </a:lnTo>
                <a:lnTo>
                  <a:pt x="132642" y="98137"/>
                </a:lnTo>
                <a:lnTo>
                  <a:pt x="132642" y="0"/>
                </a:lnTo>
                <a:close/>
              </a:path>
            </a:pathLst>
          </a:custGeom>
          <a:gradFill>
            <a:gsLst>
              <a:gs pos="0">
                <a:srgbClr val="72397B"/>
              </a:gs>
              <a:gs pos="56000">
                <a:srgbClr val="3F2767"/>
              </a:gs>
              <a:gs pos="100000">
                <a:srgbClr val="0B1453"/>
              </a:gs>
            </a:gsLst>
            <a:lin ang="5400700" scaled="0"/>
          </a:gradFill>
          <a:ln>
            <a:noFill/>
          </a:ln>
        </p:spPr>
        <p:txBody>
          <a:bodyPr spcFirstLastPara="1" wrap="square" lIns="48200" tIns="48200" rIns="48200" bIns="48200" anchor="ctr" anchorCtr="0">
            <a:noAutofit/>
          </a:bodyPr>
          <a:lstStyle/>
          <a:p>
            <a:pPr marL="0" lvl="0" indent="0" algn="l" rtl="0">
              <a:spcBef>
                <a:spcPts val="0"/>
              </a:spcBef>
              <a:spcAft>
                <a:spcPts val="0"/>
              </a:spcAft>
              <a:buNone/>
            </a:pPr>
            <a:endParaRPr/>
          </a:p>
        </p:txBody>
      </p:sp>
      <p:pic>
        <p:nvPicPr>
          <p:cNvPr id="144" name="Google Shape;144;p8"/>
          <p:cNvPicPr preferRelativeResize="0"/>
          <p:nvPr/>
        </p:nvPicPr>
        <p:blipFill>
          <a:blip r:embed="rId2">
            <a:alphaModFix/>
          </a:blip>
          <a:stretch>
            <a:fillRect/>
          </a:stretch>
        </p:blipFill>
        <p:spPr>
          <a:xfrm>
            <a:off x="-53325" y="-128354"/>
            <a:ext cx="9251902" cy="5486482"/>
          </a:xfrm>
          <a:prstGeom prst="rect">
            <a:avLst/>
          </a:prstGeom>
          <a:noFill/>
          <a:ln>
            <a:noFill/>
          </a:ln>
        </p:spPr>
      </p:pic>
    </p:spTree>
    <p:extLst>
      <p:ext uri="{BB962C8B-B14F-4D97-AF65-F5344CB8AC3E}">
        <p14:creationId xmlns:p14="http://schemas.microsoft.com/office/powerpoint/2010/main" val="108469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TLE &amp; THREE COLUMNS">
  <p:cSld name="TITTLE &amp; THREE COLUMNS">
    <p:spTree>
      <p:nvGrpSpPr>
        <p:cNvPr id="1" name="Shape 163"/>
        <p:cNvGrpSpPr/>
        <p:nvPr/>
      </p:nvGrpSpPr>
      <p:grpSpPr>
        <a:xfrm>
          <a:off x="0" y="0"/>
          <a:ext cx="0" cy="0"/>
          <a:chOff x="0" y="0"/>
          <a:chExt cx="0" cy="0"/>
        </a:xfrm>
      </p:grpSpPr>
      <p:cxnSp>
        <p:nvCxnSpPr>
          <p:cNvPr id="164" name="Google Shape;164;p10"/>
          <p:cNvCxnSpPr/>
          <p:nvPr/>
        </p:nvCxnSpPr>
        <p:spPr>
          <a:xfrm>
            <a:off x="2989350" y="330150"/>
            <a:ext cx="6031800" cy="0"/>
          </a:xfrm>
          <a:prstGeom prst="straightConnector1">
            <a:avLst/>
          </a:prstGeom>
          <a:noFill/>
          <a:ln w="28575" cap="flat" cmpd="sng">
            <a:solidFill>
              <a:srgbClr val="0F0F4B"/>
            </a:solidFill>
            <a:prstDash val="solid"/>
            <a:round/>
            <a:headEnd type="none" w="med" len="med"/>
            <a:tailEnd type="none" w="med" len="med"/>
          </a:ln>
        </p:spPr>
      </p:cxnSp>
      <p:sp>
        <p:nvSpPr>
          <p:cNvPr id="165" name="Google Shape;165;p10"/>
          <p:cNvSpPr txBox="1">
            <a:spLocks noGrp="1"/>
          </p:cNvSpPr>
          <p:nvPr>
            <p:ph type="title"/>
          </p:nvPr>
        </p:nvSpPr>
        <p:spPr>
          <a:xfrm>
            <a:off x="3300150" y="330150"/>
            <a:ext cx="5410200" cy="489000"/>
          </a:xfrm>
          <a:prstGeom prst="rect">
            <a:avLst/>
          </a:prstGeom>
        </p:spPr>
        <p:txBody>
          <a:bodyPr spcFirstLastPara="1" wrap="square" lIns="91425" tIns="91425" rIns="91425" bIns="91425" anchor="t" anchorCtr="0">
            <a:noAutofit/>
          </a:bodyPr>
          <a:lstStyle>
            <a:lvl1pPr lvl="0" algn="r" rtl="0">
              <a:spcBef>
                <a:spcPts val="0"/>
              </a:spcBef>
              <a:spcAft>
                <a:spcPts val="0"/>
              </a:spcAft>
              <a:buClr>
                <a:srgbClr val="0F0F4B"/>
              </a:buClr>
              <a:buSzPts val="2400"/>
              <a:buNone/>
              <a:defRPr sz="2400">
                <a:solidFill>
                  <a:srgbClr val="0F0F4B"/>
                </a:solidFill>
              </a:defRPr>
            </a:lvl1pPr>
            <a:lvl2pPr lvl="1" algn="ctr" rtl="0">
              <a:spcBef>
                <a:spcPts val="0"/>
              </a:spcBef>
              <a:spcAft>
                <a:spcPts val="0"/>
              </a:spcAft>
              <a:buClr>
                <a:srgbClr val="0F0F4B"/>
              </a:buClr>
              <a:buSzPts val="2800"/>
              <a:buNone/>
              <a:defRPr>
                <a:solidFill>
                  <a:srgbClr val="0F0F4B"/>
                </a:solidFill>
              </a:defRPr>
            </a:lvl2pPr>
            <a:lvl3pPr lvl="2" algn="ctr" rtl="0">
              <a:spcBef>
                <a:spcPts val="0"/>
              </a:spcBef>
              <a:spcAft>
                <a:spcPts val="0"/>
              </a:spcAft>
              <a:buClr>
                <a:srgbClr val="0F0F4B"/>
              </a:buClr>
              <a:buSzPts val="2800"/>
              <a:buNone/>
              <a:defRPr>
                <a:solidFill>
                  <a:srgbClr val="0F0F4B"/>
                </a:solidFill>
              </a:defRPr>
            </a:lvl3pPr>
            <a:lvl4pPr lvl="3" algn="ctr" rtl="0">
              <a:spcBef>
                <a:spcPts val="0"/>
              </a:spcBef>
              <a:spcAft>
                <a:spcPts val="0"/>
              </a:spcAft>
              <a:buClr>
                <a:srgbClr val="0F0F4B"/>
              </a:buClr>
              <a:buSzPts val="2800"/>
              <a:buNone/>
              <a:defRPr>
                <a:solidFill>
                  <a:srgbClr val="0F0F4B"/>
                </a:solidFill>
              </a:defRPr>
            </a:lvl4pPr>
            <a:lvl5pPr lvl="4" algn="ctr" rtl="0">
              <a:spcBef>
                <a:spcPts val="0"/>
              </a:spcBef>
              <a:spcAft>
                <a:spcPts val="0"/>
              </a:spcAft>
              <a:buClr>
                <a:srgbClr val="0F0F4B"/>
              </a:buClr>
              <a:buSzPts val="2800"/>
              <a:buNone/>
              <a:defRPr>
                <a:solidFill>
                  <a:srgbClr val="0F0F4B"/>
                </a:solidFill>
              </a:defRPr>
            </a:lvl5pPr>
            <a:lvl6pPr lvl="5" algn="ctr" rtl="0">
              <a:spcBef>
                <a:spcPts val="0"/>
              </a:spcBef>
              <a:spcAft>
                <a:spcPts val="0"/>
              </a:spcAft>
              <a:buClr>
                <a:srgbClr val="0F0F4B"/>
              </a:buClr>
              <a:buSzPts val="2800"/>
              <a:buNone/>
              <a:defRPr>
                <a:solidFill>
                  <a:srgbClr val="0F0F4B"/>
                </a:solidFill>
              </a:defRPr>
            </a:lvl6pPr>
            <a:lvl7pPr lvl="6" algn="ctr" rtl="0">
              <a:spcBef>
                <a:spcPts val="0"/>
              </a:spcBef>
              <a:spcAft>
                <a:spcPts val="0"/>
              </a:spcAft>
              <a:buClr>
                <a:srgbClr val="0F0F4B"/>
              </a:buClr>
              <a:buSzPts val="2800"/>
              <a:buNone/>
              <a:defRPr>
                <a:solidFill>
                  <a:srgbClr val="0F0F4B"/>
                </a:solidFill>
              </a:defRPr>
            </a:lvl7pPr>
            <a:lvl8pPr lvl="7" algn="ctr" rtl="0">
              <a:spcBef>
                <a:spcPts val="0"/>
              </a:spcBef>
              <a:spcAft>
                <a:spcPts val="0"/>
              </a:spcAft>
              <a:buClr>
                <a:srgbClr val="0F0F4B"/>
              </a:buClr>
              <a:buSzPts val="2800"/>
              <a:buNone/>
              <a:defRPr>
                <a:solidFill>
                  <a:srgbClr val="0F0F4B"/>
                </a:solidFill>
              </a:defRPr>
            </a:lvl8pPr>
            <a:lvl9pPr lvl="8" algn="ctr" rtl="0">
              <a:spcBef>
                <a:spcPts val="0"/>
              </a:spcBef>
              <a:spcAft>
                <a:spcPts val="0"/>
              </a:spcAft>
              <a:buClr>
                <a:srgbClr val="0F0F4B"/>
              </a:buClr>
              <a:buSzPts val="2800"/>
              <a:buNone/>
              <a:defRPr>
                <a:solidFill>
                  <a:srgbClr val="0F0F4B"/>
                </a:solidFill>
              </a:defRPr>
            </a:lvl9pPr>
          </a:lstStyle>
          <a:p>
            <a:endParaRPr/>
          </a:p>
        </p:txBody>
      </p:sp>
      <p:cxnSp>
        <p:nvCxnSpPr>
          <p:cNvPr id="166" name="Google Shape;166;p10"/>
          <p:cNvCxnSpPr/>
          <p:nvPr/>
        </p:nvCxnSpPr>
        <p:spPr>
          <a:xfrm>
            <a:off x="6005250" y="-112825"/>
            <a:ext cx="0" cy="443100"/>
          </a:xfrm>
          <a:prstGeom prst="straightConnector1">
            <a:avLst/>
          </a:prstGeom>
          <a:noFill/>
          <a:ln w="28575" cap="flat" cmpd="sng">
            <a:solidFill>
              <a:srgbClr val="0F0F4B"/>
            </a:solidFill>
            <a:prstDash val="solid"/>
            <a:round/>
            <a:headEnd type="none" w="med" len="med"/>
            <a:tailEnd type="none" w="med" len="med"/>
          </a:ln>
        </p:spPr>
      </p:cxnSp>
      <p:sp>
        <p:nvSpPr>
          <p:cNvPr id="167" name="Google Shape;167;p10"/>
          <p:cNvSpPr/>
          <p:nvPr/>
        </p:nvSpPr>
        <p:spPr>
          <a:xfrm rot="10800000">
            <a:off x="-43050" y="-19639"/>
            <a:ext cx="3968015" cy="2885964"/>
          </a:xfrm>
          <a:custGeom>
            <a:avLst/>
            <a:gdLst/>
            <a:ahLst/>
            <a:cxnLst/>
            <a:rect l="l" t="t" r="r" b="b"/>
            <a:pathLst>
              <a:path w="132643" h="98137" extrusionOk="0">
                <a:moveTo>
                  <a:pt x="132642" y="0"/>
                </a:moveTo>
                <a:cubicBezTo>
                  <a:pt x="131181" y="9829"/>
                  <a:pt x="128999" y="20689"/>
                  <a:pt x="125872" y="28645"/>
                </a:cubicBezTo>
                <a:cubicBezTo>
                  <a:pt x="119001" y="46060"/>
                  <a:pt x="108394" y="49934"/>
                  <a:pt x="93795" y="49934"/>
                </a:cubicBezTo>
                <a:cubicBezTo>
                  <a:pt x="90575" y="49934"/>
                  <a:pt x="87160" y="49746"/>
                  <a:pt x="83548" y="49472"/>
                </a:cubicBezTo>
                <a:cubicBezTo>
                  <a:pt x="74958" y="48829"/>
                  <a:pt x="67497" y="47986"/>
                  <a:pt x="60767" y="47986"/>
                </a:cubicBezTo>
                <a:cubicBezTo>
                  <a:pt x="51852" y="47986"/>
                  <a:pt x="44220" y="49465"/>
                  <a:pt x="36945" y="54851"/>
                </a:cubicBezTo>
                <a:cubicBezTo>
                  <a:pt x="21325" y="66398"/>
                  <a:pt x="23937" y="90610"/>
                  <a:pt x="1083" y="97810"/>
                </a:cubicBezTo>
                <a:lnTo>
                  <a:pt x="0" y="98137"/>
                </a:lnTo>
                <a:lnTo>
                  <a:pt x="132642" y="98137"/>
                </a:lnTo>
                <a:lnTo>
                  <a:pt x="132642" y="0"/>
                </a:lnTo>
                <a:close/>
              </a:path>
            </a:pathLst>
          </a:custGeom>
          <a:gradFill>
            <a:gsLst>
              <a:gs pos="0">
                <a:srgbClr val="72397B"/>
              </a:gs>
              <a:gs pos="56000">
                <a:srgbClr val="3F2767"/>
              </a:gs>
              <a:gs pos="100000">
                <a:srgbClr val="0B1453"/>
              </a:gs>
            </a:gsLst>
            <a:lin ang="5400700" scaled="0"/>
          </a:gradFill>
          <a:ln>
            <a:noFill/>
          </a:ln>
        </p:spPr>
        <p:txBody>
          <a:bodyPr spcFirstLastPara="1" wrap="square" lIns="48200" tIns="48200" rIns="48200" bIns="48200" anchor="ctr" anchorCtr="0">
            <a:noAutofit/>
          </a:bodyPr>
          <a:lstStyle/>
          <a:p>
            <a:pPr marL="0" lvl="0" indent="0" algn="l" rtl="0">
              <a:spcBef>
                <a:spcPts val="0"/>
              </a:spcBef>
              <a:spcAft>
                <a:spcPts val="0"/>
              </a:spcAft>
              <a:buNone/>
            </a:pPr>
            <a:endParaRPr/>
          </a:p>
        </p:txBody>
      </p:sp>
      <p:pic>
        <p:nvPicPr>
          <p:cNvPr id="168" name="Google Shape;168;p10"/>
          <p:cNvPicPr preferRelativeResize="0"/>
          <p:nvPr/>
        </p:nvPicPr>
        <p:blipFill>
          <a:blip r:embed="rId2">
            <a:alphaModFix/>
          </a:blip>
          <a:stretch>
            <a:fillRect/>
          </a:stretch>
        </p:blipFill>
        <p:spPr>
          <a:xfrm>
            <a:off x="-84179" y="-276316"/>
            <a:ext cx="9251902" cy="5486482"/>
          </a:xfrm>
          <a:prstGeom prst="rect">
            <a:avLst/>
          </a:prstGeom>
          <a:noFill/>
          <a:ln>
            <a:noFill/>
          </a:ln>
        </p:spPr>
      </p:pic>
      <p:cxnSp>
        <p:nvCxnSpPr>
          <p:cNvPr id="169" name="Google Shape;169;p10"/>
          <p:cNvCxnSpPr/>
          <p:nvPr/>
        </p:nvCxnSpPr>
        <p:spPr>
          <a:xfrm rot="10800000">
            <a:off x="4572000" y="4781475"/>
            <a:ext cx="0" cy="428700"/>
          </a:xfrm>
          <a:prstGeom prst="straightConnector1">
            <a:avLst/>
          </a:prstGeom>
          <a:noFill/>
          <a:ln w="28575" cap="flat" cmpd="sng">
            <a:solidFill>
              <a:srgbClr val="0F0F4B"/>
            </a:solidFill>
            <a:prstDash val="solid"/>
            <a:round/>
            <a:headEnd type="none" w="med" len="med"/>
            <a:tailEnd type="none" w="med" len="med"/>
          </a:ln>
        </p:spPr>
      </p:cxnSp>
      <p:cxnSp>
        <p:nvCxnSpPr>
          <p:cNvPr id="170" name="Google Shape;170;p10"/>
          <p:cNvCxnSpPr/>
          <p:nvPr/>
        </p:nvCxnSpPr>
        <p:spPr>
          <a:xfrm rot="10800000">
            <a:off x="4283850" y="4781550"/>
            <a:ext cx="576300" cy="0"/>
          </a:xfrm>
          <a:prstGeom prst="straightConnector1">
            <a:avLst/>
          </a:prstGeom>
          <a:noFill/>
          <a:ln w="28575" cap="flat" cmpd="sng">
            <a:solidFill>
              <a:srgbClr val="0F0F4B"/>
            </a:solidFill>
            <a:prstDash val="solid"/>
            <a:round/>
            <a:headEnd type="none" w="med" len="med"/>
            <a:tailEnd type="none" w="med" len="med"/>
          </a:ln>
        </p:spPr>
      </p:cxnSp>
      <p:cxnSp>
        <p:nvCxnSpPr>
          <p:cNvPr id="171" name="Google Shape;171;p10"/>
          <p:cNvCxnSpPr/>
          <p:nvPr/>
        </p:nvCxnSpPr>
        <p:spPr>
          <a:xfrm rot="10800000">
            <a:off x="1747175" y="4781475"/>
            <a:ext cx="0" cy="428700"/>
          </a:xfrm>
          <a:prstGeom prst="straightConnector1">
            <a:avLst/>
          </a:prstGeom>
          <a:noFill/>
          <a:ln w="28575" cap="flat" cmpd="sng">
            <a:solidFill>
              <a:srgbClr val="0F0F4B"/>
            </a:solidFill>
            <a:prstDash val="solid"/>
            <a:round/>
            <a:headEnd type="none" w="med" len="med"/>
            <a:tailEnd type="none" w="med" len="med"/>
          </a:ln>
        </p:spPr>
      </p:cxnSp>
      <p:cxnSp>
        <p:nvCxnSpPr>
          <p:cNvPr id="172" name="Google Shape;172;p10"/>
          <p:cNvCxnSpPr/>
          <p:nvPr/>
        </p:nvCxnSpPr>
        <p:spPr>
          <a:xfrm rot="10800000">
            <a:off x="1459025" y="4781550"/>
            <a:ext cx="576300" cy="0"/>
          </a:xfrm>
          <a:prstGeom prst="straightConnector1">
            <a:avLst/>
          </a:prstGeom>
          <a:noFill/>
          <a:ln w="28575" cap="flat" cmpd="sng">
            <a:solidFill>
              <a:srgbClr val="0F0F4B"/>
            </a:solidFill>
            <a:prstDash val="solid"/>
            <a:round/>
            <a:headEnd type="none" w="med" len="med"/>
            <a:tailEnd type="none" w="med" len="med"/>
          </a:ln>
        </p:spPr>
      </p:cxnSp>
      <p:sp>
        <p:nvSpPr>
          <p:cNvPr id="173" name="Google Shape;173;p10"/>
          <p:cNvSpPr/>
          <p:nvPr/>
        </p:nvSpPr>
        <p:spPr>
          <a:xfrm>
            <a:off x="523200" y="1847850"/>
            <a:ext cx="2448000" cy="2805000"/>
          </a:xfrm>
          <a:prstGeom prst="roundRect">
            <a:avLst>
              <a:gd name="adj" fmla="val 16667"/>
            </a:avLst>
          </a:prstGeom>
          <a:solidFill>
            <a:srgbClr val="4F2F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10"/>
          <p:cNvSpPr/>
          <p:nvPr/>
        </p:nvSpPr>
        <p:spPr>
          <a:xfrm>
            <a:off x="3347988" y="1847850"/>
            <a:ext cx="2448000" cy="2805000"/>
          </a:xfrm>
          <a:prstGeom prst="roundRect">
            <a:avLst>
              <a:gd name="adj" fmla="val 16667"/>
            </a:avLst>
          </a:prstGeom>
          <a:solidFill>
            <a:srgbClr val="753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0"/>
          <p:cNvSpPr txBox="1">
            <a:spLocks noGrp="1"/>
          </p:cNvSpPr>
          <p:nvPr>
            <p:ph type="title" idx="2"/>
          </p:nvPr>
        </p:nvSpPr>
        <p:spPr>
          <a:xfrm flipH="1">
            <a:off x="801325" y="2786850"/>
            <a:ext cx="1891800" cy="393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800"/>
              <a:buNone/>
              <a:defRPr sz="1800">
                <a:solidFill>
                  <a:srgbClr val="FFFFFF"/>
                </a:solidFill>
              </a:defRPr>
            </a:lvl1pPr>
            <a:lvl2pPr lvl="1" algn="ctr" rtl="0">
              <a:spcBef>
                <a:spcPts val="0"/>
              </a:spcBef>
              <a:spcAft>
                <a:spcPts val="0"/>
              </a:spcAft>
              <a:buClr>
                <a:srgbClr val="FFFFFF"/>
              </a:buClr>
              <a:buSzPts val="1800"/>
              <a:buNone/>
              <a:defRPr sz="1800">
                <a:solidFill>
                  <a:srgbClr val="FFFFFF"/>
                </a:solidFill>
              </a:defRPr>
            </a:lvl2pPr>
            <a:lvl3pPr lvl="2" algn="ctr" rtl="0">
              <a:spcBef>
                <a:spcPts val="0"/>
              </a:spcBef>
              <a:spcAft>
                <a:spcPts val="0"/>
              </a:spcAft>
              <a:buClr>
                <a:srgbClr val="FFFFFF"/>
              </a:buClr>
              <a:buSzPts val="1800"/>
              <a:buNone/>
              <a:defRPr sz="1800">
                <a:solidFill>
                  <a:srgbClr val="FFFFFF"/>
                </a:solidFill>
              </a:defRPr>
            </a:lvl3pPr>
            <a:lvl4pPr lvl="3" algn="ctr" rtl="0">
              <a:spcBef>
                <a:spcPts val="0"/>
              </a:spcBef>
              <a:spcAft>
                <a:spcPts val="0"/>
              </a:spcAft>
              <a:buClr>
                <a:srgbClr val="FFFFFF"/>
              </a:buClr>
              <a:buSzPts val="1800"/>
              <a:buNone/>
              <a:defRPr sz="1800">
                <a:solidFill>
                  <a:srgbClr val="FFFFFF"/>
                </a:solidFill>
              </a:defRPr>
            </a:lvl4pPr>
            <a:lvl5pPr lvl="4" algn="ctr" rtl="0">
              <a:spcBef>
                <a:spcPts val="0"/>
              </a:spcBef>
              <a:spcAft>
                <a:spcPts val="0"/>
              </a:spcAft>
              <a:buClr>
                <a:srgbClr val="FFFFFF"/>
              </a:buClr>
              <a:buSzPts val="1800"/>
              <a:buNone/>
              <a:defRPr sz="1800">
                <a:solidFill>
                  <a:srgbClr val="FFFFFF"/>
                </a:solidFill>
              </a:defRPr>
            </a:lvl5pPr>
            <a:lvl6pPr lvl="5" algn="ctr" rtl="0">
              <a:spcBef>
                <a:spcPts val="0"/>
              </a:spcBef>
              <a:spcAft>
                <a:spcPts val="0"/>
              </a:spcAft>
              <a:buClr>
                <a:srgbClr val="FFFFFF"/>
              </a:buClr>
              <a:buSzPts val="1800"/>
              <a:buNone/>
              <a:defRPr sz="1800">
                <a:solidFill>
                  <a:srgbClr val="FFFFFF"/>
                </a:solidFill>
              </a:defRPr>
            </a:lvl6pPr>
            <a:lvl7pPr lvl="6" algn="ctr" rtl="0">
              <a:spcBef>
                <a:spcPts val="0"/>
              </a:spcBef>
              <a:spcAft>
                <a:spcPts val="0"/>
              </a:spcAft>
              <a:buClr>
                <a:srgbClr val="FFFFFF"/>
              </a:buClr>
              <a:buSzPts val="1800"/>
              <a:buNone/>
              <a:defRPr sz="1800">
                <a:solidFill>
                  <a:srgbClr val="FFFFFF"/>
                </a:solidFill>
              </a:defRPr>
            </a:lvl7pPr>
            <a:lvl8pPr lvl="7" algn="ctr" rtl="0">
              <a:spcBef>
                <a:spcPts val="0"/>
              </a:spcBef>
              <a:spcAft>
                <a:spcPts val="0"/>
              </a:spcAft>
              <a:buClr>
                <a:srgbClr val="FFFFFF"/>
              </a:buClr>
              <a:buSzPts val="1800"/>
              <a:buNone/>
              <a:defRPr sz="1800">
                <a:solidFill>
                  <a:srgbClr val="FFFFFF"/>
                </a:solidFill>
              </a:defRPr>
            </a:lvl8pPr>
            <a:lvl9pPr lvl="8" algn="ctr" rtl="0">
              <a:spcBef>
                <a:spcPts val="0"/>
              </a:spcBef>
              <a:spcAft>
                <a:spcPts val="0"/>
              </a:spcAft>
              <a:buClr>
                <a:srgbClr val="FFFFFF"/>
              </a:buClr>
              <a:buSzPts val="1800"/>
              <a:buNone/>
              <a:defRPr sz="1800">
                <a:solidFill>
                  <a:srgbClr val="FFFFFF"/>
                </a:solidFill>
              </a:defRPr>
            </a:lvl9pPr>
          </a:lstStyle>
          <a:p>
            <a:endParaRPr/>
          </a:p>
        </p:txBody>
      </p:sp>
      <p:sp>
        <p:nvSpPr>
          <p:cNvPr id="176" name="Google Shape;176;p10"/>
          <p:cNvSpPr txBox="1">
            <a:spLocks noGrp="1"/>
          </p:cNvSpPr>
          <p:nvPr>
            <p:ph type="title" idx="3"/>
          </p:nvPr>
        </p:nvSpPr>
        <p:spPr>
          <a:xfrm flipH="1">
            <a:off x="3626100" y="2786850"/>
            <a:ext cx="1891800" cy="393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800"/>
              <a:buNone/>
              <a:defRPr sz="1800">
                <a:solidFill>
                  <a:srgbClr val="FFFFFF"/>
                </a:solidFill>
              </a:defRPr>
            </a:lvl1pPr>
            <a:lvl2pPr lvl="1" algn="ctr" rtl="0">
              <a:spcBef>
                <a:spcPts val="0"/>
              </a:spcBef>
              <a:spcAft>
                <a:spcPts val="0"/>
              </a:spcAft>
              <a:buClr>
                <a:srgbClr val="FFFFFF"/>
              </a:buClr>
              <a:buSzPts val="1800"/>
              <a:buNone/>
              <a:defRPr sz="1800">
                <a:solidFill>
                  <a:srgbClr val="FFFFFF"/>
                </a:solidFill>
              </a:defRPr>
            </a:lvl2pPr>
            <a:lvl3pPr lvl="2" algn="ctr" rtl="0">
              <a:spcBef>
                <a:spcPts val="0"/>
              </a:spcBef>
              <a:spcAft>
                <a:spcPts val="0"/>
              </a:spcAft>
              <a:buClr>
                <a:srgbClr val="FFFFFF"/>
              </a:buClr>
              <a:buSzPts val="1800"/>
              <a:buNone/>
              <a:defRPr sz="1800">
                <a:solidFill>
                  <a:srgbClr val="FFFFFF"/>
                </a:solidFill>
              </a:defRPr>
            </a:lvl3pPr>
            <a:lvl4pPr lvl="3" algn="ctr" rtl="0">
              <a:spcBef>
                <a:spcPts val="0"/>
              </a:spcBef>
              <a:spcAft>
                <a:spcPts val="0"/>
              </a:spcAft>
              <a:buClr>
                <a:srgbClr val="FFFFFF"/>
              </a:buClr>
              <a:buSzPts val="1800"/>
              <a:buNone/>
              <a:defRPr sz="1800">
                <a:solidFill>
                  <a:srgbClr val="FFFFFF"/>
                </a:solidFill>
              </a:defRPr>
            </a:lvl4pPr>
            <a:lvl5pPr lvl="4" algn="ctr" rtl="0">
              <a:spcBef>
                <a:spcPts val="0"/>
              </a:spcBef>
              <a:spcAft>
                <a:spcPts val="0"/>
              </a:spcAft>
              <a:buClr>
                <a:srgbClr val="FFFFFF"/>
              </a:buClr>
              <a:buSzPts val="1800"/>
              <a:buNone/>
              <a:defRPr sz="1800">
                <a:solidFill>
                  <a:srgbClr val="FFFFFF"/>
                </a:solidFill>
              </a:defRPr>
            </a:lvl5pPr>
            <a:lvl6pPr lvl="5" algn="ctr" rtl="0">
              <a:spcBef>
                <a:spcPts val="0"/>
              </a:spcBef>
              <a:spcAft>
                <a:spcPts val="0"/>
              </a:spcAft>
              <a:buClr>
                <a:srgbClr val="FFFFFF"/>
              </a:buClr>
              <a:buSzPts val="1800"/>
              <a:buNone/>
              <a:defRPr sz="1800">
                <a:solidFill>
                  <a:srgbClr val="FFFFFF"/>
                </a:solidFill>
              </a:defRPr>
            </a:lvl6pPr>
            <a:lvl7pPr lvl="6" algn="ctr" rtl="0">
              <a:spcBef>
                <a:spcPts val="0"/>
              </a:spcBef>
              <a:spcAft>
                <a:spcPts val="0"/>
              </a:spcAft>
              <a:buClr>
                <a:srgbClr val="FFFFFF"/>
              </a:buClr>
              <a:buSzPts val="1800"/>
              <a:buNone/>
              <a:defRPr sz="1800">
                <a:solidFill>
                  <a:srgbClr val="FFFFFF"/>
                </a:solidFill>
              </a:defRPr>
            </a:lvl7pPr>
            <a:lvl8pPr lvl="7" algn="ctr" rtl="0">
              <a:spcBef>
                <a:spcPts val="0"/>
              </a:spcBef>
              <a:spcAft>
                <a:spcPts val="0"/>
              </a:spcAft>
              <a:buClr>
                <a:srgbClr val="FFFFFF"/>
              </a:buClr>
              <a:buSzPts val="1800"/>
              <a:buNone/>
              <a:defRPr sz="1800">
                <a:solidFill>
                  <a:srgbClr val="FFFFFF"/>
                </a:solidFill>
              </a:defRPr>
            </a:lvl8pPr>
            <a:lvl9pPr lvl="8" algn="ctr" rtl="0">
              <a:spcBef>
                <a:spcPts val="0"/>
              </a:spcBef>
              <a:spcAft>
                <a:spcPts val="0"/>
              </a:spcAft>
              <a:buClr>
                <a:srgbClr val="FFFFFF"/>
              </a:buClr>
              <a:buSzPts val="1800"/>
              <a:buNone/>
              <a:defRPr sz="1800">
                <a:solidFill>
                  <a:srgbClr val="FFFFFF"/>
                </a:solidFill>
              </a:defRPr>
            </a:lvl9pPr>
          </a:lstStyle>
          <a:p>
            <a:endParaRPr/>
          </a:p>
        </p:txBody>
      </p:sp>
      <p:sp>
        <p:nvSpPr>
          <p:cNvPr id="177" name="Google Shape;177;p10"/>
          <p:cNvSpPr txBox="1">
            <a:spLocks noGrp="1"/>
          </p:cNvSpPr>
          <p:nvPr>
            <p:ph type="subTitle" idx="1"/>
          </p:nvPr>
        </p:nvSpPr>
        <p:spPr>
          <a:xfrm flipH="1">
            <a:off x="753875" y="3054250"/>
            <a:ext cx="1986600" cy="293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sz="1000">
                <a:solidFill>
                  <a:srgbClr val="FFFFFF"/>
                </a:solidFill>
              </a:defRPr>
            </a:lvl1pPr>
            <a:lvl2pPr lvl="1" algn="ctr" rtl="0">
              <a:lnSpc>
                <a:spcPct val="100000"/>
              </a:lnSpc>
              <a:spcBef>
                <a:spcPts val="0"/>
              </a:spcBef>
              <a:spcAft>
                <a:spcPts val="0"/>
              </a:spcAft>
              <a:buClr>
                <a:srgbClr val="FFFFFF"/>
              </a:buClr>
              <a:buSzPts val="1000"/>
              <a:buNone/>
              <a:defRPr sz="1000">
                <a:solidFill>
                  <a:srgbClr val="FFFFFF"/>
                </a:solidFill>
              </a:defRPr>
            </a:lvl2pPr>
            <a:lvl3pPr lvl="2" algn="ctr" rtl="0">
              <a:lnSpc>
                <a:spcPct val="100000"/>
              </a:lnSpc>
              <a:spcBef>
                <a:spcPts val="0"/>
              </a:spcBef>
              <a:spcAft>
                <a:spcPts val="0"/>
              </a:spcAft>
              <a:buClr>
                <a:srgbClr val="FFFFFF"/>
              </a:buClr>
              <a:buSzPts val="1000"/>
              <a:buNone/>
              <a:defRPr sz="1000">
                <a:solidFill>
                  <a:srgbClr val="FFFFFF"/>
                </a:solidFill>
              </a:defRPr>
            </a:lvl3pPr>
            <a:lvl4pPr lvl="3" algn="ctr" rtl="0">
              <a:lnSpc>
                <a:spcPct val="100000"/>
              </a:lnSpc>
              <a:spcBef>
                <a:spcPts val="0"/>
              </a:spcBef>
              <a:spcAft>
                <a:spcPts val="0"/>
              </a:spcAft>
              <a:buClr>
                <a:srgbClr val="FFFFFF"/>
              </a:buClr>
              <a:buSzPts val="1000"/>
              <a:buNone/>
              <a:defRPr sz="1000">
                <a:solidFill>
                  <a:srgbClr val="FFFFFF"/>
                </a:solidFill>
              </a:defRPr>
            </a:lvl4pPr>
            <a:lvl5pPr lvl="4" algn="ctr" rtl="0">
              <a:lnSpc>
                <a:spcPct val="100000"/>
              </a:lnSpc>
              <a:spcBef>
                <a:spcPts val="0"/>
              </a:spcBef>
              <a:spcAft>
                <a:spcPts val="0"/>
              </a:spcAft>
              <a:buClr>
                <a:srgbClr val="FFFFFF"/>
              </a:buClr>
              <a:buSzPts val="1000"/>
              <a:buNone/>
              <a:defRPr sz="1000">
                <a:solidFill>
                  <a:srgbClr val="FFFFFF"/>
                </a:solidFill>
              </a:defRPr>
            </a:lvl5pPr>
            <a:lvl6pPr lvl="5" algn="ctr" rtl="0">
              <a:lnSpc>
                <a:spcPct val="100000"/>
              </a:lnSpc>
              <a:spcBef>
                <a:spcPts val="0"/>
              </a:spcBef>
              <a:spcAft>
                <a:spcPts val="0"/>
              </a:spcAft>
              <a:buClr>
                <a:srgbClr val="FFFFFF"/>
              </a:buClr>
              <a:buSzPts val="1000"/>
              <a:buNone/>
              <a:defRPr sz="1000">
                <a:solidFill>
                  <a:srgbClr val="FFFFFF"/>
                </a:solidFill>
              </a:defRPr>
            </a:lvl6pPr>
            <a:lvl7pPr lvl="6" algn="ctr" rtl="0">
              <a:lnSpc>
                <a:spcPct val="100000"/>
              </a:lnSpc>
              <a:spcBef>
                <a:spcPts val="0"/>
              </a:spcBef>
              <a:spcAft>
                <a:spcPts val="0"/>
              </a:spcAft>
              <a:buClr>
                <a:srgbClr val="FFFFFF"/>
              </a:buClr>
              <a:buSzPts val="1000"/>
              <a:buNone/>
              <a:defRPr sz="1000">
                <a:solidFill>
                  <a:srgbClr val="FFFFFF"/>
                </a:solidFill>
              </a:defRPr>
            </a:lvl7pPr>
            <a:lvl8pPr lvl="7" algn="ctr" rtl="0">
              <a:lnSpc>
                <a:spcPct val="100000"/>
              </a:lnSpc>
              <a:spcBef>
                <a:spcPts val="0"/>
              </a:spcBef>
              <a:spcAft>
                <a:spcPts val="0"/>
              </a:spcAft>
              <a:buClr>
                <a:srgbClr val="FFFFFF"/>
              </a:buClr>
              <a:buSzPts val="1000"/>
              <a:buNone/>
              <a:defRPr sz="1000">
                <a:solidFill>
                  <a:srgbClr val="FFFFFF"/>
                </a:solidFill>
              </a:defRPr>
            </a:lvl8pPr>
            <a:lvl9pPr lvl="8" algn="ctr" rtl="0">
              <a:lnSpc>
                <a:spcPct val="100000"/>
              </a:lnSpc>
              <a:spcBef>
                <a:spcPts val="0"/>
              </a:spcBef>
              <a:spcAft>
                <a:spcPts val="0"/>
              </a:spcAft>
              <a:buClr>
                <a:srgbClr val="FFFFFF"/>
              </a:buClr>
              <a:buSzPts val="1000"/>
              <a:buNone/>
              <a:defRPr sz="1000">
                <a:solidFill>
                  <a:srgbClr val="FFFFFF"/>
                </a:solidFill>
              </a:defRPr>
            </a:lvl9pPr>
          </a:lstStyle>
          <a:p>
            <a:endParaRPr/>
          </a:p>
        </p:txBody>
      </p:sp>
      <p:sp>
        <p:nvSpPr>
          <p:cNvPr id="178" name="Google Shape;178;p10"/>
          <p:cNvSpPr txBox="1">
            <a:spLocks noGrp="1"/>
          </p:cNvSpPr>
          <p:nvPr>
            <p:ph type="subTitle" idx="4"/>
          </p:nvPr>
        </p:nvSpPr>
        <p:spPr>
          <a:xfrm flipH="1">
            <a:off x="3578700" y="3054250"/>
            <a:ext cx="1986600" cy="293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sz="1000">
                <a:solidFill>
                  <a:srgbClr val="FFFFFF"/>
                </a:solidFill>
              </a:defRPr>
            </a:lvl1pPr>
            <a:lvl2pPr lvl="1" algn="ctr" rtl="0">
              <a:lnSpc>
                <a:spcPct val="100000"/>
              </a:lnSpc>
              <a:spcBef>
                <a:spcPts val="0"/>
              </a:spcBef>
              <a:spcAft>
                <a:spcPts val="0"/>
              </a:spcAft>
              <a:buClr>
                <a:srgbClr val="FFFFFF"/>
              </a:buClr>
              <a:buSzPts val="1000"/>
              <a:buNone/>
              <a:defRPr sz="1000">
                <a:solidFill>
                  <a:srgbClr val="FFFFFF"/>
                </a:solidFill>
              </a:defRPr>
            </a:lvl2pPr>
            <a:lvl3pPr lvl="2" algn="ctr" rtl="0">
              <a:lnSpc>
                <a:spcPct val="100000"/>
              </a:lnSpc>
              <a:spcBef>
                <a:spcPts val="0"/>
              </a:spcBef>
              <a:spcAft>
                <a:spcPts val="0"/>
              </a:spcAft>
              <a:buClr>
                <a:srgbClr val="FFFFFF"/>
              </a:buClr>
              <a:buSzPts val="1000"/>
              <a:buNone/>
              <a:defRPr sz="1000">
                <a:solidFill>
                  <a:srgbClr val="FFFFFF"/>
                </a:solidFill>
              </a:defRPr>
            </a:lvl3pPr>
            <a:lvl4pPr lvl="3" algn="ctr" rtl="0">
              <a:lnSpc>
                <a:spcPct val="100000"/>
              </a:lnSpc>
              <a:spcBef>
                <a:spcPts val="0"/>
              </a:spcBef>
              <a:spcAft>
                <a:spcPts val="0"/>
              </a:spcAft>
              <a:buClr>
                <a:srgbClr val="FFFFFF"/>
              </a:buClr>
              <a:buSzPts val="1000"/>
              <a:buNone/>
              <a:defRPr sz="1000">
                <a:solidFill>
                  <a:srgbClr val="FFFFFF"/>
                </a:solidFill>
              </a:defRPr>
            </a:lvl4pPr>
            <a:lvl5pPr lvl="4" algn="ctr" rtl="0">
              <a:lnSpc>
                <a:spcPct val="100000"/>
              </a:lnSpc>
              <a:spcBef>
                <a:spcPts val="0"/>
              </a:spcBef>
              <a:spcAft>
                <a:spcPts val="0"/>
              </a:spcAft>
              <a:buClr>
                <a:srgbClr val="FFFFFF"/>
              </a:buClr>
              <a:buSzPts val="1000"/>
              <a:buNone/>
              <a:defRPr sz="1000">
                <a:solidFill>
                  <a:srgbClr val="FFFFFF"/>
                </a:solidFill>
              </a:defRPr>
            </a:lvl5pPr>
            <a:lvl6pPr lvl="5" algn="ctr" rtl="0">
              <a:lnSpc>
                <a:spcPct val="100000"/>
              </a:lnSpc>
              <a:spcBef>
                <a:spcPts val="0"/>
              </a:spcBef>
              <a:spcAft>
                <a:spcPts val="0"/>
              </a:spcAft>
              <a:buClr>
                <a:srgbClr val="FFFFFF"/>
              </a:buClr>
              <a:buSzPts val="1000"/>
              <a:buNone/>
              <a:defRPr sz="1000">
                <a:solidFill>
                  <a:srgbClr val="FFFFFF"/>
                </a:solidFill>
              </a:defRPr>
            </a:lvl6pPr>
            <a:lvl7pPr lvl="6" algn="ctr" rtl="0">
              <a:lnSpc>
                <a:spcPct val="100000"/>
              </a:lnSpc>
              <a:spcBef>
                <a:spcPts val="0"/>
              </a:spcBef>
              <a:spcAft>
                <a:spcPts val="0"/>
              </a:spcAft>
              <a:buClr>
                <a:srgbClr val="FFFFFF"/>
              </a:buClr>
              <a:buSzPts val="1000"/>
              <a:buNone/>
              <a:defRPr sz="1000">
                <a:solidFill>
                  <a:srgbClr val="FFFFFF"/>
                </a:solidFill>
              </a:defRPr>
            </a:lvl7pPr>
            <a:lvl8pPr lvl="7" algn="ctr" rtl="0">
              <a:lnSpc>
                <a:spcPct val="100000"/>
              </a:lnSpc>
              <a:spcBef>
                <a:spcPts val="0"/>
              </a:spcBef>
              <a:spcAft>
                <a:spcPts val="0"/>
              </a:spcAft>
              <a:buClr>
                <a:srgbClr val="FFFFFF"/>
              </a:buClr>
              <a:buSzPts val="1000"/>
              <a:buNone/>
              <a:defRPr sz="1000">
                <a:solidFill>
                  <a:srgbClr val="FFFFFF"/>
                </a:solidFill>
              </a:defRPr>
            </a:lvl8pPr>
            <a:lvl9pPr lvl="8" algn="ctr" rtl="0">
              <a:lnSpc>
                <a:spcPct val="100000"/>
              </a:lnSpc>
              <a:spcBef>
                <a:spcPts val="0"/>
              </a:spcBef>
              <a:spcAft>
                <a:spcPts val="0"/>
              </a:spcAft>
              <a:buClr>
                <a:srgbClr val="FFFFFF"/>
              </a:buClr>
              <a:buSzPts val="1000"/>
              <a:buNone/>
              <a:defRPr sz="1000">
                <a:solidFill>
                  <a:srgbClr val="FFFFFF"/>
                </a:solidFill>
              </a:defRPr>
            </a:lvl9pPr>
          </a:lstStyle>
          <a:p>
            <a:endParaRPr/>
          </a:p>
        </p:txBody>
      </p:sp>
      <p:cxnSp>
        <p:nvCxnSpPr>
          <p:cNvPr id="179" name="Google Shape;179;p10"/>
          <p:cNvCxnSpPr/>
          <p:nvPr/>
        </p:nvCxnSpPr>
        <p:spPr>
          <a:xfrm rot="10800000">
            <a:off x="7396800" y="4781475"/>
            <a:ext cx="0" cy="428700"/>
          </a:xfrm>
          <a:prstGeom prst="straightConnector1">
            <a:avLst/>
          </a:prstGeom>
          <a:noFill/>
          <a:ln w="28575" cap="flat" cmpd="sng">
            <a:solidFill>
              <a:srgbClr val="0F0F4B"/>
            </a:solidFill>
            <a:prstDash val="solid"/>
            <a:round/>
            <a:headEnd type="none" w="med" len="med"/>
            <a:tailEnd type="none" w="med" len="med"/>
          </a:ln>
        </p:spPr>
      </p:cxnSp>
      <p:cxnSp>
        <p:nvCxnSpPr>
          <p:cNvPr id="180" name="Google Shape;180;p10"/>
          <p:cNvCxnSpPr/>
          <p:nvPr/>
        </p:nvCxnSpPr>
        <p:spPr>
          <a:xfrm rot="10800000">
            <a:off x="7108650" y="4781550"/>
            <a:ext cx="576300" cy="0"/>
          </a:xfrm>
          <a:prstGeom prst="straightConnector1">
            <a:avLst/>
          </a:prstGeom>
          <a:noFill/>
          <a:ln w="28575" cap="flat" cmpd="sng">
            <a:solidFill>
              <a:srgbClr val="0F0F4B"/>
            </a:solidFill>
            <a:prstDash val="solid"/>
            <a:round/>
            <a:headEnd type="none" w="med" len="med"/>
            <a:tailEnd type="none" w="med" len="med"/>
          </a:ln>
        </p:spPr>
      </p:cxnSp>
      <p:sp>
        <p:nvSpPr>
          <p:cNvPr id="181" name="Google Shape;181;p10"/>
          <p:cNvSpPr/>
          <p:nvPr/>
        </p:nvSpPr>
        <p:spPr>
          <a:xfrm>
            <a:off x="6172788" y="1847850"/>
            <a:ext cx="2448000" cy="2805000"/>
          </a:xfrm>
          <a:prstGeom prst="roundRect">
            <a:avLst>
              <a:gd name="adj" fmla="val 16667"/>
            </a:avLst>
          </a:pr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0"/>
          <p:cNvSpPr txBox="1">
            <a:spLocks noGrp="1"/>
          </p:cNvSpPr>
          <p:nvPr>
            <p:ph type="title" idx="5"/>
          </p:nvPr>
        </p:nvSpPr>
        <p:spPr>
          <a:xfrm flipH="1">
            <a:off x="6450900" y="2786850"/>
            <a:ext cx="1891800" cy="393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800"/>
              <a:buNone/>
              <a:defRPr sz="1800">
                <a:solidFill>
                  <a:srgbClr val="FFFFFF"/>
                </a:solidFill>
              </a:defRPr>
            </a:lvl1pPr>
            <a:lvl2pPr lvl="1" algn="ctr" rtl="0">
              <a:spcBef>
                <a:spcPts val="0"/>
              </a:spcBef>
              <a:spcAft>
                <a:spcPts val="0"/>
              </a:spcAft>
              <a:buClr>
                <a:srgbClr val="FFFFFF"/>
              </a:buClr>
              <a:buSzPts val="1800"/>
              <a:buNone/>
              <a:defRPr sz="1800">
                <a:solidFill>
                  <a:srgbClr val="FFFFFF"/>
                </a:solidFill>
              </a:defRPr>
            </a:lvl2pPr>
            <a:lvl3pPr lvl="2" algn="ctr" rtl="0">
              <a:spcBef>
                <a:spcPts val="0"/>
              </a:spcBef>
              <a:spcAft>
                <a:spcPts val="0"/>
              </a:spcAft>
              <a:buClr>
                <a:srgbClr val="FFFFFF"/>
              </a:buClr>
              <a:buSzPts val="1800"/>
              <a:buNone/>
              <a:defRPr sz="1800">
                <a:solidFill>
                  <a:srgbClr val="FFFFFF"/>
                </a:solidFill>
              </a:defRPr>
            </a:lvl3pPr>
            <a:lvl4pPr lvl="3" algn="ctr" rtl="0">
              <a:spcBef>
                <a:spcPts val="0"/>
              </a:spcBef>
              <a:spcAft>
                <a:spcPts val="0"/>
              </a:spcAft>
              <a:buClr>
                <a:srgbClr val="FFFFFF"/>
              </a:buClr>
              <a:buSzPts val="1800"/>
              <a:buNone/>
              <a:defRPr sz="1800">
                <a:solidFill>
                  <a:srgbClr val="FFFFFF"/>
                </a:solidFill>
              </a:defRPr>
            </a:lvl4pPr>
            <a:lvl5pPr lvl="4" algn="ctr" rtl="0">
              <a:spcBef>
                <a:spcPts val="0"/>
              </a:spcBef>
              <a:spcAft>
                <a:spcPts val="0"/>
              </a:spcAft>
              <a:buClr>
                <a:srgbClr val="FFFFFF"/>
              </a:buClr>
              <a:buSzPts val="1800"/>
              <a:buNone/>
              <a:defRPr sz="1800">
                <a:solidFill>
                  <a:srgbClr val="FFFFFF"/>
                </a:solidFill>
              </a:defRPr>
            </a:lvl5pPr>
            <a:lvl6pPr lvl="5" algn="ctr" rtl="0">
              <a:spcBef>
                <a:spcPts val="0"/>
              </a:spcBef>
              <a:spcAft>
                <a:spcPts val="0"/>
              </a:spcAft>
              <a:buClr>
                <a:srgbClr val="FFFFFF"/>
              </a:buClr>
              <a:buSzPts val="1800"/>
              <a:buNone/>
              <a:defRPr sz="1800">
                <a:solidFill>
                  <a:srgbClr val="FFFFFF"/>
                </a:solidFill>
              </a:defRPr>
            </a:lvl6pPr>
            <a:lvl7pPr lvl="6" algn="ctr" rtl="0">
              <a:spcBef>
                <a:spcPts val="0"/>
              </a:spcBef>
              <a:spcAft>
                <a:spcPts val="0"/>
              </a:spcAft>
              <a:buClr>
                <a:srgbClr val="FFFFFF"/>
              </a:buClr>
              <a:buSzPts val="1800"/>
              <a:buNone/>
              <a:defRPr sz="1800">
                <a:solidFill>
                  <a:srgbClr val="FFFFFF"/>
                </a:solidFill>
              </a:defRPr>
            </a:lvl7pPr>
            <a:lvl8pPr lvl="7" algn="ctr" rtl="0">
              <a:spcBef>
                <a:spcPts val="0"/>
              </a:spcBef>
              <a:spcAft>
                <a:spcPts val="0"/>
              </a:spcAft>
              <a:buClr>
                <a:srgbClr val="FFFFFF"/>
              </a:buClr>
              <a:buSzPts val="1800"/>
              <a:buNone/>
              <a:defRPr sz="1800">
                <a:solidFill>
                  <a:srgbClr val="FFFFFF"/>
                </a:solidFill>
              </a:defRPr>
            </a:lvl8pPr>
            <a:lvl9pPr lvl="8" algn="ctr" rtl="0">
              <a:spcBef>
                <a:spcPts val="0"/>
              </a:spcBef>
              <a:spcAft>
                <a:spcPts val="0"/>
              </a:spcAft>
              <a:buClr>
                <a:srgbClr val="FFFFFF"/>
              </a:buClr>
              <a:buSzPts val="1800"/>
              <a:buNone/>
              <a:defRPr sz="1800">
                <a:solidFill>
                  <a:srgbClr val="FFFFFF"/>
                </a:solidFill>
              </a:defRPr>
            </a:lvl9pPr>
          </a:lstStyle>
          <a:p>
            <a:endParaRPr/>
          </a:p>
        </p:txBody>
      </p:sp>
      <p:sp>
        <p:nvSpPr>
          <p:cNvPr id="183" name="Google Shape;183;p10"/>
          <p:cNvSpPr txBox="1">
            <a:spLocks noGrp="1"/>
          </p:cNvSpPr>
          <p:nvPr>
            <p:ph type="subTitle" idx="6"/>
          </p:nvPr>
        </p:nvSpPr>
        <p:spPr>
          <a:xfrm flipH="1">
            <a:off x="6403500" y="3054250"/>
            <a:ext cx="1986600" cy="293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sz="1000">
                <a:solidFill>
                  <a:srgbClr val="FFFFFF"/>
                </a:solidFill>
              </a:defRPr>
            </a:lvl1pPr>
            <a:lvl2pPr lvl="1" algn="ctr" rtl="0">
              <a:lnSpc>
                <a:spcPct val="100000"/>
              </a:lnSpc>
              <a:spcBef>
                <a:spcPts val="0"/>
              </a:spcBef>
              <a:spcAft>
                <a:spcPts val="0"/>
              </a:spcAft>
              <a:buClr>
                <a:srgbClr val="FFFFFF"/>
              </a:buClr>
              <a:buSzPts val="1000"/>
              <a:buNone/>
              <a:defRPr sz="1000">
                <a:solidFill>
                  <a:srgbClr val="FFFFFF"/>
                </a:solidFill>
              </a:defRPr>
            </a:lvl2pPr>
            <a:lvl3pPr lvl="2" algn="ctr" rtl="0">
              <a:lnSpc>
                <a:spcPct val="100000"/>
              </a:lnSpc>
              <a:spcBef>
                <a:spcPts val="0"/>
              </a:spcBef>
              <a:spcAft>
                <a:spcPts val="0"/>
              </a:spcAft>
              <a:buClr>
                <a:srgbClr val="FFFFFF"/>
              </a:buClr>
              <a:buSzPts val="1000"/>
              <a:buNone/>
              <a:defRPr sz="1000">
                <a:solidFill>
                  <a:srgbClr val="FFFFFF"/>
                </a:solidFill>
              </a:defRPr>
            </a:lvl3pPr>
            <a:lvl4pPr lvl="3" algn="ctr" rtl="0">
              <a:lnSpc>
                <a:spcPct val="100000"/>
              </a:lnSpc>
              <a:spcBef>
                <a:spcPts val="0"/>
              </a:spcBef>
              <a:spcAft>
                <a:spcPts val="0"/>
              </a:spcAft>
              <a:buClr>
                <a:srgbClr val="FFFFFF"/>
              </a:buClr>
              <a:buSzPts val="1000"/>
              <a:buNone/>
              <a:defRPr sz="1000">
                <a:solidFill>
                  <a:srgbClr val="FFFFFF"/>
                </a:solidFill>
              </a:defRPr>
            </a:lvl4pPr>
            <a:lvl5pPr lvl="4" algn="ctr" rtl="0">
              <a:lnSpc>
                <a:spcPct val="100000"/>
              </a:lnSpc>
              <a:spcBef>
                <a:spcPts val="0"/>
              </a:spcBef>
              <a:spcAft>
                <a:spcPts val="0"/>
              </a:spcAft>
              <a:buClr>
                <a:srgbClr val="FFFFFF"/>
              </a:buClr>
              <a:buSzPts val="1000"/>
              <a:buNone/>
              <a:defRPr sz="1000">
                <a:solidFill>
                  <a:srgbClr val="FFFFFF"/>
                </a:solidFill>
              </a:defRPr>
            </a:lvl5pPr>
            <a:lvl6pPr lvl="5" algn="ctr" rtl="0">
              <a:lnSpc>
                <a:spcPct val="100000"/>
              </a:lnSpc>
              <a:spcBef>
                <a:spcPts val="0"/>
              </a:spcBef>
              <a:spcAft>
                <a:spcPts val="0"/>
              </a:spcAft>
              <a:buClr>
                <a:srgbClr val="FFFFFF"/>
              </a:buClr>
              <a:buSzPts val="1000"/>
              <a:buNone/>
              <a:defRPr sz="1000">
                <a:solidFill>
                  <a:srgbClr val="FFFFFF"/>
                </a:solidFill>
              </a:defRPr>
            </a:lvl6pPr>
            <a:lvl7pPr lvl="6" algn="ctr" rtl="0">
              <a:lnSpc>
                <a:spcPct val="100000"/>
              </a:lnSpc>
              <a:spcBef>
                <a:spcPts val="0"/>
              </a:spcBef>
              <a:spcAft>
                <a:spcPts val="0"/>
              </a:spcAft>
              <a:buClr>
                <a:srgbClr val="FFFFFF"/>
              </a:buClr>
              <a:buSzPts val="1000"/>
              <a:buNone/>
              <a:defRPr sz="1000">
                <a:solidFill>
                  <a:srgbClr val="FFFFFF"/>
                </a:solidFill>
              </a:defRPr>
            </a:lvl7pPr>
            <a:lvl8pPr lvl="7" algn="ctr" rtl="0">
              <a:lnSpc>
                <a:spcPct val="100000"/>
              </a:lnSpc>
              <a:spcBef>
                <a:spcPts val="0"/>
              </a:spcBef>
              <a:spcAft>
                <a:spcPts val="0"/>
              </a:spcAft>
              <a:buClr>
                <a:srgbClr val="FFFFFF"/>
              </a:buClr>
              <a:buSzPts val="1000"/>
              <a:buNone/>
              <a:defRPr sz="1000">
                <a:solidFill>
                  <a:srgbClr val="FFFFFF"/>
                </a:solidFill>
              </a:defRPr>
            </a:lvl8pPr>
            <a:lvl9pPr lvl="8" algn="ctr" rtl="0">
              <a:lnSpc>
                <a:spcPct val="100000"/>
              </a:lnSpc>
              <a:spcBef>
                <a:spcPts val="0"/>
              </a:spcBef>
              <a:spcAft>
                <a:spcPts val="0"/>
              </a:spcAft>
              <a:buClr>
                <a:srgbClr val="FFFFFF"/>
              </a:buClr>
              <a:buSzPts val="1000"/>
              <a:buNone/>
              <a:defRPr sz="1000">
                <a:solidFill>
                  <a:srgbClr val="FFFFFF"/>
                </a:solidFill>
              </a:defRPr>
            </a:lvl9pPr>
          </a:lstStyle>
          <a:p>
            <a:endParaRPr/>
          </a:p>
        </p:txBody>
      </p:sp>
    </p:spTree>
    <p:extLst>
      <p:ext uri="{BB962C8B-B14F-4D97-AF65-F5344CB8AC3E}">
        <p14:creationId xmlns:p14="http://schemas.microsoft.com/office/powerpoint/2010/main" val="31445553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TLE &amp; TEXT">
  <p:cSld name="TITTLE &amp; TEXT">
    <p:spTree>
      <p:nvGrpSpPr>
        <p:cNvPr id="1" name="Shape 184"/>
        <p:cNvGrpSpPr/>
        <p:nvPr/>
      </p:nvGrpSpPr>
      <p:grpSpPr>
        <a:xfrm>
          <a:off x="0" y="0"/>
          <a:ext cx="0" cy="0"/>
          <a:chOff x="0" y="0"/>
          <a:chExt cx="0" cy="0"/>
        </a:xfrm>
      </p:grpSpPr>
      <p:sp>
        <p:nvSpPr>
          <p:cNvPr id="185" name="Google Shape;185;p11"/>
          <p:cNvSpPr/>
          <p:nvPr/>
        </p:nvSpPr>
        <p:spPr>
          <a:xfrm>
            <a:off x="-53675" y="-14175"/>
            <a:ext cx="9265825" cy="5165293"/>
          </a:xfrm>
          <a:custGeom>
            <a:avLst/>
            <a:gdLst/>
            <a:ahLst/>
            <a:cxnLst/>
            <a:rect l="l" t="t" r="r" b="b"/>
            <a:pathLst>
              <a:path w="43967" h="25530" extrusionOk="0">
                <a:moveTo>
                  <a:pt x="0" y="0"/>
                </a:moveTo>
                <a:lnTo>
                  <a:pt x="43966" y="0"/>
                </a:lnTo>
                <a:lnTo>
                  <a:pt x="43966" y="25530"/>
                </a:lnTo>
                <a:lnTo>
                  <a:pt x="0" y="25530"/>
                </a:lnTo>
                <a:close/>
              </a:path>
            </a:pathLst>
          </a:custGeom>
          <a:gradFill>
            <a:gsLst>
              <a:gs pos="0">
                <a:srgbClr val="131263"/>
              </a:gs>
              <a:gs pos="100000">
                <a:srgbClr val="0C0C3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6" name="Google Shape;186;p11"/>
          <p:cNvGrpSpPr/>
          <p:nvPr/>
        </p:nvGrpSpPr>
        <p:grpSpPr>
          <a:xfrm>
            <a:off x="-39710" y="-14172"/>
            <a:ext cx="9252075" cy="5165294"/>
            <a:chOff x="3655900" y="1642950"/>
            <a:chExt cx="1299175" cy="751250"/>
          </a:xfrm>
        </p:grpSpPr>
        <p:sp>
          <p:nvSpPr>
            <p:cNvPr id="187" name="Google Shape;187;p11"/>
            <p:cNvSpPr/>
            <p:nvPr/>
          </p:nvSpPr>
          <p:spPr>
            <a:xfrm>
              <a:off x="3655900" y="1891900"/>
              <a:ext cx="1299075" cy="436175"/>
            </a:xfrm>
            <a:custGeom>
              <a:avLst/>
              <a:gdLst/>
              <a:ahLst/>
              <a:cxnLst/>
              <a:rect l="l" t="t" r="r" b="b"/>
              <a:pathLst>
                <a:path w="51963" h="17447" extrusionOk="0">
                  <a:moveTo>
                    <a:pt x="22612" y="0"/>
                  </a:moveTo>
                  <a:cubicBezTo>
                    <a:pt x="21469" y="0"/>
                    <a:pt x="19509" y="149"/>
                    <a:pt x="17875" y="1020"/>
                  </a:cubicBezTo>
                  <a:cubicBezTo>
                    <a:pt x="17286" y="1335"/>
                    <a:pt x="16385" y="1455"/>
                    <a:pt x="15354" y="1455"/>
                  </a:cubicBezTo>
                  <a:cubicBezTo>
                    <a:pt x="12055" y="1455"/>
                    <a:pt x="7427" y="224"/>
                    <a:pt x="7427" y="224"/>
                  </a:cubicBezTo>
                  <a:cubicBezTo>
                    <a:pt x="7427" y="224"/>
                    <a:pt x="6553" y="4"/>
                    <a:pt x="5155" y="4"/>
                  </a:cubicBezTo>
                  <a:cubicBezTo>
                    <a:pt x="3815" y="4"/>
                    <a:pt x="1994" y="206"/>
                    <a:pt x="1" y="999"/>
                  </a:cubicBezTo>
                  <a:lnTo>
                    <a:pt x="1" y="16134"/>
                  </a:lnTo>
                  <a:cubicBezTo>
                    <a:pt x="2379" y="16048"/>
                    <a:pt x="7234" y="15417"/>
                    <a:pt x="11031" y="12042"/>
                  </a:cubicBezTo>
                  <a:cubicBezTo>
                    <a:pt x="14657" y="8811"/>
                    <a:pt x="17051" y="7386"/>
                    <a:pt x="19654" y="7386"/>
                  </a:cubicBezTo>
                  <a:cubicBezTo>
                    <a:pt x="20807" y="7386"/>
                    <a:pt x="22001" y="7665"/>
                    <a:pt x="23362" y="8192"/>
                  </a:cubicBezTo>
                  <a:cubicBezTo>
                    <a:pt x="24699" y="8707"/>
                    <a:pt x="25841" y="8887"/>
                    <a:pt x="26784" y="8887"/>
                  </a:cubicBezTo>
                  <a:cubicBezTo>
                    <a:pt x="28968" y="8887"/>
                    <a:pt x="30082" y="7921"/>
                    <a:pt x="30082" y="7921"/>
                  </a:cubicBezTo>
                  <a:cubicBezTo>
                    <a:pt x="30082" y="7921"/>
                    <a:pt x="31590" y="7145"/>
                    <a:pt x="33097" y="7145"/>
                  </a:cubicBezTo>
                  <a:cubicBezTo>
                    <a:pt x="34164" y="7145"/>
                    <a:pt x="35231" y="7534"/>
                    <a:pt x="35762" y="8864"/>
                  </a:cubicBezTo>
                  <a:cubicBezTo>
                    <a:pt x="37045" y="12067"/>
                    <a:pt x="40334" y="15043"/>
                    <a:pt x="40334" y="15043"/>
                  </a:cubicBezTo>
                  <a:cubicBezTo>
                    <a:pt x="40334" y="15043"/>
                    <a:pt x="42539" y="17446"/>
                    <a:pt x="46691" y="17446"/>
                  </a:cubicBezTo>
                  <a:cubicBezTo>
                    <a:pt x="47363" y="17446"/>
                    <a:pt x="48086" y="17383"/>
                    <a:pt x="48859" y="17237"/>
                  </a:cubicBezTo>
                  <a:cubicBezTo>
                    <a:pt x="49658" y="17086"/>
                    <a:pt x="50323" y="17021"/>
                    <a:pt x="50877" y="17021"/>
                  </a:cubicBezTo>
                  <a:cubicBezTo>
                    <a:pt x="51301" y="17021"/>
                    <a:pt x="51659" y="17059"/>
                    <a:pt x="51963" y="17127"/>
                  </a:cubicBezTo>
                  <a:lnTo>
                    <a:pt x="51963" y="4620"/>
                  </a:lnTo>
                  <a:cubicBezTo>
                    <a:pt x="50723" y="5154"/>
                    <a:pt x="48920" y="5759"/>
                    <a:pt x="47115" y="5759"/>
                  </a:cubicBezTo>
                  <a:cubicBezTo>
                    <a:pt x="46256" y="5759"/>
                    <a:pt x="45398" y="5622"/>
                    <a:pt x="44598" y="5276"/>
                  </a:cubicBezTo>
                  <a:cubicBezTo>
                    <a:pt x="42622" y="4416"/>
                    <a:pt x="41037" y="4209"/>
                    <a:pt x="39969" y="4209"/>
                  </a:cubicBezTo>
                  <a:cubicBezTo>
                    <a:pt x="38980" y="4209"/>
                    <a:pt x="38435" y="4386"/>
                    <a:pt x="38435" y="4386"/>
                  </a:cubicBezTo>
                  <a:cubicBezTo>
                    <a:pt x="38435" y="4386"/>
                    <a:pt x="37163" y="4903"/>
                    <a:pt x="35490" y="4903"/>
                  </a:cubicBezTo>
                  <a:cubicBezTo>
                    <a:pt x="34155" y="4903"/>
                    <a:pt x="32565" y="4574"/>
                    <a:pt x="31161" y="3394"/>
                  </a:cubicBezTo>
                  <a:cubicBezTo>
                    <a:pt x="27991" y="733"/>
                    <a:pt x="23575" y="40"/>
                    <a:pt x="23575" y="40"/>
                  </a:cubicBezTo>
                  <a:cubicBezTo>
                    <a:pt x="23575" y="40"/>
                    <a:pt x="23202" y="0"/>
                    <a:pt x="22612" y="0"/>
                  </a:cubicBezTo>
                  <a:close/>
                </a:path>
              </a:pathLst>
            </a:custGeom>
            <a:solidFill>
              <a:srgbClr val="181A69">
                <a:alpha val="4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1"/>
            <p:cNvSpPr/>
            <p:nvPr/>
          </p:nvSpPr>
          <p:spPr>
            <a:xfrm>
              <a:off x="4039825" y="1642950"/>
              <a:ext cx="915250" cy="258475"/>
            </a:xfrm>
            <a:custGeom>
              <a:avLst/>
              <a:gdLst/>
              <a:ahLst/>
              <a:cxnLst/>
              <a:rect l="l" t="t" r="r" b="b"/>
              <a:pathLst>
                <a:path w="36610" h="10339" extrusionOk="0">
                  <a:moveTo>
                    <a:pt x="0" y="1"/>
                  </a:moveTo>
                  <a:cubicBezTo>
                    <a:pt x="160" y="193"/>
                    <a:pt x="300" y="403"/>
                    <a:pt x="410" y="628"/>
                  </a:cubicBezTo>
                  <a:cubicBezTo>
                    <a:pt x="1440" y="2670"/>
                    <a:pt x="4954" y="3330"/>
                    <a:pt x="4954" y="3330"/>
                  </a:cubicBezTo>
                  <a:cubicBezTo>
                    <a:pt x="4954" y="3330"/>
                    <a:pt x="6545" y="3691"/>
                    <a:pt x="7078" y="4536"/>
                  </a:cubicBezTo>
                  <a:cubicBezTo>
                    <a:pt x="7515" y="5229"/>
                    <a:pt x="8385" y="6335"/>
                    <a:pt x="10189" y="6335"/>
                  </a:cubicBezTo>
                  <a:cubicBezTo>
                    <a:pt x="10584" y="6335"/>
                    <a:pt x="11024" y="6282"/>
                    <a:pt x="11515" y="6160"/>
                  </a:cubicBezTo>
                  <a:cubicBezTo>
                    <a:pt x="11861" y="6073"/>
                    <a:pt x="12224" y="6036"/>
                    <a:pt x="12595" y="6036"/>
                  </a:cubicBezTo>
                  <a:cubicBezTo>
                    <a:pt x="15146" y="6036"/>
                    <a:pt x="18047" y="7820"/>
                    <a:pt x="18047" y="7820"/>
                  </a:cubicBezTo>
                  <a:cubicBezTo>
                    <a:pt x="18047" y="7820"/>
                    <a:pt x="21835" y="10339"/>
                    <a:pt x="26041" y="10339"/>
                  </a:cubicBezTo>
                  <a:cubicBezTo>
                    <a:pt x="27202" y="10339"/>
                    <a:pt x="28395" y="10147"/>
                    <a:pt x="29549" y="9657"/>
                  </a:cubicBezTo>
                  <a:cubicBezTo>
                    <a:pt x="32735" y="8304"/>
                    <a:pt x="35163" y="6508"/>
                    <a:pt x="36610" y="5282"/>
                  </a:cubicBezTo>
                  <a:lnTo>
                    <a:pt x="36610" y="1"/>
                  </a:lnTo>
                  <a:lnTo>
                    <a:pt x="29340" y="1"/>
                  </a:lnTo>
                  <a:cubicBezTo>
                    <a:pt x="27597" y="526"/>
                    <a:pt x="25690" y="1321"/>
                    <a:pt x="23804" y="2531"/>
                  </a:cubicBezTo>
                  <a:cubicBezTo>
                    <a:pt x="21110" y="4255"/>
                    <a:pt x="18914" y="4743"/>
                    <a:pt x="17290" y="4743"/>
                  </a:cubicBezTo>
                  <a:cubicBezTo>
                    <a:pt x="15178" y="4743"/>
                    <a:pt x="14037" y="3917"/>
                    <a:pt x="14037" y="3917"/>
                  </a:cubicBezTo>
                  <a:cubicBezTo>
                    <a:pt x="14037" y="3917"/>
                    <a:pt x="13491" y="3321"/>
                    <a:pt x="11936" y="3321"/>
                  </a:cubicBezTo>
                  <a:cubicBezTo>
                    <a:pt x="11455" y="3321"/>
                    <a:pt x="10878" y="3378"/>
                    <a:pt x="10190" y="3527"/>
                  </a:cubicBezTo>
                  <a:cubicBezTo>
                    <a:pt x="10027" y="3562"/>
                    <a:pt x="9866" y="3579"/>
                    <a:pt x="9708" y="3579"/>
                  </a:cubicBezTo>
                  <a:cubicBezTo>
                    <a:pt x="7886" y="3579"/>
                    <a:pt x="6432" y="1385"/>
                    <a:pt x="5696" y="1"/>
                  </a:cubicBezTo>
                  <a:close/>
                </a:path>
              </a:pathLst>
            </a:custGeom>
            <a:solidFill>
              <a:srgbClr val="181A69">
                <a:alpha val="4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11"/>
            <p:cNvSpPr/>
            <p:nvPr/>
          </p:nvSpPr>
          <p:spPr>
            <a:xfrm>
              <a:off x="3742950" y="2287000"/>
              <a:ext cx="725400" cy="107200"/>
            </a:xfrm>
            <a:custGeom>
              <a:avLst/>
              <a:gdLst/>
              <a:ahLst/>
              <a:cxnLst/>
              <a:rect l="l" t="t" r="r" b="b"/>
              <a:pathLst>
                <a:path w="29016" h="4288" extrusionOk="0">
                  <a:moveTo>
                    <a:pt x="10237" y="0"/>
                  </a:moveTo>
                  <a:cubicBezTo>
                    <a:pt x="6886" y="0"/>
                    <a:pt x="5987" y="1962"/>
                    <a:pt x="5987" y="1962"/>
                  </a:cubicBezTo>
                  <a:cubicBezTo>
                    <a:pt x="5987" y="1962"/>
                    <a:pt x="5249" y="3127"/>
                    <a:pt x="2981" y="3127"/>
                  </a:cubicBezTo>
                  <a:cubicBezTo>
                    <a:pt x="1825" y="3127"/>
                    <a:pt x="759" y="3713"/>
                    <a:pt x="0" y="4287"/>
                  </a:cubicBezTo>
                  <a:lnTo>
                    <a:pt x="29016" y="4287"/>
                  </a:lnTo>
                  <a:cubicBezTo>
                    <a:pt x="28212" y="3996"/>
                    <a:pt x="27269" y="3467"/>
                    <a:pt x="26494" y="2516"/>
                  </a:cubicBezTo>
                  <a:cubicBezTo>
                    <a:pt x="25397" y="1157"/>
                    <a:pt x="23799" y="626"/>
                    <a:pt x="22167" y="626"/>
                  </a:cubicBezTo>
                  <a:cubicBezTo>
                    <a:pt x="21223" y="626"/>
                    <a:pt x="20268" y="804"/>
                    <a:pt x="19392" y="1101"/>
                  </a:cubicBezTo>
                  <a:cubicBezTo>
                    <a:pt x="18736" y="1322"/>
                    <a:pt x="18078" y="1403"/>
                    <a:pt x="17468" y="1403"/>
                  </a:cubicBezTo>
                  <a:cubicBezTo>
                    <a:pt x="15853" y="1403"/>
                    <a:pt x="14578" y="839"/>
                    <a:pt x="14578" y="839"/>
                  </a:cubicBezTo>
                  <a:cubicBezTo>
                    <a:pt x="12805" y="228"/>
                    <a:pt x="11379" y="0"/>
                    <a:pt x="10237" y="0"/>
                  </a:cubicBezTo>
                  <a:close/>
                </a:path>
              </a:pathLst>
            </a:custGeom>
            <a:solidFill>
              <a:srgbClr val="181A69">
                <a:alpha val="4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0" name="Google Shape;190;p11"/>
          <p:cNvGrpSpPr/>
          <p:nvPr/>
        </p:nvGrpSpPr>
        <p:grpSpPr>
          <a:xfrm>
            <a:off x="-33384" y="24104"/>
            <a:ext cx="9191800" cy="5125321"/>
            <a:chOff x="5820575" y="792900"/>
            <a:chExt cx="1357625" cy="786925"/>
          </a:xfrm>
        </p:grpSpPr>
        <p:sp>
          <p:nvSpPr>
            <p:cNvPr id="191" name="Google Shape;191;p11"/>
            <p:cNvSpPr/>
            <p:nvPr/>
          </p:nvSpPr>
          <p:spPr>
            <a:xfrm>
              <a:off x="6169125" y="1518150"/>
              <a:ext cx="388150" cy="61675"/>
            </a:xfrm>
            <a:custGeom>
              <a:avLst/>
              <a:gdLst/>
              <a:ahLst/>
              <a:cxnLst/>
              <a:rect l="l" t="t" r="r" b="b"/>
              <a:pathLst>
                <a:path w="15526" h="2467" extrusionOk="0">
                  <a:moveTo>
                    <a:pt x="11805" y="1"/>
                  </a:moveTo>
                  <a:cubicBezTo>
                    <a:pt x="10527" y="1"/>
                    <a:pt x="9493" y="679"/>
                    <a:pt x="9493" y="679"/>
                  </a:cubicBezTo>
                  <a:cubicBezTo>
                    <a:pt x="9493" y="679"/>
                    <a:pt x="8308" y="1420"/>
                    <a:pt x="5693" y="1420"/>
                  </a:cubicBezTo>
                  <a:cubicBezTo>
                    <a:pt x="5112" y="1420"/>
                    <a:pt x="4461" y="1383"/>
                    <a:pt x="3736" y="1294"/>
                  </a:cubicBezTo>
                  <a:cubicBezTo>
                    <a:pt x="3440" y="1258"/>
                    <a:pt x="3163" y="1241"/>
                    <a:pt x="2905" y="1241"/>
                  </a:cubicBezTo>
                  <a:cubicBezTo>
                    <a:pt x="1360" y="1241"/>
                    <a:pt x="489" y="1845"/>
                    <a:pt x="1" y="2467"/>
                  </a:cubicBezTo>
                  <a:lnTo>
                    <a:pt x="15525" y="2467"/>
                  </a:lnTo>
                  <a:cubicBezTo>
                    <a:pt x="15201" y="2061"/>
                    <a:pt x="14824" y="1466"/>
                    <a:pt x="13807" y="679"/>
                  </a:cubicBezTo>
                  <a:cubicBezTo>
                    <a:pt x="13144" y="170"/>
                    <a:pt x="12444" y="1"/>
                    <a:pt x="11805" y="1"/>
                  </a:cubicBezTo>
                  <a:close/>
                </a:path>
              </a:pathLst>
            </a:custGeom>
            <a:solidFill>
              <a:srgbClr val="15154F">
                <a:alpha val="58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1"/>
            <p:cNvSpPr/>
            <p:nvPr/>
          </p:nvSpPr>
          <p:spPr>
            <a:xfrm>
              <a:off x="5820575" y="1099750"/>
              <a:ext cx="309925" cy="298425"/>
            </a:xfrm>
            <a:custGeom>
              <a:avLst/>
              <a:gdLst/>
              <a:ahLst/>
              <a:cxnLst/>
              <a:rect l="l" t="t" r="r" b="b"/>
              <a:pathLst>
                <a:path w="12397" h="11937" extrusionOk="0">
                  <a:moveTo>
                    <a:pt x="4944" y="1"/>
                  </a:moveTo>
                  <a:cubicBezTo>
                    <a:pt x="3505" y="1"/>
                    <a:pt x="1824" y="273"/>
                    <a:pt x="1" y="1078"/>
                  </a:cubicBezTo>
                  <a:lnTo>
                    <a:pt x="1" y="11937"/>
                  </a:lnTo>
                  <a:cubicBezTo>
                    <a:pt x="2129" y="11797"/>
                    <a:pt x="8632" y="11080"/>
                    <a:pt x="11478" y="7377"/>
                  </a:cubicBezTo>
                  <a:cubicBezTo>
                    <a:pt x="11478" y="7377"/>
                    <a:pt x="12397" y="6208"/>
                    <a:pt x="12397" y="4388"/>
                  </a:cubicBezTo>
                  <a:cubicBezTo>
                    <a:pt x="12397" y="2567"/>
                    <a:pt x="9883" y="1177"/>
                    <a:pt x="9883" y="1177"/>
                  </a:cubicBezTo>
                  <a:cubicBezTo>
                    <a:pt x="9883" y="1177"/>
                    <a:pt x="7937" y="1"/>
                    <a:pt x="4944" y="1"/>
                  </a:cubicBezTo>
                  <a:close/>
                </a:path>
              </a:pathLst>
            </a:custGeom>
            <a:solidFill>
              <a:srgbClr val="15154F">
                <a:alpha val="58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1"/>
            <p:cNvSpPr/>
            <p:nvPr/>
          </p:nvSpPr>
          <p:spPr>
            <a:xfrm>
              <a:off x="6790500" y="1211675"/>
              <a:ext cx="387600" cy="233900"/>
            </a:xfrm>
            <a:custGeom>
              <a:avLst/>
              <a:gdLst/>
              <a:ahLst/>
              <a:cxnLst/>
              <a:rect l="l" t="t" r="r" b="b"/>
              <a:pathLst>
                <a:path w="15504" h="9356" extrusionOk="0">
                  <a:moveTo>
                    <a:pt x="15503" y="1"/>
                  </a:moveTo>
                  <a:cubicBezTo>
                    <a:pt x="14539" y="383"/>
                    <a:pt x="12700" y="918"/>
                    <a:pt x="9959" y="918"/>
                  </a:cubicBezTo>
                  <a:cubicBezTo>
                    <a:pt x="8875" y="918"/>
                    <a:pt x="7649" y="834"/>
                    <a:pt x="6281" y="624"/>
                  </a:cubicBezTo>
                  <a:cubicBezTo>
                    <a:pt x="5575" y="515"/>
                    <a:pt x="4969" y="467"/>
                    <a:pt x="4451" y="467"/>
                  </a:cubicBezTo>
                  <a:cubicBezTo>
                    <a:pt x="1" y="467"/>
                    <a:pt x="1934" y="4048"/>
                    <a:pt x="1934" y="4048"/>
                  </a:cubicBezTo>
                  <a:cubicBezTo>
                    <a:pt x="4587" y="8229"/>
                    <a:pt x="6975" y="9355"/>
                    <a:pt x="9431" y="9355"/>
                  </a:cubicBezTo>
                  <a:cubicBezTo>
                    <a:pt x="10282" y="9355"/>
                    <a:pt x="11141" y="9220"/>
                    <a:pt x="12022" y="9030"/>
                  </a:cubicBezTo>
                  <a:cubicBezTo>
                    <a:pt x="12990" y="8821"/>
                    <a:pt x="13755" y="8745"/>
                    <a:pt x="14352" y="8745"/>
                  </a:cubicBezTo>
                  <a:cubicBezTo>
                    <a:pt x="14841" y="8745"/>
                    <a:pt x="15219" y="8796"/>
                    <a:pt x="15503" y="8866"/>
                  </a:cubicBezTo>
                  <a:lnTo>
                    <a:pt x="15503" y="1"/>
                  </a:lnTo>
                  <a:close/>
                </a:path>
              </a:pathLst>
            </a:custGeom>
            <a:solidFill>
              <a:srgbClr val="15154F">
                <a:alpha val="58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11"/>
            <p:cNvSpPr/>
            <p:nvPr/>
          </p:nvSpPr>
          <p:spPr>
            <a:xfrm>
              <a:off x="6830650" y="792900"/>
              <a:ext cx="347550" cy="168650"/>
            </a:xfrm>
            <a:custGeom>
              <a:avLst/>
              <a:gdLst/>
              <a:ahLst/>
              <a:cxnLst/>
              <a:rect l="l" t="t" r="r" b="b"/>
              <a:pathLst>
                <a:path w="13902" h="6746" extrusionOk="0">
                  <a:moveTo>
                    <a:pt x="13757" y="1"/>
                  </a:moveTo>
                  <a:cubicBezTo>
                    <a:pt x="6613" y="1"/>
                    <a:pt x="2850" y="3913"/>
                    <a:pt x="2850" y="3913"/>
                  </a:cubicBezTo>
                  <a:cubicBezTo>
                    <a:pt x="2850" y="3913"/>
                    <a:pt x="0" y="6472"/>
                    <a:pt x="4445" y="6734"/>
                  </a:cubicBezTo>
                  <a:cubicBezTo>
                    <a:pt x="4574" y="6742"/>
                    <a:pt x="4703" y="6745"/>
                    <a:pt x="4834" y="6745"/>
                  </a:cubicBezTo>
                  <a:cubicBezTo>
                    <a:pt x="8075" y="6745"/>
                    <a:pt x="12045" y="4518"/>
                    <a:pt x="13901" y="3343"/>
                  </a:cubicBezTo>
                  <a:lnTo>
                    <a:pt x="13901" y="1"/>
                  </a:lnTo>
                  <a:cubicBezTo>
                    <a:pt x="13853" y="1"/>
                    <a:pt x="13805" y="1"/>
                    <a:pt x="13757" y="1"/>
                  </a:cubicBezTo>
                  <a:close/>
                </a:path>
              </a:pathLst>
            </a:custGeom>
            <a:solidFill>
              <a:srgbClr val="15154F">
                <a:alpha val="58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5" name="Google Shape;195;p11"/>
          <p:cNvGrpSpPr/>
          <p:nvPr/>
        </p:nvGrpSpPr>
        <p:grpSpPr>
          <a:xfrm>
            <a:off x="59" y="24104"/>
            <a:ext cx="9191800" cy="5125321"/>
            <a:chOff x="5820575" y="792900"/>
            <a:chExt cx="1357625" cy="786925"/>
          </a:xfrm>
        </p:grpSpPr>
        <p:sp>
          <p:nvSpPr>
            <p:cNvPr id="196" name="Google Shape;196;p11"/>
            <p:cNvSpPr/>
            <p:nvPr/>
          </p:nvSpPr>
          <p:spPr>
            <a:xfrm>
              <a:off x="6169125" y="1518150"/>
              <a:ext cx="388150" cy="61675"/>
            </a:xfrm>
            <a:custGeom>
              <a:avLst/>
              <a:gdLst/>
              <a:ahLst/>
              <a:cxnLst/>
              <a:rect l="l" t="t" r="r" b="b"/>
              <a:pathLst>
                <a:path w="15526" h="2467" extrusionOk="0">
                  <a:moveTo>
                    <a:pt x="11805" y="1"/>
                  </a:moveTo>
                  <a:cubicBezTo>
                    <a:pt x="10527" y="1"/>
                    <a:pt x="9493" y="679"/>
                    <a:pt x="9493" y="679"/>
                  </a:cubicBezTo>
                  <a:cubicBezTo>
                    <a:pt x="9493" y="679"/>
                    <a:pt x="8308" y="1420"/>
                    <a:pt x="5693" y="1420"/>
                  </a:cubicBezTo>
                  <a:cubicBezTo>
                    <a:pt x="5112" y="1420"/>
                    <a:pt x="4461" y="1383"/>
                    <a:pt x="3736" y="1294"/>
                  </a:cubicBezTo>
                  <a:cubicBezTo>
                    <a:pt x="3440" y="1258"/>
                    <a:pt x="3163" y="1241"/>
                    <a:pt x="2905" y="1241"/>
                  </a:cubicBezTo>
                  <a:cubicBezTo>
                    <a:pt x="1360" y="1241"/>
                    <a:pt x="489" y="1845"/>
                    <a:pt x="1" y="2467"/>
                  </a:cubicBezTo>
                  <a:lnTo>
                    <a:pt x="15525" y="2467"/>
                  </a:lnTo>
                  <a:cubicBezTo>
                    <a:pt x="15201" y="2061"/>
                    <a:pt x="14824" y="1466"/>
                    <a:pt x="13807" y="679"/>
                  </a:cubicBezTo>
                  <a:cubicBezTo>
                    <a:pt x="13144" y="170"/>
                    <a:pt x="12444" y="1"/>
                    <a:pt x="11805" y="1"/>
                  </a:cubicBezTo>
                  <a:close/>
                </a:path>
              </a:pathLst>
            </a:custGeom>
            <a:solidFill>
              <a:srgbClr val="000000">
                <a:alpha val="223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1"/>
            <p:cNvSpPr/>
            <p:nvPr/>
          </p:nvSpPr>
          <p:spPr>
            <a:xfrm>
              <a:off x="5820575" y="1099750"/>
              <a:ext cx="309925" cy="298425"/>
            </a:xfrm>
            <a:custGeom>
              <a:avLst/>
              <a:gdLst/>
              <a:ahLst/>
              <a:cxnLst/>
              <a:rect l="l" t="t" r="r" b="b"/>
              <a:pathLst>
                <a:path w="12397" h="11937" extrusionOk="0">
                  <a:moveTo>
                    <a:pt x="4944" y="1"/>
                  </a:moveTo>
                  <a:cubicBezTo>
                    <a:pt x="3505" y="1"/>
                    <a:pt x="1824" y="273"/>
                    <a:pt x="1" y="1078"/>
                  </a:cubicBezTo>
                  <a:lnTo>
                    <a:pt x="1" y="11937"/>
                  </a:lnTo>
                  <a:cubicBezTo>
                    <a:pt x="2129" y="11797"/>
                    <a:pt x="8632" y="11080"/>
                    <a:pt x="11478" y="7377"/>
                  </a:cubicBezTo>
                  <a:cubicBezTo>
                    <a:pt x="11478" y="7377"/>
                    <a:pt x="12397" y="6208"/>
                    <a:pt x="12397" y="4388"/>
                  </a:cubicBezTo>
                  <a:cubicBezTo>
                    <a:pt x="12397" y="2567"/>
                    <a:pt x="9883" y="1177"/>
                    <a:pt x="9883" y="1177"/>
                  </a:cubicBezTo>
                  <a:cubicBezTo>
                    <a:pt x="9883" y="1177"/>
                    <a:pt x="7937" y="1"/>
                    <a:pt x="4944" y="1"/>
                  </a:cubicBezTo>
                  <a:close/>
                </a:path>
              </a:pathLst>
            </a:custGeom>
            <a:solidFill>
              <a:srgbClr val="000000">
                <a:alpha val="223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1"/>
            <p:cNvSpPr/>
            <p:nvPr/>
          </p:nvSpPr>
          <p:spPr>
            <a:xfrm>
              <a:off x="6790500" y="1211675"/>
              <a:ext cx="387600" cy="233900"/>
            </a:xfrm>
            <a:custGeom>
              <a:avLst/>
              <a:gdLst/>
              <a:ahLst/>
              <a:cxnLst/>
              <a:rect l="l" t="t" r="r" b="b"/>
              <a:pathLst>
                <a:path w="15504" h="9356" extrusionOk="0">
                  <a:moveTo>
                    <a:pt x="15503" y="1"/>
                  </a:moveTo>
                  <a:cubicBezTo>
                    <a:pt x="14539" y="383"/>
                    <a:pt x="12700" y="918"/>
                    <a:pt x="9959" y="918"/>
                  </a:cubicBezTo>
                  <a:cubicBezTo>
                    <a:pt x="8875" y="918"/>
                    <a:pt x="7649" y="834"/>
                    <a:pt x="6281" y="624"/>
                  </a:cubicBezTo>
                  <a:cubicBezTo>
                    <a:pt x="5575" y="515"/>
                    <a:pt x="4969" y="467"/>
                    <a:pt x="4451" y="467"/>
                  </a:cubicBezTo>
                  <a:cubicBezTo>
                    <a:pt x="1" y="467"/>
                    <a:pt x="1934" y="4048"/>
                    <a:pt x="1934" y="4048"/>
                  </a:cubicBezTo>
                  <a:cubicBezTo>
                    <a:pt x="4587" y="8229"/>
                    <a:pt x="6975" y="9355"/>
                    <a:pt x="9431" y="9355"/>
                  </a:cubicBezTo>
                  <a:cubicBezTo>
                    <a:pt x="10282" y="9355"/>
                    <a:pt x="11141" y="9220"/>
                    <a:pt x="12022" y="9030"/>
                  </a:cubicBezTo>
                  <a:cubicBezTo>
                    <a:pt x="12990" y="8821"/>
                    <a:pt x="13755" y="8745"/>
                    <a:pt x="14352" y="8745"/>
                  </a:cubicBezTo>
                  <a:cubicBezTo>
                    <a:pt x="14841" y="8745"/>
                    <a:pt x="15219" y="8796"/>
                    <a:pt x="15503" y="8866"/>
                  </a:cubicBezTo>
                  <a:lnTo>
                    <a:pt x="15503" y="1"/>
                  </a:lnTo>
                  <a:close/>
                </a:path>
              </a:pathLst>
            </a:custGeom>
            <a:solidFill>
              <a:srgbClr val="000000">
                <a:alpha val="223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1"/>
            <p:cNvSpPr/>
            <p:nvPr/>
          </p:nvSpPr>
          <p:spPr>
            <a:xfrm>
              <a:off x="6830650" y="792900"/>
              <a:ext cx="347550" cy="168650"/>
            </a:xfrm>
            <a:custGeom>
              <a:avLst/>
              <a:gdLst/>
              <a:ahLst/>
              <a:cxnLst/>
              <a:rect l="l" t="t" r="r" b="b"/>
              <a:pathLst>
                <a:path w="13902" h="6746" extrusionOk="0">
                  <a:moveTo>
                    <a:pt x="13757" y="1"/>
                  </a:moveTo>
                  <a:cubicBezTo>
                    <a:pt x="6613" y="1"/>
                    <a:pt x="2850" y="3913"/>
                    <a:pt x="2850" y="3913"/>
                  </a:cubicBezTo>
                  <a:cubicBezTo>
                    <a:pt x="2850" y="3913"/>
                    <a:pt x="0" y="6472"/>
                    <a:pt x="4445" y="6734"/>
                  </a:cubicBezTo>
                  <a:cubicBezTo>
                    <a:pt x="4574" y="6742"/>
                    <a:pt x="4703" y="6745"/>
                    <a:pt x="4834" y="6745"/>
                  </a:cubicBezTo>
                  <a:cubicBezTo>
                    <a:pt x="8075" y="6745"/>
                    <a:pt x="12045" y="4518"/>
                    <a:pt x="13901" y="3343"/>
                  </a:cubicBezTo>
                  <a:lnTo>
                    <a:pt x="13901" y="1"/>
                  </a:lnTo>
                  <a:cubicBezTo>
                    <a:pt x="13853" y="1"/>
                    <a:pt x="13805" y="1"/>
                    <a:pt x="13757" y="1"/>
                  </a:cubicBezTo>
                  <a:close/>
                </a:path>
              </a:pathLst>
            </a:custGeom>
            <a:solidFill>
              <a:srgbClr val="000000">
                <a:alpha val="223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0" name="Google Shape;200;p11"/>
          <p:cNvGrpSpPr/>
          <p:nvPr/>
        </p:nvGrpSpPr>
        <p:grpSpPr>
          <a:xfrm>
            <a:off x="5507067" y="3149473"/>
            <a:ext cx="3636943" cy="1999949"/>
            <a:chOff x="3027300" y="1039700"/>
            <a:chExt cx="639800" cy="351825"/>
          </a:xfrm>
        </p:grpSpPr>
        <p:sp>
          <p:nvSpPr>
            <p:cNvPr id="201" name="Google Shape;201;p11"/>
            <p:cNvSpPr/>
            <p:nvPr/>
          </p:nvSpPr>
          <p:spPr>
            <a:xfrm>
              <a:off x="3027300" y="1175975"/>
              <a:ext cx="99250" cy="121850"/>
            </a:xfrm>
            <a:custGeom>
              <a:avLst/>
              <a:gdLst/>
              <a:ahLst/>
              <a:cxnLst/>
              <a:rect l="l" t="t" r="r" b="b"/>
              <a:pathLst>
                <a:path w="3970" h="4874" extrusionOk="0">
                  <a:moveTo>
                    <a:pt x="2179" y="1"/>
                  </a:moveTo>
                  <a:cubicBezTo>
                    <a:pt x="1956" y="1"/>
                    <a:pt x="1389" y="721"/>
                    <a:pt x="862" y="1683"/>
                  </a:cubicBezTo>
                  <a:cubicBezTo>
                    <a:pt x="296" y="2708"/>
                    <a:pt x="0" y="3623"/>
                    <a:pt x="185" y="3725"/>
                  </a:cubicBezTo>
                  <a:lnTo>
                    <a:pt x="1661" y="4873"/>
                  </a:lnTo>
                  <a:lnTo>
                    <a:pt x="3178" y="3024"/>
                  </a:lnTo>
                  <a:lnTo>
                    <a:pt x="3970" y="506"/>
                  </a:lnTo>
                  <a:lnTo>
                    <a:pt x="2219" y="10"/>
                  </a:lnTo>
                  <a:cubicBezTo>
                    <a:pt x="2207" y="4"/>
                    <a:pt x="2194" y="1"/>
                    <a:pt x="2179" y="1"/>
                  </a:cubicBezTo>
                  <a:close/>
                </a:path>
              </a:pathLst>
            </a:custGeom>
            <a:solidFill>
              <a:srgbClr val="C55D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1"/>
            <p:cNvSpPr/>
            <p:nvPr/>
          </p:nvSpPr>
          <p:spPr>
            <a:xfrm>
              <a:off x="3027600" y="1071750"/>
              <a:ext cx="639500" cy="319775"/>
            </a:xfrm>
            <a:custGeom>
              <a:avLst/>
              <a:gdLst/>
              <a:ahLst/>
              <a:cxnLst/>
              <a:rect l="l" t="t" r="r" b="b"/>
              <a:pathLst>
                <a:path w="25580" h="12791" extrusionOk="0">
                  <a:moveTo>
                    <a:pt x="12790" y="1"/>
                  </a:moveTo>
                  <a:cubicBezTo>
                    <a:pt x="5729" y="1"/>
                    <a:pt x="1" y="5729"/>
                    <a:pt x="1" y="12790"/>
                  </a:cubicBezTo>
                  <a:lnTo>
                    <a:pt x="25580" y="12790"/>
                  </a:lnTo>
                  <a:cubicBezTo>
                    <a:pt x="25580" y="5729"/>
                    <a:pt x="19856" y="1"/>
                    <a:pt x="12790" y="1"/>
                  </a:cubicBezTo>
                  <a:close/>
                </a:path>
              </a:pathLst>
            </a:custGeom>
            <a:solidFill>
              <a:srgbClr val="D96D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1"/>
            <p:cNvSpPr/>
            <p:nvPr/>
          </p:nvSpPr>
          <p:spPr>
            <a:xfrm>
              <a:off x="3264725" y="1249500"/>
              <a:ext cx="199925" cy="85000"/>
            </a:xfrm>
            <a:custGeom>
              <a:avLst/>
              <a:gdLst/>
              <a:ahLst/>
              <a:cxnLst/>
              <a:rect l="l" t="t" r="r" b="b"/>
              <a:pathLst>
                <a:path w="7997" h="3400" extrusionOk="0">
                  <a:moveTo>
                    <a:pt x="3193" y="0"/>
                  </a:moveTo>
                  <a:cubicBezTo>
                    <a:pt x="1493" y="0"/>
                    <a:pt x="182" y="508"/>
                    <a:pt x="99" y="1276"/>
                  </a:cubicBezTo>
                  <a:cubicBezTo>
                    <a:pt x="0" y="2186"/>
                    <a:pt x="1665" y="3113"/>
                    <a:pt x="3818" y="3347"/>
                  </a:cubicBezTo>
                  <a:cubicBezTo>
                    <a:pt x="4151" y="3382"/>
                    <a:pt x="4476" y="3399"/>
                    <a:pt x="4788" y="3399"/>
                  </a:cubicBezTo>
                  <a:cubicBezTo>
                    <a:pt x="6497" y="3399"/>
                    <a:pt x="7815" y="2891"/>
                    <a:pt x="7898" y="2121"/>
                  </a:cubicBezTo>
                  <a:cubicBezTo>
                    <a:pt x="7996" y="1211"/>
                    <a:pt x="6331" y="288"/>
                    <a:pt x="4175" y="54"/>
                  </a:cubicBezTo>
                  <a:cubicBezTo>
                    <a:pt x="3838" y="18"/>
                    <a:pt x="3509" y="0"/>
                    <a:pt x="3193" y="0"/>
                  </a:cubicBezTo>
                  <a:close/>
                </a:path>
              </a:pathLst>
            </a:custGeom>
            <a:solidFill>
              <a:srgbClr val="B549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1"/>
            <p:cNvSpPr/>
            <p:nvPr/>
          </p:nvSpPr>
          <p:spPr>
            <a:xfrm>
              <a:off x="3266875" y="1267600"/>
              <a:ext cx="193675" cy="67225"/>
            </a:xfrm>
            <a:custGeom>
              <a:avLst/>
              <a:gdLst/>
              <a:ahLst/>
              <a:cxnLst/>
              <a:rect l="l" t="t" r="r" b="b"/>
              <a:pathLst>
                <a:path w="7747" h="2689" extrusionOk="0">
                  <a:moveTo>
                    <a:pt x="2848" y="0"/>
                  </a:moveTo>
                  <a:cubicBezTo>
                    <a:pt x="1299" y="0"/>
                    <a:pt x="137" y="364"/>
                    <a:pt x="74" y="933"/>
                  </a:cubicBezTo>
                  <a:cubicBezTo>
                    <a:pt x="0" y="1639"/>
                    <a:pt x="1636" y="2397"/>
                    <a:pt x="3732" y="2623"/>
                  </a:cubicBezTo>
                  <a:cubicBezTo>
                    <a:pt x="4141" y="2668"/>
                    <a:pt x="4537" y="2689"/>
                    <a:pt x="4910" y="2689"/>
                  </a:cubicBezTo>
                  <a:cubicBezTo>
                    <a:pt x="6453" y="2689"/>
                    <a:pt x="7606" y="2326"/>
                    <a:pt x="7668" y="1758"/>
                  </a:cubicBezTo>
                  <a:cubicBezTo>
                    <a:pt x="7746" y="1048"/>
                    <a:pt x="6106" y="294"/>
                    <a:pt x="4011" y="64"/>
                  </a:cubicBezTo>
                  <a:cubicBezTo>
                    <a:pt x="3608" y="21"/>
                    <a:pt x="3217" y="0"/>
                    <a:pt x="2848" y="0"/>
                  </a:cubicBezTo>
                  <a:close/>
                </a:path>
              </a:pathLst>
            </a:custGeom>
            <a:solidFill>
              <a:srgbClr val="C55D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1"/>
            <p:cNvSpPr/>
            <p:nvPr/>
          </p:nvSpPr>
          <p:spPr>
            <a:xfrm>
              <a:off x="3250150" y="1095300"/>
              <a:ext cx="111675" cy="47100"/>
            </a:xfrm>
            <a:custGeom>
              <a:avLst/>
              <a:gdLst/>
              <a:ahLst/>
              <a:cxnLst/>
              <a:rect l="l" t="t" r="r" b="b"/>
              <a:pathLst>
                <a:path w="4467" h="1884" extrusionOk="0">
                  <a:moveTo>
                    <a:pt x="2582" y="1"/>
                  </a:moveTo>
                  <a:cubicBezTo>
                    <a:pt x="2446" y="1"/>
                    <a:pt x="2305" y="6"/>
                    <a:pt x="2162" y="18"/>
                  </a:cubicBezTo>
                  <a:cubicBezTo>
                    <a:pt x="952" y="112"/>
                    <a:pt x="1" y="604"/>
                    <a:pt x="42" y="1117"/>
                  </a:cubicBezTo>
                  <a:cubicBezTo>
                    <a:pt x="78" y="1571"/>
                    <a:pt x="880" y="1883"/>
                    <a:pt x="1903" y="1883"/>
                  </a:cubicBezTo>
                  <a:cubicBezTo>
                    <a:pt x="2035" y="1883"/>
                    <a:pt x="2171" y="1878"/>
                    <a:pt x="2310" y="1867"/>
                  </a:cubicBezTo>
                  <a:cubicBezTo>
                    <a:pt x="3519" y="1769"/>
                    <a:pt x="4466" y="1277"/>
                    <a:pt x="4425" y="764"/>
                  </a:cubicBezTo>
                  <a:cubicBezTo>
                    <a:pt x="4389" y="312"/>
                    <a:pt x="3598" y="1"/>
                    <a:pt x="2582" y="1"/>
                  </a:cubicBezTo>
                  <a:close/>
                </a:path>
              </a:pathLst>
            </a:custGeom>
            <a:solidFill>
              <a:srgbClr val="B549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1"/>
            <p:cNvSpPr/>
            <p:nvPr/>
          </p:nvSpPr>
          <p:spPr>
            <a:xfrm>
              <a:off x="3252200" y="1105550"/>
              <a:ext cx="108400" cy="37050"/>
            </a:xfrm>
            <a:custGeom>
              <a:avLst/>
              <a:gdLst/>
              <a:ahLst/>
              <a:cxnLst/>
              <a:rect l="l" t="t" r="r" b="b"/>
              <a:pathLst>
                <a:path w="4336" h="1482" extrusionOk="0">
                  <a:moveTo>
                    <a:pt x="2624" y="1"/>
                  </a:moveTo>
                  <a:cubicBezTo>
                    <a:pt x="2459" y="1"/>
                    <a:pt x="2288" y="8"/>
                    <a:pt x="2113" y="22"/>
                  </a:cubicBezTo>
                  <a:cubicBezTo>
                    <a:pt x="932" y="117"/>
                    <a:pt x="1" y="514"/>
                    <a:pt x="34" y="912"/>
                  </a:cubicBezTo>
                  <a:cubicBezTo>
                    <a:pt x="62" y="1252"/>
                    <a:pt x="783" y="1482"/>
                    <a:pt x="1731" y="1482"/>
                  </a:cubicBezTo>
                  <a:cubicBezTo>
                    <a:pt x="1891" y="1482"/>
                    <a:pt x="2057" y="1475"/>
                    <a:pt x="2228" y="1462"/>
                  </a:cubicBezTo>
                  <a:cubicBezTo>
                    <a:pt x="3409" y="1367"/>
                    <a:pt x="4335" y="965"/>
                    <a:pt x="4307" y="568"/>
                  </a:cubicBezTo>
                  <a:cubicBezTo>
                    <a:pt x="4279" y="229"/>
                    <a:pt x="3562" y="1"/>
                    <a:pt x="2624" y="1"/>
                  </a:cubicBezTo>
                  <a:close/>
                </a:path>
              </a:pathLst>
            </a:custGeom>
            <a:solidFill>
              <a:srgbClr val="C55D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1"/>
            <p:cNvSpPr/>
            <p:nvPr/>
          </p:nvSpPr>
          <p:spPr>
            <a:xfrm>
              <a:off x="3458775" y="1213125"/>
              <a:ext cx="138325" cy="76875"/>
            </a:xfrm>
            <a:custGeom>
              <a:avLst/>
              <a:gdLst/>
              <a:ahLst/>
              <a:cxnLst/>
              <a:rect l="l" t="t" r="r" b="b"/>
              <a:pathLst>
                <a:path w="5533" h="3075" extrusionOk="0">
                  <a:moveTo>
                    <a:pt x="1271" y="0"/>
                  </a:moveTo>
                  <a:cubicBezTo>
                    <a:pt x="762" y="0"/>
                    <a:pt x="388" y="140"/>
                    <a:pt x="263" y="423"/>
                  </a:cubicBezTo>
                  <a:cubicBezTo>
                    <a:pt x="1" y="1009"/>
                    <a:pt x="911" y="1981"/>
                    <a:pt x="2297" y="2596"/>
                  </a:cubicBezTo>
                  <a:cubicBezTo>
                    <a:pt x="3011" y="2914"/>
                    <a:pt x="3713" y="3074"/>
                    <a:pt x="4260" y="3074"/>
                  </a:cubicBezTo>
                  <a:cubicBezTo>
                    <a:pt x="4771" y="3074"/>
                    <a:pt x="5147" y="2934"/>
                    <a:pt x="5274" y="2653"/>
                  </a:cubicBezTo>
                  <a:cubicBezTo>
                    <a:pt x="5532" y="2067"/>
                    <a:pt x="4622" y="1095"/>
                    <a:pt x="3240" y="480"/>
                  </a:cubicBezTo>
                  <a:cubicBezTo>
                    <a:pt x="2522" y="161"/>
                    <a:pt x="1819" y="0"/>
                    <a:pt x="1271" y="0"/>
                  </a:cubicBezTo>
                  <a:close/>
                </a:path>
              </a:pathLst>
            </a:custGeom>
            <a:solidFill>
              <a:srgbClr val="B549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1"/>
            <p:cNvSpPr/>
            <p:nvPr/>
          </p:nvSpPr>
          <p:spPr>
            <a:xfrm>
              <a:off x="3459175" y="1223325"/>
              <a:ext cx="132275" cy="68100"/>
            </a:xfrm>
            <a:custGeom>
              <a:avLst/>
              <a:gdLst/>
              <a:ahLst/>
              <a:cxnLst/>
              <a:rect l="l" t="t" r="r" b="b"/>
              <a:pathLst>
                <a:path w="5291" h="2724" extrusionOk="0">
                  <a:moveTo>
                    <a:pt x="915" y="0"/>
                  </a:moveTo>
                  <a:cubicBezTo>
                    <a:pt x="544" y="0"/>
                    <a:pt x="284" y="91"/>
                    <a:pt x="202" y="277"/>
                  </a:cubicBezTo>
                  <a:cubicBezTo>
                    <a:pt x="1" y="728"/>
                    <a:pt x="932" y="1581"/>
                    <a:pt x="2281" y="2184"/>
                  </a:cubicBezTo>
                  <a:cubicBezTo>
                    <a:pt x="3078" y="2538"/>
                    <a:pt x="3844" y="2724"/>
                    <a:pt x="4379" y="2724"/>
                  </a:cubicBezTo>
                  <a:cubicBezTo>
                    <a:pt x="4749" y="2724"/>
                    <a:pt x="5008" y="2635"/>
                    <a:pt x="5090" y="2450"/>
                  </a:cubicBezTo>
                  <a:cubicBezTo>
                    <a:pt x="5291" y="1999"/>
                    <a:pt x="4360" y="1142"/>
                    <a:pt x="3011" y="544"/>
                  </a:cubicBezTo>
                  <a:cubicBezTo>
                    <a:pt x="2214" y="188"/>
                    <a:pt x="1449" y="0"/>
                    <a:pt x="915" y="0"/>
                  </a:cubicBezTo>
                  <a:close/>
                </a:path>
              </a:pathLst>
            </a:custGeom>
            <a:solidFill>
              <a:srgbClr val="C55D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11"/>
            <p:cNvSpPr/>
            <p:nvPr/>
          </p:nvSpPr>
          <p:spPr>
            <a:xfrm>
              <a:off x="3075675" y="1182500"/>
              <a:ext cx="105625" cy="108825"/>
            </a:xfrm>
            <a:custGeom>
              <a:avLst/>
              <a:gdLst/>
              <a:ahLst/>
              <a:cxnLst/>
              <a:rect l="l" t="t" r="r" b="b"/>
              <a:pathLst>
                <a:path w="4225" h="4353" extrusionOk="0">
                  <a:moveTo>
                    <a:pt x="3381" y="1"/>
                  </a:moveTo>
                  <a:cubicBezTo>
                    <a:pt x="2820" y="1"/>
                    <a:pt x="1960" y="577"/>
                    <a:pt x="1239" y="1488"/>
                  </a:cubicBezTo>
                  <a:cubicBezTo>
                    <a:pt x="337" y="2628"/>
                    <a:pt x="1" y="3858"/>
                    <a:pt x="481" y="4239"/>
                  </a:cubicBezTo>
                  <a:cubicBezTo>
                    <a:pt x="578" y="4316"/>
                    <a:pt x="701" y="4352"/>
                    <a:pt x="842" y="4352"/>
                  </a:cubicBezTo>
                  <a:cubicBezTo>
                    <a:pt x="1406" y="4352"/>
                    <a:pt x="2265" y="3776"/>
                    <a:pt x="2986" y="2865"/>
                  </a:cubicBezTo>
                  <a:cubicBezTo>
                    <a:pt x="3884" y="1730"/>
                    <a:pt x="4224" y="495"/>
                    <a:pt x="3741" y="114"/>
                  </a:cubicBezTo>
                  <a:cubicBezTo>
                    <a:pt x="3644" y="37"/>
                    <a:pt x="3522" y="1"/>
                    <a:pt x="3381" y="1"/>
                  </a:cubicBezTo>
                  <a:close/>
                </a:path>
              </a:pathLst>
            </a:custGeom>
            <a:solidFill>
              <a:srgbClr val="B549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1"/>
            <p:cNvSpPr/>
            <p:nvPr/>
          </p:nvSpPr>
          <p:spPr>
            <a:xfrm>
              <a:off x="3084300" y="1188800"/>
              <a:ext cx="98125" cy="104000"/>
            </a:xfrm>
            <a:custGeom>
              <a:avLst/>
              <a:gdLst/>
              <a:ahLst/>
              <a:cxnLst/>
              <a:rect l="l" t="t" r="r" b="b"/>
              <a:pathLst>
                <a:path w="3925" h="4160" extrusionOk="0">
                  <a:moveTo>
                    <a:pt x="3324" y="1"/>
                  </a:moveTo>
                  <a:cubicBezTo>
                    <a:pt x="2855" y="1"/>
                    <a:pt x="2023" y="615"/>
                    <a:pt x="1284" y="1547"/>
                  </a:cubicBezTo>
                  <a:cubicBezTo>
                    <a:pt x="406" y="2654"/>
                    <a:pt x="0" y="3794"/>
                    <a:pt x="373" y="4090"/>
                  </a:cubicBezTo>
                  <a:cubicBezTo>
                    <a:pt x="434" y="4137"/>
                    <a:pt x="511" y="4160"/>
                    <a:pt x="601" y="4160"/>
                  </a:cubicBezTo>
                  <a:cubicBezTo>
                    <a:pt x="1070" y="4160"/>
                    <a:pt x="1901" y="3545"/>
                    <a:pt x="2637" y="2613"/>
                  </a:cubicBezTo>
                  <a:cubicBezTo>
                    <a:pt x="3514" y="1502"/>
                    <a:pt x="3925" y="362"/>
                    <a:pt x="3551" y="71"/>
                  </a:cubicBezTo>
                  <a:cubicBezTo>
                    <a:pt x="3491" y="23"/>
                    <a:pt x="3414" y="1"/>
                    <a:pt x="3324" y="1"/>
                  </a:cubicBezTo>
                  <a:close/>
                </a:path>
              </a:pathLst>
            </a:custGeom>
            <a:solidFill>
              <a:srgbClr val="C55D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1"/>
            <p:cNvSpPr/>
            <p:nvPr/>
          </p:nvSpPr>
          <p:spPr>
            <a:xfrm>
              <a:off x="3344575" y="1175650"/>
              <a:ext cx="68400" cy="40700"/>
            </a:xfrm>
            <a:custGeom>
              <a:avLst/>
              <a:gdLst/>
              <a:ahLst/>
              <a:cxnLst/>
              <a:rect l="l" t="t" r="r" b="b"/>
              <a:pathLst>
                <a:path w="2736" h="1628" extrusionOk="0">
                  <a:moveTo>
                    <a:pt x="1145" y="0"/>
                  </a:moveTo>
                  <a:cubicBezTo>
                    <a:pt x="586" y="0"/>
                    <a:pt x="136" y="237"/>
                    <a:pt x="74" y="597"/>
                  </a:cubicBezTo>
                  <a:cubicBezTo>
                    <a:pt x="1" y="1028"/>
                    <a:pt x="521" y="1475"/>
                    <a:pt x="1239" y="1598"/>
                  </a:cubicBezTo>
                  <a:cubicBezTo>
                    <a:pt x="1359" y="1618"/>
                    <a:pt x="1477" y="1627"/>
                    <a:pt x="1590" y="1627"/>
                  </a:cubicBezTo>
                  <a:cubicBezTo>
                    <a:pt x="2151" y="1627"/>
                    <a:pt x="2604" y="1393"/>
                    <a:pt x="2662" y="1032"/>
                  </a:cubicBezTo>
                  <a:cubicBezTo>
                    <a:pt x="2736" y="601"/>
                    <a:pt x="2215" y="150"/>
                    <a:pt x="1501" y="31"/>
                  </a:cubicBezTo>
                  <a:cubicBezTo>
                    <a:pt x="1380" y="10"/>
                    <a:pt x="1260" y="0"/>
                    <a:pt x="1145" y="0"/>
                  </a:cubicBezTo>
                  <a:close/>
                </a:path>
              </a:pathLst>
            </a:custGeom>
            <a:solidFill>
              <a:srgbClr val="B549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1"/>
            <p:cNvSpPr/>
            <p:nvPr/>
          </p:nvSpPr>
          <p:spPr>
            <a:xfrm>
              <a:off x="3344975" y="1184200"/>
              <a:ext cx="66050" cy="32175"/>
            </a:xfrm>
            <a:custGeom>
              <a:avLst/>
              <a:gdLst/>
              <a:ahLst/>
              <a:cxnLst/>
              <a:rect l="l" t="t" r="r" b="b"/>
              <a:pathLst>
                <a:path w="2642" h="1287" extrusionOk="0">
                  <a:moveTo>
                    <a:pt x="997" y="1"/>
                  </a:moveTo>
                  <a:cubicBezTo>
                    <a:pt x="493" y="1"/>
                    <a:pt x="104" y="166"/>
                    <a:pt x="58" y="431"/>
                  </a:cubicBezTo>
                  <a:cubicBezTo>
                    <a:pt x="1" y="764"/>
                    <a:pt x="522" y="1133"/>
                    <a:pt x="1219" y="1252"/>
                  </a:cubicBezTo>
                  <a:cubicBezTo>
                    <a:pt x="1364" y="1275"/>
                    <a:pt x="1505" y="1287"/>
                    <a:pt x="1639" y="1287"/>
                  </a:cubicBezTo>
                  <a:cubicBezTo>
                    <a:pt x="2149" y="1287"/>
                    <a:pt x="2543" y="1121"/>
                    <a:pt x="2588" y="858"/>
                  </a:cubicBezTo>
                  <a:cubicBezTo>
                    <a:pt x="2642" y="522"/>
                    <a:pt x="2125" y="153"/>
                    <a:pt x="1424" y="38"/>
                  </a:cubicBezTo>
                  <a:cubicBezTo>
                    <a:pt x="1276" y="13"/>
                    <a:pt x="1133" y="1"/>
                    <a:pt x="997" y="1"/>
                  </a:cubicBezTo>
                  <a:close/>
                </a:path>
              </a:pathLst>
            </a:custGeom>
            <a:solidFill>
              <a:srgbClr val="C55D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1"/>
            <p:cNvSpPr/>
            <p:nvPr/>
          </p:nvSpPr>
          <p:spPr>
            <a:xfrm>
              <a:off x="3378000" y="1138625"/>
              <a:ext cx="25650" cy="15250"/>
            </a:xfrm>
            <a:custGeom>
              <a:avLst/>
              <a:gdLst/>
              <a:ahLst/>
              <a:cxnLst/>
              <a:rect l="l" t="t" r="r" b="b"/>
              <a:pathLst>
                <a:path w="1026" h="610" extrusionOk="0">
                  <a:moveTo>
                    <a:pt x="426" y="0"/>
                  </a:moveTo>
                  <a:cubicBezTo>
                    <a:pt x="216" y="0"/>
                    <a:pt x="45" y="88"/>
                    <a:pt x="25" y="225"/>
                  </a:cubicBezTo>
                  <a:cubicBezTo>
                    <a:pt x="0" y="380"/>
                    <a:pt x="193" y="553"/>
                    <a:pt x="460" y="598"/>
                  </a:cubicBezTo>
                  <a:cubicBezTo>
                    <a:pt x="505" y="605"/>
                    <a:pt x="549" y="609"/>
                    <a:pt x="592" y="609"/>
                  </a:cubicBezTo>
                  <a:cubicBezTo>
                    <a:pt x="802" y="609"/>
                    <a:pt x="972" y="521"/>
                    <a:pt x="993" y="385"/>
                  </a:cubicBezTo>
                  <a:cubicBezTo>
                    <a:pt x="1025" y="225"/>
                    <a:pt x="825" y="57"/>
                    <a:pt x="558" y="11"/>
                  </a:cubicBezTo>
                  <a:cubicBezTo>
                    <a:pt x="513" y="4"/>
                    <a:pt x="469" y="0"/>
                    <a:pt x="426" y="0"/>
                  </a:cubicBezTo>
                  <a:close/>
                </a:path>
              </a:pathLst>
            </a:custGeom>
            <a:solidFill>
              <a:srgbClr val="B549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11"/>
            <p:cNvSpPr/>
            <p:nvPr/>
          </p:nvSpPr>
          <p:spPr>
            <a:xfrm>
              <a:off x="3378600" y="1141875"/>
              <a:ext cx="23725" cy="12000"/>
            </a:xfrm>
            <a:custGeom>
              <a:avLst/>
              <a:gdLst/>
              <a:ahLst/>
              <a:cxnLst/>
              <a:rect l="l" t="t" r="r" b="b"/>
              <a:pathLst>
                <a:path w="949" h="480" extrusionOk="0">
                  <a:moveTo>
                    <a:pt x="378" y="0"/>
                  </a:moveTo>
                  <a:cubicBezTo>
                    <a:pt x="205" y="0"/>
                    <a:pt x="60" y="62"/>
                    <a:pt x="1" y="160"/>
                  </a:cubicBezTo>
                  <a:cubicBezTo>
                    <a:pt x="26" y="300"/>
                    <a:pt x="206" y="427"/>
                    <a:pt x="436" y="468"/>
                  </a:cubicBezTo>
                  <a:cubicBezTo>
                    <a:pt x="483" y="476"/>
                    <a:pt x="529" y="480"/>
                    <a:pt x="573" y="480"/>
                  </a:cubicBezTo>
                  <a:cubicBezTo>
                    <a:pt x="748" y="480"/>
                    <a:pt x="893" y="418"/>
                    <a:pt x="948" y="320"/>
                  </a:cubicBezTo>
                  <a:cubicBezTo>
                    <a:pt x="919" y="181"/>
                    <a:pt x="743" y="50"/>
                    <a:pt x="514" y="13"/>
                  </a:cubicBezTo>
                  <a:cubicBezTo>
                    <a:pt x="467" y="4"/>
                    <a:pt x="422" y="0"/>
                    <a:pt x="378" y="0"/>
                  </a:cubicBezTo>
                  <a:close/>
                </a:path>
              </a:pathLst>
            </a:custGeom>
            <a:solidFill>
              <a:srgbClr val="C55D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11"/>
            <p:cNvSpPr/>
            <p:nvPr/>
          </p:nvSpPr>
          <p:spPr>
            <a:xfrm>
              <a:off x="3439200" y="1173475"/>
              <a:ext cx="25650" cy="15250"/>
            </a:xfrm>
            <a:custGeom>
              <a:avLst/>
              <a:gdLst/>
              <a:ahLst/>
              <a:cxnLst/>
              <a:rect l="l" t="t" r="r" b="b"/>
              <a:pathLst>
                <a:path w="1026" h="610" extrusionOk="0">
                  <a:moveTo>
                    <a:pt x="429" y="0"/>
                  </a:moveTo>
                  <a:cubicBezTo>
                    <a:pt x="217" y="0"/>
                    <a:pt x="50" y="89"/>
                    <a:pt x="29" y="225"/>
                  </a:cubicBezTo>
                  <a:cubicBezTo>
                    <a:pt x="0" y="381"/>
                    <a:pt x="197" y="553"/>
                    <a:pt x="464" y="598"/>
                  </a:cubicBezTo>
                  <a:cubicBezTo>
                    <a:pt x="510" y="606"/>
                    <a:pt x="555" y="610"/>
                    <a:pt x="599" y="610"/>
                  </a:cubicBezTo>
                  <a:cubicBezTo>
                    <a:pt x="808" y="610"/>
                    <a:pt x="976" y="524"/>
                    <a:pt x="997" y="389"/>
                  </a:cubicBezTo>
                  <a:cubicBezTo>
                    <a:pt x="1026" y="221"/>
                    <a:pt x="833" y="53"/>
                    <a:pt x="562" y="12"/>
                  </a:cubicBezTo>
                  <a:cubicBezTo>
                    <a:pt x="516" y="4"/>
                    <a:pt x="472" y="0"/>
                    <a:pt x="429" y="0"/>
                  </a:cubicBezTo>
                  <a:close/>
                </a:path>
              </a:pathLst>
            </a:custGeom>
            <a:solidFill>
              <a:srgbClr val="B549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1"/>
            <p:cNvSpPr/>
            <p:nvPr/>
          </p:nvSpPr>
          <p:spPr>
            <a:xfrm>
              <a:off x="3439925" y="1176725"/>
              <a:ext cx="23700" cy="12025"/>
            </a:xfrm>
            <a:custGeom>
              <a:avLst/>
              <a:gdLst/>
              <a:ahLst/>
              <a:cxnLst/>
              <a:rect l="l" t="t" r="r" b="b"/>
              <a:pathLst>
                <a:path w="948" h="481" extrusionOk="0">
                  <a:moveTo>
                    <a:pt x="375" y="1"/>
                  </a:moveTo>
                  <a:cubicBezTo>
                    <a:pt x="200" y="1"/>
                    <a:pt x="56" y="62"/>
                    <a:pt x="0" y="160"/>
                  </a:cubicBezTo>
                  <a:cubicBezTo>
                    <a:pt x="25" y="296"/>
                    <a:pt x="205" y="427"/>
                    <a:pt x="435" y="468"/>
                  </a:cubicBezTo>
                  <a:cubicBezTo>
                    <a:pt x="481" y="476"/>
                    <a:pt x="527" y="480"/>
                    <a:pt x="570" y="480"/>
                  </a:cubicBezTo>
                  <a:cubicBezTo>
                    <a:pt x="743" y="480"/>
                    <a:pt x="888" y="419"/>
                    <a:pt x="947" y="320"/>
                  </a:cubicBezTo>
                  <a:cubicBezTo>
                    <a:pt x="914" y="181"/>
                    <a:pt x="742" y="54"/>
                    <a:pt x="513" y="13"/>
                  </a:cubicBezTo>
                  <a:cubicBezTo>
                    <a:pt x="465" y="5"/>
                    <a:pt x="419" y="1"/>
                    <a:pt x="375" y="1"/>
                  </a:cubicBezTo>
                  <a:close/>
                </a:path>
              </a:pathLst>
            </a:custGeom>
            <a:solidFill>
              <a:srgbClr val="C55D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1"/>
            <p:cNvSpPr/>
            <p:nvPr/>
          </p:nvSpPr>
          <p:spPr>
            <a:xfrm>
              <a:off x="3255075" y="1234200"/>
              <a:ext cx="25350" cy="17775"/>
            </a:xfrm>
            <a:custGeom>
              <a:avLst/>
              <a:gdLst/>
              <a:ahLst/>
              <a:cxnLst/>
              <a:rect l="l" t="t" r="r" b="b"/>
              <a:pathLst>
                <a:path w="1014" h="711" extrusionOk="0">
                  <a:moveTo>
                    <a:pt x="694" y="0"/>
                  </a:moveTo>
                  <a:cubicBezTo>
                    <a:pt x="593" y="0"/>
                    <a:pt x="474" y="33"/>
                    <a:pt x="362" y="100"/>
                  </a:cubicBezTo>
                  <a:cubicBezTo>
                    <a:pt x="124" y="236"/>
                    <a:pt x="1" y="461"/>
                    <a:pt x="83" y="605"/>
                  </a:cubicBezTo>
                  <a:cubicBezTo>
                    <a:pt x="125" y="674"/>
                    <a:pt x="214" y="710"/>
                    <a:pt x="322" y="710"/>
                  </a:cubicBezTo>
                  <a:cubicBezTo>
                    <a:pt x="424" y="710"/>
                    <a:pt x="544" y="678"/>
                    <a:pt x="657" y="613"/>
                  </a:cubicBezTo>
                  <a:cubicBezTo>
                    <a:pt x="891" y="482"/>
                    <a:pt x="1014" y="256"/>
                    <a:pt x="936" y="113"/>
                  </a:cubicBezTo>
                  <a:cubicBezTo>
                    <a:pt x="893" y="38"/>
                    <a:pt x="803" y="0"/>
                    <a:pt x="694" y="0"/>
                  </a:cubicBezTo>
                  <a:close/>
                </a:path>
              </a:pathLst>
            </a:custGeom>
            <a:solidFill>
              <a:srgbClr val="B549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1"/>
            <p:cNvSpPr/>
            <p:nvPr/>
          </p:nvSpPr>
          <p:spPr>
            <a:xfrm>
              <a:off x="3257650" y="1237050"/>
              <a:ext cx="21950" cy="14950"/>
            </a:xfrm>
            <a:custGeom>
              <a:avLst/>
              <a:gdLst/>
              <a:ahLst/>
              <a:cxnLst/>
              <a:rect l="l" t="t" r="r" b="b"/>
              <a:pathLst>
                <a:path w="878" h="598" extrusionOk="0">
                  <a:moveTo>
                    <a:pt x="658" y="1"/>
                  </a:moveTo>
                  <a:cubicBezTo>
                    <a:pt x="556" y="1"/>
                    <a:pt x="438" y="34"/>
                    <a:pt x="324" y="101"/>
                  </a:cubicBezTo>
                  <a:cubicBezTo>
                    <a:pt x="123" y="216"/>
                    <a:pt x="0" y="400"/>
                    <a:pt x="25" y="540"/>
                  </a:cubicBezTo>
                  <a:cubicBezTo>
                    <a:pt x="72" y="578"/>
                    <a:pt x="141" y="597"/>
                    <a:pt x="221" y="597"/>
                  </a:cubicBezTo>
                  <a:cubicBezTo>
                    <a:pt x="322" y="597"/>
                    <a:pt x="441" y="566"/>
                    <a:pt x="554" y="499"/>
                  </a:cubicBezTo>
                  <a:cubicBezTo>
                    <a:pt x="755" y="380"/>
                    <a:pt x="878" y="195"/>
                    <a:pt x="853" y="60"/>
                  </a:cubicBezTo>
                  <a:cubicBezTo>
                    <a:pt x="805" y="21"/>
                    <a:pt x="736" y="1"/>
                    <a:pt x="658" y="1"/>
                  </a:cubicBezTo>
                  <a:close/>
                </a:path>
              </a:pathLst>
            </a:custGeom>
            <a:solidFill>
              <a:srgbClr val="C55D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11"/>
            <p:cNvSpPr/>
            <p:nvPr/>
          </p:nvSpPr>
          <p:spPr>
            <a:xfrm>
              <a:off x="3388450" y="1087875"/>
              <a:ext cx="37125" cy="15675"/>
            </a:xfrm>
            <a:custGeom>
              <a:avLst/>
              <a:gdLst/>
              <a:ahLst/>
              <a:cxnLst/>
              <a:rect l="l" t="t" r="r" b="b"/>
              <a:pathLst>
                <a:path w="1485" h="627" extrusionOk="0">
                  <a:moveTo>
                    <a:pt x="512" y="0"/>
                  </a:moveTo>
                  <a:cubicBezTo>
                    <a:pt x="245" y="0"/>
                    <a:pt x="48" y="72"/>
                    <a:pt x="29" y="192"/>
                  </a:cubicBezTo>
                  <a:cubicBezTo>
                    <a:pt x="1" y="352"/>
                    <a:pt x="300" y="537"/>
                    <a:pt x="694" y="602"/>
                  </a:cubicBezTo>
                  <a:cubicBezTo>
                    <a:pt x="791" y="618"/>
                    <a:pt x="885" y="626"/>
                    <a:pt x="972" y="626"/>
                  </a:cubicBezTo>
                  <a:cubicBezTo>
                    <a:pt x="1238" y="626"/>
                    <a:pt x="1438" y="554"/>
                    <a:pt x="1456" y="434"/>
                  </a:cubicBezTo>
                  <a:cubicBezTo>
                    <a:pt x="1485" y="274"/>
                    <a:pt x="1186" y="90"/>
                    <a:pt x="792" y="24"/>
                  </a:cubicBezTo>
                  <a:cubicBezTo>
                    <a:pt x="694" y="8"/>
                    <a:pt x="599" y="0"/>
                    <a:pt x="512" y="0"/>
                  </a:cubicBezTo>
                  <a:close/>
                </a:path>
              </a:pathLst>
            </a:custGeom>
            <a:solidFill>
              <a:srgbClr val="B549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11"/>
            <p:cNvSpPr/>
            <p:nvPr/>
          </p:nvSpPr>
          <p:spPr>
            <a:xfrm>
              <a:off x="3388875" y="1091000"/>
              <a:ext cx="35900" cy="12600"/>
            </a:xfrm>
            <a:custGeom>
              <a:avLst/>
              <a:gdLst/>
              <a:ahLst/>
              <a:cxnLst/>
              <a:rect l="l" t="t" r="r" b="b"/>
              <a:pathLst>
                <a:path w="1436" h="504" extrusionOk="0">
                  <a:moveTo>
                    <a:pt x="421" y="0"/>
                  </a:moveTo>
                  <a:cubicBezTo>
                    <a:pt x="197" y="0"/>
                    <a:pt x="35" y="48"/>
                    <a:pt x="21" y="133"/>
                  </a:cubicBezTo>
                  <a:cubicBezTo>
                    <a:pt x="0" y="256"/>
                    <a:pt x="295" y="407"/>
                    <a:pt x="681" y="473"/>
                  </a:cubicBezTo>
                  <a:cubicBezTo>
                    <a:pt x="800" y="493"/>
                    <a:pt x="915" y="503"/>
                    <a:pt x="1016" y="503"/>
                  </a:cubicBezTo>
                  <a:cubicBezTo>
                    <a:pt x="1240" y="503"/>
                    <a:pt x="1401" y="455"/>
                    <a:pt x="1415" y="371"/>
                  </a:cubicBezTo>
                  <a:cubicBezTo>
                    <a:pt x="1435" y="248"/>
                    <a:pt x="1140" y="96"/>
                    <a:pt x="755" y="30"/>
                  </a:cubicBezTo>
                  <a:cubicBezTo>
                    <a:pt x="636" y="10"/>
                    <a:pt x="522" y="0"/>
                    <a:pt x="421" y="0"/>
                  </a:cubicBezTo>
                  <a:close/>
                </a:path>
              </a:pathLst>
            </a:custGeom>
            <a:solidFill>
              <a:srgbClr val="C55D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1"/>
            <p:cNvSpPr/>
            <p:nvPr/>
          </p:nvSpPr>
          <p:spPr>
            <a:xfrm>
              <a:off x="3223200" y="1180525"/>
              <a:ext cx="55075" cy="32925"/>
            </a:xfrm>
            <a:custGeom>
              <a:avLst/>
              <a:gdLst/>
              <a:ahLst/>
              <a:cxnLst/>
              <a:rect l="l" t="t" r="r" b="b"/>
              <a:pathLst>
                <a:path w="2203" h="1317" extrusionOk="0">
                  <a:moveTo>
                    <a:pt x="1290" y="0"/>
                  </a:moveTo>
                  <a:cubicBezTo>
                    <a:pt x="1192" y="0"/>
                    <a:pt x="1089" y="10"/>
                    <a:pt x="985" y="29"/>
                  </a:cubicBezTo>
                  <a:cubicBezTo>
                    <a:pt x="415" y="131"/>
                    <a:pt x="1" y="500"/>
                    <a:pt x="62" y="849"/>
                  </a:cubicBezTo>
                  <a:cubicBezTo>
                    <a:pt x="112" y="1131"/>
                    <a:pt x="467" y="1316"/>
                    <a:pt x="909" y="1316"/>
                  </a:cubicBezTo>
                  <a:cubicBezTo>
                    <a:pt x="1007" y="1316"/>
                    <a:pt x="1110" y="1307"/>
                    <a:pt x="1214" y="1288"/>
                  </a:cubicBezTo>
                  <a:cubicBezTo>
                    <a:pt x="1788" y="1185"/>
                    <a:pt x="2203" y="816"/>
                    <a:pt x="2141" y="472"/>
                  </a:cubicBezTo>
                  <a:cubicBezTo>
                    <a:pt x="2087" y="187"/>
                    <a:pt x="1732" y="0"/>
                    <a:pt x="1290" y="0"/>
                  </a:cubicBezTo>
                  <a:close/>
                </a:path>
              </a:pathLst>
            </a:custGeom>
            <a:solidFill>
              <a:srgbClr val="B549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1"/>
            <p:cNvSpPr/>
            <p:nvPr/>
          </p:nvSpPr>
          <p:spPr>
            <a:xfrm>
              <a:off x="3226175" y="1187550"/>
              <a:ext cx="50575" cy="25825"/>
            </a:xfrm>
            <a:custGeom>
              <a:avLst/>
              <a:gdLst/>
              <a:ahLst/>
              <a:cxnLst/>
              <a:rect l="l" t="t" r="r" b="b"/>
              <a:pathLst>
                <a:path w="2023" h="1033" extrusionOk="0">
                  <a:moveTo>
                    <a:pt x="1238" y="0"/>
                  </a:moveTo>
                  <a:cubicBezTo>
                    <a:pt x="1137" y="0"/>
                    <a:pt x="1031" y="10"/>
                    <a:pt x="923" y="31"/>
                  </a:cubicBezTo>
                  <a:cubicBezTo>
                    <a:pt x="431" y="121"/>
                    <a:pt x="50" y="404"/>
                    <a:pt x="0" y="699"/>
                  </a:cubicBezTo>
                  <a:cubicBezTo>
                    <a:pt x="123" y="905"/>
                    <a:pt x="426" y="1033"/>
                    <a:pt x="789" y="1033"/>
                  </a:cubicBezTo>
                  <a:cubicBezTo>
                    <a:pt x="889" y="1033"/>
                    <a:pt x="993" y="1023"/>
                    <a:pt x="1099" y="1003"/>
                  </a:cubicBezTo>
                  <a:cubicBezTo>
                    <a:pt x="1591" y="912"/>
                    <a:pt x="1973" y="630"/>
                    <a:pt x="2022" y="330"/>
                  </a:cubicBezTo>
                  <a:cubicBezTo>
                    <a:pt x="1904" y="125"/>
                    <a:pt x="1600" y="0"/>
                    <a:pt x="1238" y="0"/>
                  </a:cubicBezTo>
                  <a:close/>
                </a:path>
              </a:pathLst>
            </a:custGeom>
            <a:solidFill>
              <a:srgbClr val="C55D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11"/>
            <p:cNvSpPr/>
            <p:nvPr/>
          </p:nvSpPr>
          <p:spPr>
            <a:xfrm>
              <a:off x="3172250" y="1248225"/>
              <a:ext cx="66650" cy="49425"/>
            </a:xfrm>
            <a:custGeom>
              <a:avLst/>
              <a:gdLst/>
              <a:ahLst/>
              <a:cxnLst/>
              <a:rect l="l" t="t" r="r" b="b"/>
              <a:pathLst>
                <a:path w="2666" h="1977" extrusionOk="0">
                  <a:moveTo>
                    <a:pt x="1847" y="0"/>
                  </a:moveTo>
                  <a:cubicBezTo>
                    <a:pt x="1556" y="0"/>
                    <a:pt x="1209" y="112"/>
                    <a:pt x="886" y="331"/>
                  </a:cubicBezTo>
                  <a:cubicBezTo>
                    <a:pt x="288" y="737"/>
                    <a:pt x="1" y="1364"/>
                    <a:pt x="247" y="1725"/>
                  </a:cubicBezTo>
                  <a:cubicBezTo>
                    <a:pt x="360" y="1893"/>
                    <a:pt x="568" y="1976"/>
                    <a:pt x="818" y="1976"/>
                  </a:cubicBezTo>
                  <a:cubicBezTo>
                    <a:pt x="1110" y="1976"/>
                    <a:pt x="1458" y="1864"/>
                    <a:pt x="1780" y="1643"/>
                  </a:cubicBezTo>
                  <a:cubicBezTo>
                    <a:pt x="2379" y="1237"/>
                    <a:pt x="2666" y="614"/>
                    <a:pt x="2420" y="249"/>
                  </a:cubicBezTo>
                  <a:cubicBezTo>
                    <a:pt x="2304" y="82"/>
                    <a:pt x="2097" y="0"/>
                    <a:pt x="1847" y="0"/>
                  </a:cubicBezTo>
                  <a:close/>
                </a:path>
              </a:pathLst>
            </a:custGeom>
            <a:solidFill>
              <a:srgbClr val="B549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11"/>
            <p:cNvSpPr/>
            <p:nvPr/>
          </p:nvSpPr>
          <p:spPr>
            <a:xfrm>
              <a:off x="3176650" y="1254475"/>
              <a:ext cx="62575" cy="44150"/>
            </a:xfrm>
            <a:custGeom>
              <a:avLst/>
              <a:gdLst/>
              <a:ahLst/>
              <a:cxnLst/>
              <a:rect l="l" t="t" r="r" b="b"/>
              <a:pathLst>
                <a:path w="2503" h="1766" extrusionOk="0">
                  <a:moveTo>
                    <a:pt x="1922" y="1"/>
                  </a:moveTo>
                  <a:cubicBezTo>
                    <a:pt x="1641" y="1"/>
                    <a:pt x="1267" y="132"/>
                    <a:pt x="907" y="376"/>
                  </a:cubicBezTo>
                  <a:cubicBezTo>
                    <a:pt x="321" y="774"/>
                    <a:pt x="1" y="1323"/>
                    <a:pt x="194" y="1602"/>
                  </a:cubicBezTo>
                  <a:cubicBezTo>
                    <a:pt x="267" y="1712"/>
                    <a:pt x="408" y="1765"/>
                    <a:pt x="587" y="1765"/>
                  </a:cubicBezTo>
                  <a:cubicBezTo>
                    <a:pt x="868" y="1765"/>
                    <a:pt x="1242" y="1636"/>
                    <a:pt x="1600" y="1393"/>
                  </a:cubicBezTo>
                  <a:cubicBezTo>
                    <a:pt x="2182" y="995"/>
                    <a:pt x="2502" y="446"/>
                    <a:pt x="2314" y="163"/>
                  </a:cubicBezTo>
                  <a:cubicBezTo>
                    <a:pt x="2239" y="53"/>
                    <a:pt x="2099" y="1"/>
                    <a:pt x="1922" y="1"/>
                  </a:cubicBezTo>
                  <a:close/>
                </a:path>
              </a:pathLst>
            </a:custGeom>
            <a:solidFill>
              <a:srgbClr val="C55D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1"/>
            <p:cNvSpPr/>
            <p:nvPr/>
          </p:nvSpPr>
          <p:spPr>
            <a:xfrm>
              <a:off x="3452000" y="1067450"/>
              <a:ext cx="96200" cy="72700"/>
            </a:xfrm>
            <a:custGeom>
              <a:avLst/>
              <a:gdLst/>
              <a:ahLst/>
              <a:cxnLst/>
              <a:rect l="l" t="t" r="r" b="b"/>
              <a:pathLst>
                <a:path w="3848" h="2908" extrusionOk="0">
                  <a:moveTo>
                    <a:pt x="874" y="0"/>
                  </a:moveTo>
                  <a:lnTo>
                    <a:pt x="1" y="1190"/>
                  </a:lnTo>
                  <a:lnTo>
                    <a:pt x="1498" y="2342"/>
                  </a:lnTo>
                  <a:lnTo>
                    <a:pt x="3503" y="2908"/>
                  </a:lnTo>
                  <a:lnTo>
                    <a:pt x="3847" y="1513"/>
                  </a:lnTo>
                  <a:lnTo>
                    <a:pt x="874" y="0"/>
                  </a:lnTo>
                  <a:close/>
                </a:path>
              </a:pathLst>
            </a:custGeom>
            <a:solidFill>
              <a:srgbClr val="D96D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1"/>
            <p:cNvSpPr/>
            <p:nvPr/>
          </p:nvSpPr>
          <p:spPr>
            <a:xfrm>
              <a:off x="3471900" y="1066275"/>
              <a:ext cx="78250" cy="40175"/>
            </a:xfrm>
            <a:custGeom>
              <a:avLst/>
              <a:gdLst/>
              <a:ahLst/>
              <a:cxnLst/>
              <a:rect l="l" t="t" r="r" b="b"/>
              <a:pathLst>
                <a:path w="3130" h="1607" extrusionOk="0">
                  <a:moveTo>
                    <a:pt x="213" y="1"/>
                  </a:moveTo>
                  <a:cubicBezTo>
                    <a:pt x="142" y="1"/>
                    <a:pt x="95" y="16"/>
                    <a:pt x="78" y="47"/>
                  </a:cubicBezTo>
                  <a:cubicBezTo>
                    <a:pt x="0" y="199"/>
                    <a:pt x="607" y="662"/>
                    <a:pt x="1427" y="1077"/>
                  </a:cubicBezTo>
                  <a:cubicBezTo>
                    <a:pt x="2073" y="1403"/>
                    <a:pt x="2660" y="1607"/>
                    <a:pt x="2919" y="1607"/>
                  </a:cubicBezTo>
                  <a:cubicBezTo>
                    <a:pt x="2989" y="1607"/>
                    <a:pt x="3035" y="1592"/>
                    <a:pt x="3051" y="1560"/>
                  </a:cubicBezTo>
                  <a:cubicBezTo>
                    <a:pt x="3129" y="1405"/>
                    <a:pt x="2522" y="949"/>
                    <a:pt x="1702" y="527"/>
                  </a:cubicBezTo>
                  <a:cubicBezTo>
                    <a:pt x="1058" y="202"/>
                    <a:pt x="472" y="1"/>
                    <a:pt x="213" y="1"/>
                  </a:cubicBezTo>
                  <a:close/>
                </a:path>
              </a:pathLst>
            </a:custGeom>
            <a:solidFill>
              <a:srgbClr val="A13A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1"/>
            <p:cNvSpPr/>
            <p:nvPr/>
          </p:nvSpPr>
          <p:spPr>
            <a:xfrm>
              <a:off x="3473950" y="1069350"/>
              <a:ext cx="72500" cy="37125"/>
            </a:xfrm>
            <a:custGeom>
              <a:avLst/>
              <a:gdLst/>
              <a:ahLst/>
              <a:cxnLst/>
              <a:rect l="l" t="t" r="r" b="b"/>
              <a:pathLst>
                <a:path w="2900" h="1485" extrusionOk="0">
                  <a:moveTo>
                    <a:pt x="69" y="0"/>
                  </a:moveTo>
                  <a:cubicBezTo>
                    <a:pt x="43" y="0"/>
                    <a:pt x="20" y="2"/>
                    <a:pt x="0" y="6"/>
                  </a:cubicBezTo>
                  <a:cubicBezTo>
                    <a:pt x="95" y="207"/>
                    <a:pt x="636" y="597"/>
                    <a:pt x="1341" y="954"/>
                  </a:cubicBezTo>
                  <a:cubicBezTo>
                    <a:pt x="1987" y="1282"/>
                    <a:pt x="2571" y="1485"/>
                    <a:pt x="2832" y="1485"/>
                  </a:cubicBezTo>
                  <a:cubicBezTo>
                    <a:pt x="2858" y="1485"/>
                    <a:pt x="2880" y="1483"/>
                    <a:pt x="2900" y="1478"/>
                  </a:cubicBezTo>
                  <a:cubicBezTo>
                    <a:pt x="2809" y="1278"/>
                    <a:pt x="2268" y="888"/>
                    <a:pt x="1559" y="527"/>
                  </a:cubicBezTo>
                  <a:cubicBezTo>
                    <a:pt x="913" y="203"/>
                    <a:pt x="333" y="0"/>
                    <a:pt x="69" y="0"/>
                  </a:cubicBezTo>
                  <a:close/>
                </a:path>
              </a:pathLst>
            </a:custGeom>
            <a:solidFill>
              <a:srgbClr val="BA51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11"/>
            <p:cNvSpPr/>
            <p:nvPr/>
          </p:nvSpPr>
          <p:spPr>
            <a:xfrm>
              <a:off x="3317625" y="1046325"/>
              <a:ext cx="70750" cy="45350"/>
            </a:xfrm>
            <a:custGeom>
              <a:avLst/>
              <a:gdLst/>
              <a:ahLst/>
              <a:cxnLst/>
              <a:rect l="l" t="t" r="r" b="b"/>
              <a:pathLst>
                <a:path w="2830" h="1814" extrusionOk="0">
                  <a:moveTo>
                    <a:pt x="197" y="1"/>
                  </a:moveTo>
                  <a:lnTo>
                    <a:pt x="0" y="1424"/>
                  </a:lnTo>
                  <a:lnTo>
                    <a:pt x="1337" y="1813"/>
                  </a:lnTo>
                  <a:lnTo>
                    <a:pt x="2830" y="1469"/>
                  </a:lnTo>
                  <a:lnTo>
                    <a:pt x="2620" y="83"/>
                  </a:lnTo>
                  <a:lnTo>
                    <a:pt x="197" y="1"/>
                  </a:lnTo>
                  <a:close/>
                </a:path>
              </a:pathLst>
            </a:custGeom>
            <a:solidFill>
              <a:srgbClr val="D96D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11"/>
            <p:cNvSpPr/>
            <p:nvPr/>
          </p:nvSpPr>
          <p:spPr>
            <a:xfrm>
              <a:off x="3322525" y="1039700"/>
              <a:ext cx="60625" cy="15225"/>
            </a:xfrm>
            <a:custGeom>
              <a:avLst/>
              <a:gdLst/>
              <a:ahLst/>
              <a:cxnLst/>
              <a:rect l="l" t="t" r="r" b="b"/>
              <a:pathLst>
                <a:path w="2425" h="609" extrusionOk="0">
                  <a:moveTo>
                    <a:pt x="1071" y="1"/>
                  </a:moveTo>
                  <a:cubicBezTo>
                    <a:pt x="475" y="1"/>
                    <a:pt x="9" y="114"/>
                    <a:pt x="5" y="266"/>
                  </a:cubicBezTo>
                  <a:cubicBezTo>
                    <a:pt x="1" y="434"/>
                    <a:pt x="542" y="585"/>
                    <a:pt x="1211" y="606"/>
                  </a:cubicBezTo>
                  <a:cubicBezTo>
                    <a:pt x="1262" y="608"/>
                    <a:pt x="1313" y="608"/>
                    <a:pt x="1363" y="608"/>
                  </a:cubicBezTo>
                  <a:cubicBezTo>
                    <a:pt x="1956" y="608"/>
                    <a:pt x="2421" y="499"/>
                    <a:pt x="2424" y="348"/>
                  </a:cubicBezTo>
                  <a:cubicBezTo>
                    <a:pt x="2424" y="184"/>
                    <a:pt x="1887" y="28"/>
                    <a:pt x="1219" y="3"/>
                  </a:cubicBezTo>
                  <a:cubicBezTo>
                    <a:pt x="1169" y="2"/>
                    <a:pt x="1119" y="1"/>
                    <a:pt x="1071" y="1"/>
                  </a:cubicBezTo>
                  <a:close/>
                </a:path>
              </a:pathLst>
            </a:custGeom>
            <a:solidFill>
              <a:srgbClr val="A13A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1"/>
            <p:cNvSpPr/>
            <p:nvPr/>
          </p:nvSpPr>
          <p:spPr>
            <a:xfrm>
              <a:off x="3323150" y="1043050"/>
              <a:ext cx="59175" cy="12000"/>
            </a:xfrm>
            <a:custGeom>
              <a:avLst/>
              <a:gdLst/>
              <a:ahLst/>
              <a:cxnLst/>
              <a:rect l="l" t="t" r="r" b="b"/>
              <a:pathLst>
                <a:path w="2367" h="480" extrusionOk="0">
                  <a:moveTo>
                    <a:pt x="971" y="0"/>
                  </a:moveTo>
                  <a:cubicBezTo>
                    <a:pt x="426" y="0"/>
                    <a:pt x="8" y="81"/>
                    <a:pt x="5" y="197"/>
                  </a:cubicBezTo>
                  <a:cubicBezTo>
                    <a:pt x="1" y="328"/>
                    <a:pt x="525" y="451"/>
                    <a:pt x="1173" y="476"/>
                  </a:cubicBezTo>
                  <a:cubicBezTo>
                    <a:pt x="1238" y="478"/>
                    <a:pt x="1301" y="479"/>
                    <a:pt x="1363" y="479"/>
                  </a:cubicBezTo>
                  <a:cubicBezTo>
                    <a:pt x="1926" y="479"/>
                    <a:pt x="2359" y="398"/>
                    <a:pt x="2362" y="279"/>
                  </a:cubicBezTo>
                  <a:cubicBezTo>
                    <a:pt x="2367" y="152"/>
                    <a:pt x="1842" y="25"/>
                    <a:pt x="1190" y="5"/>
                  </a:cubicBezTo>
                  <a:cubicBezTo>
                    <a:pt x="1115" y="2"/>
                    <a:pt x="1042" y="0"/>
                    <a:pt x="971" y="0"/>
                  </a:cubicBezTo>
                  <a:close/>
                </a:path>
              </a:pathLst>
            </a:custGeom>
            <a:solidFill>
              <a:srgbClr val="BA51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1"/>
            <p:cNvSpPr/>
            <p:nvPr/>
          </p:nvSpPr>
          <p:spPr>
            <a:xfrm>
              <a:off x="3417675" y="1118325"/>
              <a:ext cx="106825" cy="50150"/>
            </a:xfrm>
            <a:custGeom>
              <a:avLst/>
              <a:gdLst/>
              <a:ahLst/>
              <a:cxnLst/>
              <a:rect l="l" t="t" r="r" b="b"/>
              <a:pathLst>
                <a:path w="4273" h="2006" extrusionOk="0">
                  <a:moveTo>
                    <a:pt x="853" y="0"/>
                  </a:moveTo>
                  <a:cubicBezTo>
                    <a:pt x="471" y="0"/>
                    <a:pt x="205" y="91"/>
                    <a:pt x="140" y="274"/>
                  </a:cubicBezTo>
                  <a:cubicBezTo>
                    <a:pt x="0" y="655"/>
                    <a:pt x="783" y="1287"/>
                    <a:pt x="1887" y="1693"/>
                  </a:cubicBezTo>
                  <a:cubicBezTo>
                    <a:pt x="2457" y="1900"/>
                    <a:pt x="3001" y="2005"/>
                    <a:pt x="3412" y="2005"/>
                  </a:cubicBezTo>
                  <a:cubicBezTo>
                    <a:pt x="3797" y="2005"/>
                    <a:pt x="4066" y="1914"/>
                    <a:pt x="4134" y="1730"/>
                  </a:cubicBezTo>
                  <a:cubicBezTo>
                    <a:pt x="4273" y="1348"/>
                    <a:pt x="3490" y="717"/>
                    <a:pt x="2387" y="315"/>
                  </a:cubicBezTo>
                  <a:cubicBezTo>
                    <a:pt x="1814" y="106"/>
                    <a:pt x="1266" y="0"/>
                    <a:pt x="853" y="0"/>
                  </a:cubicBezTo>
                  <a:close/>
                </a:path>
              </a:pathLst>
            </a:custGeom>
            <a:solidFill>
              <a:srgbClr val="B549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1"/>
            <p:cNvSpPr/>
            <p:nvPr/>
          </p:nvSpPr>
          <p:spPr>
            <a:xfrm>
              <a:off x="3418275" y="1125000"/>
              <a:ext cx="102750" cy="44450"/>
            </a:xfrm>
            <a:custGeom>
              <a:avLst/>
              <a:gdLst/>
              <a:ahLst/>
              <a:cxnLst/>
              <a:rect l="l" t="t" r="r" b="b"/>
              <a:pathLst>
                <a:path w="4110" h="1778" extrusionOk="0">
                  <a:moveTo>
                    <a:pt x="619" y="0"/>
                  </a:moveTo>
                  <a:cubicBezTo>
                    <a:pt x="341" y="0"/>
                    <a:pt x="155" y="59"/>
                    <a:pt x="112" y="179"/>
                  </a:cubicBezTo>
                  <a:cubicBezTo>
                    <a:pt x="1" y="474"/>
                    <a:pt x="788" y="1032"/>
                    <a:pt x="1863" y="1426"/>
                  </a:cubicBezTo>
                  <a:cubicBezTo>
                    <a:pt x="2497" y="1656"/>
                    <a:pt x="3090" y="1777"/>
                    <a:pt x="3492" y="1777"/>
                  </a:cubicBezTo>
                  <a:cubicBezTo>
                    <a:pt x="3771" y="1777"/>
                    <a:pt x="3958" y="1719"/>
                    <a:pt x="4003" y="1598"/>
                  </a:cubicBezTo>
                  <a:cubicBezTo>
                    <a:pt x="4110" y="1303"/>
                    <a:pt x="3326" y="745"/>
                    <a:pt x="2252" y="355"/>
                  </a:cubicBezTo>
                  <a:cubicBezTo>
                    <a:pt x="1617" y="123"/>
                    <a:pt x="1021" y="0"/>
                    <a:pt x="619" y="0"/>
                  </a:cubicBezTo>
                  <a:close/>
                </a:path>
              </a:pathLst>
            </a:custGeom>
            <a:solidFill>
              <a:srgbClr val="C55D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3" name="Google Shape;233;p11"/>
          <p:cNvSpPr txBox="1">
            <a:spLocks noGrp="1"/>
          </p:cNvSpPr>
          <p:nvPr>
            <p:ph type="title"/>
          </p:nvPr>
        </p:nvSpPr>
        <p:spPr>
          <a:xfrm>
            <a:off x="3300150" y="330150"/>
            <a:ext cx="5410200" cy="489000"/>
          </a:xfrm>
          <a:prstGeom prst="rect">
            <a:avLst/>
          </a:prstGeom>
        </p:spPr>
        <p:txBody>
          <a:bodyPr spcFirstLastPara="1" wrap="square" lIns="91425" tIns="91425" rIns="91425" bIns="91425" anchor="t" anchorCtr="0">
            <a:noAutofit/>
          </a:bodyPr>
          <a:lstStyle>
            <a:lvl1pPr lvl="0" algn="r" rtl="0">
              <a:spcBef>
                <a:spcPts val="0"/>
              </a:spcBef>
              <a:spcAft>
                <a:spcPts val="0"/>
              </a:spcAft>
              <a:buClr>
                <a:srgbClr val="FFFFFF"/>
              </a:buClr>
              <a:buSzPts val="2400"/>
              <a:buNone/>
              <a:defRPr sz="2400">
                <a:solidFill>
                  <a:srgbClr val="FFFFFF"/>
                </a:solidFill>
              </a:defRPr>
            </a:lvl1pPr>
            <a:lvl2pPr lvl="1" algn="ctr" rtl="0">
              <a:spcBef>
                <a:spcPts val="0"/>
              </a:spcBef>
              <a:spcAft>
                <a:spcPts val="0"/>
              </a:spcAft>
              <a:buClr>
                <a:srgbClr val="0F0F4B"/>
              </a:buClr>
              <a:buSzPts val="2800"/>
              <a:buNone/>
              <a:defRPr>
                <a:solidFill>
                  <a:srgbClr val="0F0F4B"/>
                </a:solidFill>
              </a:defRPr>
            </a:lvl2pPr>
            <a:lvl3pPr lvl="2" algn="ctr" rtl="0">
              <a:spcBef>
                <a:spcPts val="0"/>
              </a:spcBef>
              <a:spcAft>
                <a:spcPts val="0"/>
              </a:spcAft>
              <a:buClr>
                <a:srgbClr val="0F0F4B"/>
              </a:buClr>
              <a:buSzPts val="2800"/>
              <a:buNone/>
              <a:defRPr>
                <a:solidFill>
                  <a:srgbClr val="0F0F4B"/>
                </a:solidFill>
              </a:defRPr>
            </a:lvl3pPr>
            <a:lvl4pPr lvl="3" algn="ctr" rtl="0">
              <a:spcBef>
                <a:spcPts val="0"/>
              </a:spcBef>
              <a:spcAft>
                <a:spcPts val="0"/>
              </a:spcAft>
              <a:buClr>
                <a:srgbClr val="0F0F4B"/>
              </a:buClr>
              <a:buSzPts val="2800"/>
              <a:buNone/>
              <a:defRPr>
                <a:solidFill>
                  <a:srgbClr val="0F0F4B"/>
                </a:solidFill>
              </a:defRPr>
            </a:lvl4pPr>
            <a:lvl5pPr lvl="4" algn="ctr" rtl="0">
              <a:spcBef>
                <a:spcPts val="0"/>
              </a:spcBef>
              <a:spcAft>
                <a:spcPts val="0"/>
              </a:spcAft>
              <a:buClr>
                <a:srgbClr val="0F0F4B"/>
              </a:buClr>
              <a:buSzPts val="2800"/>
              <a:buNone/>
              <a:defRPr>
                <a:solidFill>
                  <a:srgbClr val="0F0F4B"/>
                </a:solidFill>
              </a:defRPr>
            </a:lvl5pPr>
            <a:lvl6pPr lvl="5" algn="ctr" rtl="0">
              <a:spcBef>
                <a:spcPts val="0"/>
              </a:spcBef>
              <a:spcAft>
                <a:spcPts val="0"/>
              </a:spcAft>
              <a:buClr>
                <a:srgbClr val="0F0F4B"/>
              </a:buClr>
              <a:buSzPts val="2800"/>
              <a:buNone/>
              <a:defRPr>
                <a:solidFill>
                  <a:srgbClr val="0F0F4B"/>
                </a:solidFill>
              </a:defRPr>
            </a:lvl6pPr>
            <a:lvl7pPr lvl="6" algn="ctr" rtl="0">
              <a:spcBef>
                <a:spcPts val="0"/>
              </a:spcBef>
              <a:spcAft>
                <a:spcPts val="0"/>
              </a:spcAft>
              <a:buClr>
                <a:srgbClr val="0F0F4B"/>
              </a:buClr>
              <a:buSzPts val="2800"/>
              <a:buNone/>
              <a:defRPr>
                <a:solidFill>
                  <a:srgbClr val="0F0F4B"/>
                </a:solidFill>
              </a:defRPr>
            </a:lvl7pPr>
            <a:lvl8pPr lvl="7" algn="ctr" rtl="0">
              <a:spcBef>
                <a:spcPts val="0"/>
              </a:spcBef>
              <a:spcAft>
                <a:spcPts val="0"/>
              </a:spcAft>
              <a:buClr>
                <a:srgbClr val="0F0F4B"/>
              </a:buClr>
              <a:buSzPts val="2800"/>
              <a:buNone/>
              <a:defRPr>
                <a:solidFill>
                  <a:srgbClr val="0F0F4B"/>
                </a:solidFill>
              </a:defRPr>
            </a:lvl8pPr>
            <a:lvl9pPr lvl="8" algn="ctr" rtl="0">
              <a:spcBef>
                <a:spcPts val="0"/>
              </a:spcBef>
              <a:spcAft>
                <a:spcPts val="0"/>
              </a:spcAft>
              <a:buClr>
                <a:srgbClr val="0F0F4B"/>
              </a:buClr>
              <a:buSzPts val="2800"/>
              <a:buNone/>
              <a:defRPr>
                <a:solidFill>
                  <a:srgbClr val="0F0F4B"/>
                </a:solidFill>
              </a:defRPr>
            </a:lvl9pPr>
          </a:lstStyle>
          <a:p>
            <a:endParaRPr/>
          </a:p>
        </p:txBody>
      </p:sp>
      <p:cxnSp>
        <p:nvCxnSpPr>
          <p:cNvPr id="234" name="Google Shape;234;p11"/>
          <p:cNvCxnSpPr/>
          <p:nvPr/>
        </p:nvCxnSpPr>
        <p:spPr>
          <a:xfrm>
            <a:off x="6005250" y="-99550"/>
            <a:ext cx="0" cy="429600"/>
          </a:xfrm>
          <a:prstGeom prst="straightConnector1">
            <a:avLst/>
          </a:prstGeom>
          <a:noFill/>
          <a:ln w="28575" cap="flat" cmpd="sng">
            <a:solidFill>
              <a:srgbClr val="FFFFFF"/>
            </a:solidFill>
            <a:prstDash val="solid"/>
            <a:round/>
            <a:headEnd type="none" w="med" len="med"/>
            <a:tailEnd type="none" w="med" len="med"/>
          </a:ln>
        </p:spPr>
      </p:cxnSp>
      <p:cxnSp>
        <p:nvCxnSpPr>
          <p:cNvPr id="235" name="Google Shape;235;p11"/>
          <p:cNvCxnSpPr/>
          <p:nvPr/>
        </p:nvCxnSpPr>
        <p:spPr>
          <a:xfrm>
            <a:off x="2989350" y="330150"/>
            <a:ext cx="6031800" cy="0"/>
          </a:xfrm>
          <a:prstGeom prst="straightConnector1">
            <a:avLst/>
          </a:prstGeom>
          <a:noFill/>
          <a:ln w="28575" cap="flat" cmpd="sng">
            <a:solidFill>
              <a:srgbClr val="FFFFFF"/>
            </a:solidFill>
            <a:prstDash val="solid"/>
            <a:round/>
            <a:headEnd type="none" w="med" len="med"/>
            <a:tailEnd type="none" w="med" len="med"/>
          </a:ln>
        </p:spPr>
      </p:cxnSp>
      <p:sp>
        <p:nvSpPr>
          <p:cNvPr id="236" name="Google Shape;236;p11"/>
          <p:cNvSpPr/>
          <p:nvPr/>
        </p:nvSpPr>
        <p:spPr>
          <a:xfrm rot="10800000">
            <a:off x="-43050" y="-19639"/>
            <a:ext cx="3968015" cy="2885964"/>
          </a:xfrm>
          <a:custGeom>
            <a:avLst/>
            <a:gdLst/>
            <a:ahLst/>
            <a:cxnLst/>
            <a:rect l="l" t="t" r="r" b="b"/>
            <a:pathLst>
              <a:path w="132643" h="98137" extrusionOk="0">
                <a:moveTo>
                  <a:pt x="132642" y="0"/>
                </a:moveTo>
                <a:cubicBezTo>
                  <a:pt x="131181" y="9829"/>
                  <a:pt x="128999" y="20689"/>
                  <a:pt x="125872" y="28645"/>
                </a:cubicBezTo>
                <a:cubicBezTo>
                  <a:pt x="119001" y="46060"/>
                  <a:pt x="108394" y="49934"/>
                  <a:pt x="93795" y="49934"/>
                </a:cubicBezTo>
                <a:cubicBezTo>
                  <a:pt x="90575" y="49934"/>
                  <a:pt x="87160" y="49746"/>
                  <a:pt x="83548" y="49472"/>
                </a:cubicBezTo>
                <a:cubicBezTo>
                  <a:pt x="74958" y="48829"/>
                  <a:pt x="67497" y="47986"/>
                  <a:pt x="60767" y="47986"/>
                </a:cubicBezTo>
                <a:cubicBezTo>
                  <a:pt x="51852" y="47986"/>
                  <a:pt x="44220" y="49465"/>
                  <a:pt x="36945" y="54851"/>
                </a:cubicBezTo>
                <a:cubicBezTo>
                  <a:pt x="21325" y="66398"/>
                  <a:pt x="23937" y="90610"/>
                  <a:pt x="1083" y="97810"/>
                </a:cubicBezTo>
                <a:lnTo>
                  <a:pt x="0" y="98137"/>
                </a:lnTo>
                <a:lnTo>
                  <a:pt x="132642" y="98137"/>
                </a:lnTo>
                <a:lnTo>
                  <a:pt x="132642" y="0"/>
                </a:lnTo>
                <a:close/>
              </a:path>
            </a:pathLst>
          </a:custGeom>
          <a:gradFill>
            <a:gsLst>
              <a:gs pos="0">
                <a:srgbClr val="72397B"/>
              </a:gs>
              <a:gs pos="56000">
                <a:srgbClr val="3F2767"/>
              </a:gs>
              <a:gs pos="100000">
                <a:srgbClr val="0B1453"/>
              </a:gs>
            </a:gsLst>
            <a:lin ang="5400700" scaled="0"/>
          </a:gradFill>
          <a:ln>
            <a:noFill/>
          </a:ln>
        </p:spPr>
        <p:txBody>
          <a:bodyPr spcFirstLastPara="1" wrap="square" lIns="48200" tIns="48200" rIns="48200" bIns="48200" anchor="ctr" anchorCtr="0">
            <a:noAutofit/>
          </a:bodyPr>
          <a:lstStyle/>
          <a:p>
            <a:pPr marL="0" lvl="0" indent="0" algn="l" rtl="0">
              <a:spcBef>
                <a:spcPts val="0"/>
              </a:spcBef>
              <a:spcAft>
                <a:spcPts val="0"/>
              </a:spcAft>
              <a:buNone/>
            </a:pPr>
            <a:endParaRPr/>
          </a:p>
        </p:txBody>
      </p:sp>
      <p:pic>
        <p:nvPicPr>
          <p:cNvPr id="237" name="Google Shape;237;p11"/>
          <p:cNvPicPr preferRelativeResize="0"/>
          <p:nvPr/>
        </p:nvPicPr>
        <p:blipFill>
          <a:blip r:embed="rId2">
            <a:alphaModFix/>
          </a:blip>
          <a:stretch>
            <a:fillRect/>
          </a:stretch>
        </p:blipFill>
        <p:spPr>
          <a:xfrm>
            <a:off x="-53325" y="-128354"/>
            <a:ext cx="9251902" cy="5486482"/>
          </a:xfrm>
          <a:prstGeom prst="rect">
            <a:avLst/>
          </a:prstGeom>
          <a:noFill/>
          <a:ln>
            <a:noFill/>
          </a:ln>
        </p:spPr>
      </p:pic>
    </p:spTree>
    <p:extLst>
      <p:ext uri="{BB962C8B-B14F-4D97-AF65-F5344CB8AC3E}">
        <p14:creationId xmlns:p14="http://schemas.microsoft.com/office/powerpoint/2010/main" val="2375458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TLE 1">
  <p:cSld name="TITTLE 1">
    <p:spTree>
      <p:nvGrpSpPr>
        <p:cNvPr id="1" name="Shape 1598"/>
        <p:cNvGrpSpPr/>
        <p:nvPr/>
      </p:nvGrpSpPr>
      <p:grpSpPr>
        <a:xfrm>
          <a:off x="0" y="0"/>
          <a:ext cx="0" cy="0"/>
          <a:chOff x="0" y="0"/>
          <a:chExt cx="0" cy="0"/>
        </a:xfrm>
      </p:grpSpPr>
      <p:sp>
        <p:nvSpPr>
          <p:cNvPr id="1599" name="Google Shape;1599;p15"/>
          <p:cNvSpPr/>
          <p:nvPr/>
        </p:nvSpPr>
        <p:spPr>
          <a:xfrm>
            <a:off x="5247279" y="2339798"/>
            <a:ext cx="3968015" cy="2885964"/>
          </a:xfrm>
          <a:custGeom>
            <a:avLst/>
            <a:gdLst/>
            <a:ahLst/>
            <a:cxnLst/>
            <a:rect l="l" t="t" r="r" b="b"/>
            <a:pathLst>
              <a:path w="132643" h="98137" extrusionOk="0">
                <a:moveTo>
                  <a:pt x="132642" y="0"/>
                </a:moveTo>
                <a:cubicBezTo>
                  <a:pt x="131181" y="9829"/>
                  <a:pt x="128999" y="20689"/>
                  <a:pt x="125872" y="28645"/>
                </a:cubicBezTo>
                <a:cubicBezTo>
                  <a:pt x="119001" y="46060"/>
                  <a:pt x="108394" y="49934"/>
                  <a:pt x="93795" y="49934"/>
                </a:cubicBezTo>
                <a:cubicBezTo>
                  <a:pt x="90575" y="49934"/>
                  <a:pt x="87160" y="49746"/>
                  <a:pt x="83548" y="49472"/>
                </a:cubicBezTo>
                <a:cubicBezTo>
                  <a:pt x="74958" y="48829"/>
                  <a:pt x="67497" y="47986"/>
                  <a:pt x="60767" y="47986"/>
                </a:cubicBezTo>
                <a:cubicBezTo>
                  <a:pt x="51852" y="47986"/>
                  <a:pt x="44220" y="49465"/>
                  <a:pt x="36945" y="54851"/>
                </a:cubicBezTo>
                <a:cubicBezTo>
                  <a:pt x="21325" y="66398"/>
                  <a:pt x="23937" y="90610"/>
                  <a:pt x="1083" y="97810"/>
                </a:cubicBezTo>
                <a:lnTo>
                  <a:pt x="0" y="98137"/>
                </a:lnTo>
                <a:lnTo>
                  <a:pt x="132642" y="98137"/>
                </a:lnTo>
                <a:lnTo>
                  <a:pt x="132642" y="0"/>
                </a:lnTo>
                <a:close/>
              </a:path>
            </a:pathLst>
          </a:custGeom>
          <a:gradFill>
            <a:gsLst>
              <a:gs pos="0">
                <a:srgbClr val="72397B"/>
              </a:gs>
              <a:gs pos="56000">
                <a:srgbClr val="3F2767"/>
              </a:gs>
              <a:gs pos="100000">
                <a:srgbClr val="0B1453"/>
              </a:gs>
            </a:gsLst>
            <a:lin ang="5400700" scaled="0"/>
          </a:gradFill>
          <a:ln>
            <a:noFill/>
          </a:ln>
        </p:spPr>
        <p:txBody>
          <a:bodyPr spcFirstLastPara="1" wrap="square" lIns="48200" tIns="48200" rIns="48200" bIns="48200" anchor="ctr" anchorCtr="0">
            <a:noAutofit/>
          </a:bodyPr>
          <a:lstStyle/>
          <a:p>
            <a:pPr marL="0" lvl="0" indent="0" algn="l" rtl="0">
              <a:spcBef>
                <a:spcPts val="0"/>
              </a:spcBef>
              <a:spcAft>
                <a:spcPts val="0"/>
              </a:spcAft>
              <a:buNone/>
            </a:pPr>
            <a:endParaRPr/>
          </a:p>
        </p:txBody>
      </p:sp>
      <p:sp>
        <p:nvSpPr>
          <p:cNvPr id="1600" name="Google Shape;1600;p15"/>
          <p:cNvSpPr txBox="1">
            <a:spLocks noGrp="1"/>
          </p:cNvSpPr>
          <p:nvPr>
            <p:ph type="title"/>
          </p:nvPr>
        </p:nvSpPr>
        <p:spPr>
          <a:xfrm>
            <a:off x="3300150" y="330150"/>
            <a:ext cx="5410200" cy="489000"/>
          </a:xfrm>
          <a:prstGeom prst="rect">
            <a:avLst/>
          </a:prstGeom>
          <a:ln>
            <a:noFill/>
          </a:ln>
        </p:spPr>
        <p:txBody>
          <a:bodyPr spcFirstLastPara="1" wrap="square" lIns="91425" tIns="91425" rIns="91425" bIns="91425" anchor="t" anchorCtr="0">
            <a:noAutofit/>
          </a:bodyPr>
          <a:lstStyle>
            <a:lvl1pPr lvl="0" algn="r" rtl="0">
              <a:spcBef>
                <a:spcPts val="0"/>
              </a:spcBef>
              <a:spcAft>
                <a:spcPts val="0"/>
              </a:spcAft>
              <a:buClr>
                <a:srgbClr val="0F0F4B"/>
              </a:buClr>
              <a:buSzPts val="2400"/>
              <a:buNone/>
              <a:defRPr sz="2400">
                <a:solidFill>
                  <a:srgbClr val="0F0F4B"/>
                </a:solidFill>
              </a:defRPr>
            </a:lvl1pPr>
            <a:lvl2pPr lvl="1" algn="ctr" rtl="0">
              <a:spcBef>
                <a:spcPts val="0"/>
              </a:spcBef>
              <a:spcAft>
                <a:spcPts val="0"/>
              </a:spcAft>
              <a:buClr>
                <a:srgbClr val="0F0F4B"/>
              </a:buClr>
              <a:buSzPts val="2800"/>
              <a:buNone/>
              <a:defRPr>
                <a:solidFill>
                  <a:srgbClr val="0F0F4B"/>
                </a:solidFill>
              </a:defRPr>
            </a:lvl2pPr>
            <a:lvl3pPr lvl="2" algn="ctr" rtl="0">
              <a:spcBef>
                <a:spcPts val="0"/>
              </a:spcBef>
              <a:spcAft>
                <a:spcPts val="0"/>
              </a:spcAft>
              <a:buClr>
                <a:srgbClr val="0F0F4B"/>
              </a:buClr>
              <a:buSzPts val="2800"/>
              <a:buNone/>
              <a:defRPr>
                <a:solidFill>
                  <a:srgbClr val="0F0F4B"/>
                </a:solidFill>
              </a:defRPr>
            </a:lvl3pPr>
            <a:lvl4pPr lvl="3" algn="ctr" rtl="0">
              <a:spcBef>
                <a:spcPts val="0"/>
              </a:spcBef>
              <a:spcAft>
                <a:spcPts val="0"/>
              </a:spcAft>
              <a:buClr>
                <a:srgbClr val="0F0F4B"/>
              </a:buClr>
              <a:buSzPts val="2800"/>
              <a:buNone/>
              <a:defRPr>
                <a:solidFill>
                  <a:srgbClr val="0F0F4B"/>
                </a:solidFill>
              </a:defRPr>
            </a:lvl4pPr>
            <a:lvl5pPr lvl="4" algn="ctr" rtl="0">
              <a:spcBef>
                <a:spcPts val="0"/>
              </a:spcBef>
              <a:spcAft>
                <a:spcPts val="0"/>
              </a:spcAft>
              <a:buClr>
                <a:srgbClr val="0F0F4B"/>
              </a:buClr>
              <a:buSzPts val="2800"/>
              <a:buNone/>
              <a:defRPr>
                <a:solidFill>
                  <a:srgbClr val="0F0F4B"/>
                </a:solidFill>
              </a:defRPr>
            </a:lvl5pPr>
            <a:lvl6pPr lvl="5" algn="ctr" rtl="0">
              <a:spcBef>
                <a:spcPts val="0"/>
              </a:spcBef>
              <a:spcAft>
                <a:spcPts val="0"/>
              </a:spcAft>
              <a:buClr>
                <a:srgbClr val="0F0F4B"/>
              </a:buClr>
              <a:buSzPts val="2800"/>
              <a:buNone/>
              <a:defRPr>
                <a:solidFill>
                  <a:srgbClr val="0F0F4B"/>
                </a:solidFill>
              </a:defRPr>
            </a:lvl6pPr>
            <a:lvl7pPr lvl="6" algn="ctr" rtl="0">
              <a:spcBef>
                <a:spcPts val="0"/>
              </a:spcBef>
              <a:spcAft>
                <a:spcPts val="0"/>
              </a:spcAft>
              <a:buClr>
                <a:srgbClr val="0F0F4B"/>
              </a:buClr>
              <a:buSzPts val="2800"/>
              <a:buNone/>
              <a:defRPr>
                <a:solidFill>
                  <a:srgbClr val="0F0F4B"/>
                </a:solidFill>
              </a:defRPr>
            </a:lvl7pPr>
            <a:lvl8pPr lvl="7" algn="ctr" rtl="0">
              <a:spcBef>
                <a:spcPts val="0"/>
              </a:spcBef>
              <a:spcAft>
                <a:spcPts val="0"/>
              </a:spcAft>
              <a:buClr>
                <a:srgbClr val="0F0F4B"/>
              </a:buClr>
              <a:buSzPts val="2800"/>
              <a:buNone/>
              <a:defRPr>
                <a:solidFill>
                  <a:srgbClr val="0F0F4B"/>
                </a:solidFill>
              </a:defRPr>
            </a:lvl8pPr>
            <a:lvl9pPr lvl="8" algn="ctr" rtl="0">
              <a:spcBef>
                <a:spcPts val="0"/>
              </a:spcBef>
              <a:spcAft>
                <a:spcPts val="0"/>
              </a:spcAft>
              <a:buClr>
                <a:srgbClr val="0F0F4B"/>
              </a:buClr>
              <a:buSzPts val="2800"/>
              <a:buNone/>
              <a:defRPr>
                <a:solidFill>
                  <a:srgbClr val="0F0F4B"/>
                </a:solidFill>
              </a:defRPr>
            </a:lvl9pPr>
          </a:lstStyle>
          <a:p>
            <a:endParaRPr/>
          </a:p>
        </p:txBody>
      </p:sp>
      <p:cxnSp>
        <p:nvCxnSpPr>
          <p:cNvPr id="1601" name="Google Shape;1601;p15"/>
          <p:cNvCxnSpPr/>
          <p:nvPr/>
        </p:nvCxnSpPr>
        <p:spPr>
          <a:xfrm>
            <a:off x="6005250" y="-99550"/>
            <a:ext cx="0" cy="429600"/>
          </a:xfrm>
          <a:prstGeom prst="straightConnector1">
            <a:avLst/>
          </a:prstGeom>
          <a:noFill/>
          <a:ln w="28575" cap="flat" cmpd="sng">
            <a:solidFill>
              <a:srgbClr val="0F0F4B"/>
            </a:solidFill>
            <a:prstDash val="solid"/>
            <a:round/>
            <a:headEnd type="none" w="med" len="med"/>
            <a:tailEnd type="none" w="med" len="med"/>
          </a:ln>
        </p:spPr>
      </p:cxnSp>
      <p:cxnSp>
        <p:nvCxnSpPr>
          <p:cNvPr id="1602" name="Google Shape;1602;p15"/>
          <p:cNvCxnSpPr/>
          <p:nvPr/>
        </p:nvCxnSpPr>
        <p:spPr>
          <a:xfrm>
            <a:off x="2989350" y="330150"/>
            <a:ext cx="6031800" cy="0"/>
          </a:xfrm>
          <a:prstGeom prst="straightConnector1">
            <a:avLst/>
          </a:prstGeom>
          <a:noFill/>
          <a:ln w="28575" cap="flat" cmpd="sng">
            <a:solidFill>
              <a:srgbClr val="0F0F4B"/>
            </a:solidFill>
            <a:prstDash val="solid"/>
            <a:round/>
            <a:headEnd type="none" w="med" len="med"/>
            <a:tailEnd type="none" w="med" len="med"/>
          </a:ln>
        </p:spPr>
      </p:cxnSp>
      <p:sp>
        <p:nvSpPr>
          <p:cNvPr id="1603" name="Google Shape;1603;p15"/>
          <p:cNvSpPr/>
          <p:nvPr/>
        </p:nvSpPr>
        <p:spPr>
          <a:xfrm rot="10800000">
            <a:off x="-43050" y="-19639"/>
            <a:ext cx="3968015" cy="2885964"/>
          </a:xfrm>
          <a:custGeom>
            <a:avLst/>
            <a:gdLst/>
            <a:ahLst/>
            <a:cxnLst/>
            <a:rect l="l" t="t" r="r" b="b"/>
            <a:pathLst>
              <a:path w="132643" h="98137" extrusionOk="0">
                <a:moveTo>
                  <a:pt x="132642" y="0"/>
                </a:moveTo>
                <a:cubicBezTo>
                  <a:pt x="131181" y="9829"/>
                  <a:pt x="128999" y="20689"/>
                  <a:pt x="125872" y="28645"/>
                </a:cubicBezTo>
                <a:cubicBezTo>
                  <a:pt x="119001" y="46060"/>
                  <a:pt x="108394" y="49934"/>
                  <a:pt x="93795" y="49934"/>
                </a:cubicBezTo>
                <a:cubicBezTo>
                  <a:pt x="90575" y="49934"/>
                  <a:pt x="87160" y="49746"/>
                  <a:pt x="83548" y="49472"/>
                </a:cubicBezTo>
                <a:cubicBezTo>
                  <a:pt x="74958" y="48829"/>
                  <a:pt x="67497" y="47986"/>
                  <a:pt x="60767" y="47986"/>
                </a:cubicBezTo>
                <a:cubicBezTo>
                  <a:pt x="51852" y="47986"/>
                  <a:pt x="44220" y="49465"/>
                  <a:pt x="36945" y="54851"/>
                </a:cubicBezTo>
                <a:cubicBezTo>
                  <a:pt x="21325" y="66398"/>
                  <a:pt x="23937" y="90610"/>
                  <a:pt x="1083" y="97810"/>
                </a:cubicBezTo>
                <a:lnTo>
                  <a:pt x="0" y="98137"/>
                </a:lnTo>
                <a:lnTo>
                  <a:pt x="132642" y="98137"/>
                </a:lnTo>
                <a:lnTo>
                  <a:pt x="132642" y="0"/>
                </a:lnTo>
                <a:close/>
              </a:path>
            </a:pathLst>
          </a:custGeom>
          <a:gradFill>
            <a:gsLst>
              <a:gs pos="0">
                <a:srgbClr val="72397B"/>
              </a:gs>
              <a:gs pos="56000">
                <a:srgbClr val="3F2767"/>
              </a:gs>
              <a:gs pos="100000">
                <a:srgbClr val="0B1453"/>
              </a:gs>
            </a:gsLst>
            <a:lin ang="5400700" scaled="0"/>
          </a:gradFill>
          <a:ln>
            <a:noFill/>
          </a:ln>
        </p:spPr>
        <p:txBody>
          <a:bodyPr spcFirstLastPara="1" wrap="square" lIns="48200" tIns="48200" rIns="48200" bIns="48200" anchor="ctr" anchorCtr="0">
            <a:noAutofit/>
          </a:bodyPr>
          <a:lstStyle/>
          <a:p>
            <a:pPr marL="0" lvl="0" indent="0" algn="l" rtl="0">
              <a:spcBef>
                <a:spcPts val="0"/>
              </a:spcBef>
              <a:spcAft>
                <a:spcPts val="0"/>
              </a:spcAft>
              <a:buNone/>
            </a:pPr>
            <a:endParaRPr/>
          </a:p>
        </p:txBody>
      </p:sp>
      <p:pic>
        <p:nvPicPr>
          <p:cNvPr id="1604" name="Google Shape;1604;p15"/>
          <p:cNvPicPr preferRelativeResize="0"/>
          <p:nvPr/>
        </p:nvPicPr>
        <p:blipFill>
          <a:blip r:embed="rId2">
            <a:alphaModFix/>
          </a:blip>
          <a:stretch>
            <a:fillRect/>
          </a:stretch>
        </p:blipFill>
        <p:spPr>
          <a:xfrm>
            <a:off x="-53950" y="-171491"/>
            <a:ext cx="9251902" cy="5486482"/>
          </a:xfrm>
          <a:prstGeom prst="rect">
            <a:avLst/>
          </a:prstGeom>
          <a:noFill/>
          <a:ln>
            <a:noFill/>
          </a:ln>
        </p:spPr>
      </p:pic>
    </p:spTree>
    <p:extLst>
      <p:ext uri="{BB962C8B-B14F-4D97-AF65-F5344CB8AC3E}">
        <p14:creationId xmlns:p14="http://schemas.microsoft.com/office/powerpoint/2010/main" val="19211742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Unica One"/>
              <a:buNone/>
              <a:defRPr sz="2800" b="1">
                <a:solidFill>
                  <a:schemeClr val="dk1"/>
                </a:solidFill>
                <a:latin typeface="Unica One"/>
                <a:ea typeface="Unica One"/>
                <a:cs typeface="Unica One"/>
                <a:sym typeface="Unica One"/>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238800" y="1476425"/>
            <a:ext cx="85206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2"/>
              </a:buClr>
              <a:buSzPts val="1200"/>
              <a:buFont typeface="Scope One"/>
              <a:buChar char="●"/>
              <a:defRPr sz="1200">
                <a:solidFill>
                  <a:schemeClr val="dk2"/>
                </a:solidFill>
                <a:latin typeface="Scope One"/>
                <a:ea typeface="Scope One"/>
                <a:cs typeface="Scope One"/>
                <a:sym typeface="Scope One"/>
              </a:defRPr>
            </a:lvl1pPr>
            <a:lvl2pPr marL="914400" lvl="1" indent="-304800">
              <a:lnSpc>
                <a:spcPct val="100000"/>
              </a:lnSpc>
              <a:spcBef>
                <a:spcPts val="1600"/>
              </a:spcBef>
              <a:spcAft>
                <a:spcPts val="0"/>
              </a:spcAft>
              <a:buClr>
                <a:schemeClr val="dk2"/>
              </a:buClr>
              <a:buSzPts val="1200"/>
              <a:buFont typeface="Scope One"/>
              <a:buChar char="○"/>
              <a:defRPr sz="1200">
                <a:solidFill>
                  <a:schemeClr val="dk2"/>
                </a:solidFill>
                <a:latin typeface="Scope One"/>
                <a:ea typeface="Scope One"/>
                <a:cs typeface="Scope One"/>
                <a:sym typeface="Scope One"/>
              </a:defRPr>
            </a:lvl2pPr>
            <a:lvl3pPr marL="1371600" lvl="2" indent="-304800">
              <a:lnSpc>
                <a:spcPct val="100000"/>
              </a:lnSpc>
              <a:spcBef>
                <a:spcPts val="1600"/>
              </a:spcBef>
              <a:spcAft>
                <a:spcPts val="0"/>
              </a:spcAft>
              <a:buClr>
                <a:schemeClr val="dk2"/>
              </a:buClr>
              <a:buSzPts val="1200"/>
              <a:buFont typeface="Scope One"/>
              <a:buChar char="■"/>
              <a:defRPr sz="1200">
                <a:solidFill>
                  <a:schemeClr val="dk2"/>
                </a:solidFill>
                <a:latin typeface="Scope One"/>
                <a:ea typeface="Scope One"/>
                <a:cs typeface="Scope One"/>
                <a:sym typeface="Scope One"/>
              </a:defRPr>
            </a:lvl3pPr>
            <a:lvl4pPr marL="1828800" lvl="3" indent="-304800">
              <a:lnSpc>
                <a:spcPct val="100000"/>
              </a:lnSpc>
              <a:spcBef>
                <a:spcPts val="1600"/>
              </a:spcBef>
              <a:spcAft>
                <a:spcPts val="0"/>
              </a:spcAft>
              <a:buClr>
                <a:schemeClr val="dk2"/>
              </a:buClr>
              <a:buSzPts val="1200"/>
              <a:buFont typeface="Scope One"/>
              <a:buChar char="●"/>
              <a:defRPr sz="1200">
                <a:solidFill>
                  <a:schemeClr val="dk2"/>
                </a:solidFill>
                <a:latin typeface="Scope One"/>
                <a:ea typeface="Scope One"/>
                <a:cs typeface="Scope One"/>
                <a:sym typeface="Scope One"/>
              </a:defRPr>
            </a:lvl4pPr>
            <a:lvl5pPr marL="2286000" lvl="4" indent="-304800">
              <a:lnSpc>
                <a:spcPct val="100000"/>
              </a:lnSpc>
              <a:spcBef>
                <a:spcPts val="1600"/>
              </a:spcBef>
              <a:spcAft>
                <a:spcPts val="0"/>
              </a:spcAft>
              <a:buClr>
                <a:schemeClr val="dk2"/>
              </a:buClr>
              <a:buSzPts val="1200"/>
              <a:buFont typeface="Scope One"/>
              <a:buChar char="○"/>
              <a:defRPr sz="1200">
                <a:solidFill>
                  <a:schemeClr val="dk2"/>
                </a:solidFill>
                <a:latin typeface="Scope One"/>
                <a:ea typeface="Scope One"/>
                <a:cs typeface="Scope One"/>
                <a:sym typeface="Scope One"/>
              </a:defRPr>
            </a:lvl5pPr>
            <a:lvl6pPr marL="2743200" lvl="5" indent="-304800">
              <a:lnSpc>
                <a:spcPct val="100000"/>
              </a:lnSpc>
              <a:spcBef>
                <a:spcPts val="1600"/>
              </a:spcBef>
              <a:spcAft>
                <a:spcPts val="0"/>
              </a:spcAft>
              <a:buClr>
                <a:schemeClr val="dk2"/>
              </a:buClr>
              <a:buSzPts val="1200"/>
              <a:buFont typeface="Scope One"/>
              <a:buChar char="■"/>
              <a:defRPr sz="1200">
                <a:solidFill>
                  <a:schemeClr val="dk2"/>
                </a:solidFill>
                <a:latin typeface="Scope One"/>
                <a:ea typeface="Scope One"/>
                <a:cs typeface="Scope One"/>
                <a:sym typeface="Scope One"/>
              </a:defRPr>
            </a:lvl6pPr>
            <a:lvl7pPr marL="3200400" lvl="6" indent="-304800">
              <a:lnSpc>
                <a:spcPct val="100000"/>
              </a:lnSpc>
              <a:spcBef>
                <a:spcPts val="1600"/>
              </a:spcBef>
              <a:spcAft>
                <a:spcPts val="0"/>
              </a:spcAft>
              <a:buClr>
                <a:schemeClr val="dk2"/>
              </a:buClr>
              <a:buSzPts val="1200"/>
              <a:buFont typeface="Scope One"/>
              <a:buChar char="●"/>
              <a:defRPr sz="1200">
                <a:solidFill>
                  <a:schemeClr val="dk2"/>
                </a:solidFill>
                <a:latin typeface="Scope One"/>
                <a:ea typeface="Scope One"/>
                <a:cs typeface="Scope One"/>
                <a:sym typeface="Scope One"/>
              </a:defRPr>
            </a:lvl7pPr>
            <a:lvl8pPr marL="3657600" lvl="7" indent="-304800">
              <a:lnSpc>
                <a:spcPct val="100000"/>
              </a:lnSpc>
              <a:spcBef>
                <a:spcPts val="1600"/>
              </a:spcBef>
              <a:spcAft>
                <a:spcPts val="0"/>
              </a:spcAft>
              <a:buClr>
                <a:schemeClr val="dk2"/>
              </a:buClr>
              <a:buSzPts val="1200"/>
              <a:buFont typeface="Scope One"/>
              <a:buChar char="○"/>
              <a:defRPr sz="1200">
                <a:solidFill>
                  <a:schemeClr val="dk2"/>
                </a:solidFill>
                <a:latin typeface="Scope One"/>
                <a:ea typeface="Scope One"/>
                <a:cs typeface="Scope One"/>
                <a:sym typeface="Scope One"/>
              </a:defRPr>
            </a:lvl8pPr>
            <a:lvl9pPr marL="4114800" lvl="8" indent="-304800">
              <a:lnSpc>
                <a:spcPct val="100000"/>
              </a:lnSpc>
              <a:spcBef>
                <a:spcPts val="1600"/>
              </a:spcBef>
              <a:spcAft>
                <a:spcPts val="1600"/>
              </a:spcAft>
              <a:buClr>
                <a:schemeClr val="dk2"/>
              </a:buClr>
              <a:buSzPts val="1200"/>
              <a:buFont typeface="Scope One"/>
              <a:buChar char="■"/>
              <a:defRPr sz="1200">
                <a:solidFill>
                  <a:schemeClr val="dk2"/>
                </a:solidFill>
                <a:latin typeface="Scope One"/>
                <a:ea typeface="Scope One"/>
                <a:cs typeface="Scope One"/>
                <a:sym typeface="Scope One"/>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s"/>
              <a:t>‹#›</a:t>
            </a:fld>
            <a:endParaRPr/>
          </a:p>
        </p:txBody>
      </p:sp>
    </p:spTree>
    <p:extLst>
      <p:ext uri="{BB962C8B-B14F-4D97-AF65-F5344CB8AC3E}">
        <p14:creationId xmlns:p14="http://schemas.microsoft.com/office/powerpoint/2010/main" val="3399016656"/>
      </p:ext>
    </p:extLst>
  </p:cSld>
  <p:clrMap bg1="lt1" tx1="dk1" bg2="dk2" tx2="lt2" accent1="accent1" accent2="accent2" accent3="accent3" accent4="accent4" accent5="accent5" accent6="accent6" hlink="hlink" folHlink="folHlink"/>
  <p:sldLayoutIdLst>
    <p:sldLayoutId id="2147483660" r:id="rId1"/>
    <p:sldLayoutId id="2147483661" r:id="rId2"/>
    <p:sldLayoutId id="2147483662" r:id="rId3"/>
    <p:sldLayoutId id="2147483664" r:id="rId4"/>
    <p:sldLayoutId id="2147483665" r:id="rId5"/>
    <p:sldLayoutId id="2147483666" r:id="rId6"/>
    <p:sldLayoutId id="2147483668" r:id="rId7"/>
    <p:sldLayoutId id="2147483669" r:id="rId8"/>
    <p:sldLayoutId id="2147483671" r:id="rId9"/>
    <p:sldLayoutId id="2147483672" r:id="rId10"/>
    <p:sldLayoutId id="2147483673"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4.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Shape 2316"/>
        <p:cNvGrpSpPr/>
        <p:nvPr/>
      </p:nvGrpSpPr>
      <p:grpSpPr>
        <a:xfrm>
          <a:off x="0" y="0"/>
          <a:ext cx="0" cy="0"/>
          <a:chOff x="0" y="0"/>
          <a:chExt cx="0" cy="0"/>
        </a:xfrm>
      </p:grpSpPr>
      <p:grpSp>
        <p:nvGrpSpPr>
          <p:cNvPr id="2319" name="Google Shape;2319;p21"/>
          <p:cNvGrpSpPr/>
          <p:nvPr/>
        </p:nvGrpSpPr>
        <p:grpSpPr>
          <a:xfrm rot="-7560219">
            <a:off x="7848300" y="-261019"/>
            <a:ext cx="1746097" cy="1763524"/>
            <a:chOff x="1977150" y="891025"/>
            <a:chExt cx="255500" cy="258050"/>
          </a:xfrm>
        </p:grpSpPr>
        <p:sp>
          <p:nvSpPr>
            <p:cNvPr id="2320" name="Google Shape;2320;p21"/>
            <p:cNvSpPr/>
            <p:nvPr/>
          </p:nvSpPr>
          <p:spPr>
            <a:xfrm>
              <a:off x="2058550" y="1111325"/>
              <a:ext cx="41325" cy="37750"/>
            </a:xfrm>
            <a:custGeom>
              <a:avLst/>
              <a:gdLst/>
              <a:ahLst/>
              <a:cxnLst/>
              <a:rect l="l" t="t" r="r" b="b"/>
              <a:pathLst>
                <a:path w="1653" h="1510" extrusionOk="0">
                  <a:moveTo>
                    <a:pt x="641" y="0"/>
                  </a:moveTo>
                  <a:cubicBezTo>
                    <a:pt x="353" y="0"/>
                    <a:pt x="104" y="212"/>
                    <a:pt x="70" y="505"/>
                  </a:cubicBezTo>
                  <a:lnTo>
                    <a:pt x="33" y="812"/>
                  </a:lnTo>
                  <a:cubicBezTo>
                    <a:pt x="0" y="1124"/>
                    <a:pt x="226" y="1411"/>
                    <a:pt x="538" y="1452"/>
                  </a:cubicBezTo>
                  <a:lnTo>
                    <a:pt x="943" y="1505"/>
                  </a:lnTo>
                  <a:cubicBezTo>
                    <a:pt x="966" y="1508"/>
                    <a:pt x="988" y="1509"/>
                    <a:pt x="1010" y="1509"/>
                  </a:cubicBezTo>
                  <a:cubicBezTo>
                    <a:pt x="1295" y="1509"/>
                    <a:pt x="1545" y="1294"/>
                    <a:pt x="1583" y="1001"/>
                  </a:cubicBezTo>
                  <a:lnTo>
                    <a:pt x="1620" y="693"/>
                  </a:lnTo>
                  <a:cubicBezTo>
                    <a:pt x="1653" y="382"/>
                    <a:pt x="1427" y="95"/>
                    <a:pt x="1116" y="54"/>
                  </a:cubicBezTo>
                  <a:lnTo>
                    <a:pt x="710" y="4"/>
                  </a:lnTo>
                  <a:cubicBezTo>
                    <a:pt x="687" y="2"/>
                    <a:pt x="664" y="0"/>
                    <a:pt x="641" y="0"/>
                  </a:cubicBezTo>
                  <a:close/>
                </a:path>
              </a:pathLst>
            </a:custGeom>
            <a:solidFill>
              <a:srgbClr val="C1C1C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321" name="Google Shape;2321;p21"/>
            <p:cNvSpPr/>
            <p:nvPr/>
          </p:nvSpPr>
          <p:spPr>
            <a:xfrm>
              <a:off x="2186900" y="1026575"/>
              <a:ext cx="45750" cy="45275"/>
            </a:xfrm>
            <a:custGeom>
              <a:avLst/>
              <a:gdLst/>
              <a:ahLst/>
              <a:cxnLst/>
              <a:rect l="l" t="t" r="r" b="b"/>
              <a:pathLst>
                <a:path w="1830" h="1811" extrusionOk="0">
                  <a:moveTo>
                    <a:pt x="678" y="1"/>
                  </a:moveTo>
                  <a:cubicBezTo>
                    <a:pt x="563" y="1"/>
                    <a:pt x="455" y="73"/>
                    <a:pt x="410" y="184"/>
                  </a:cubicBezTo>
                  <a:lnTo>
                    <a:pt x="58" y="1106"/>
                  </a:lnTo>
                  <a:cubicBezTo>
                    <a:pt x="0" y="1250"/>
                    <a:pt x="78" y="1418"/>
                    <a:pt x="222" y="1475"/>
                  </a:cubicBezTo>
                  <a:lnTo>
                    <a:pt x="1050" y="1791"/>
                  </a:lnTo>
                  <a:cubicBezTo>
                    <a:pt x="1085" y="1804"/>
                    <a:pt x="1121" y="1811"/>
                    <a:pt x="1156" y="1811"/>
                  </a:cubicBezTo>
                  <a:cubicBezTo>
                    <a:pt x="1272" y="1811"/>
                    <a:pt x="1378" y="1742"/>
                    <a:pt x="1419" y="1631"/>
                  </a:cubicBezTo>
                  <a:lnTo>
                    <a:pt x="1776" y="709"/>
                  </a:lnTo>
                  <a:cubicBezTo>
                    <a:pt x="1829" y="557"/>
                    <a:pt x="1755" y="393"/>
                    <a:pt x="1612" y="340"/>
                  </a:cubicBezTo>
                  <a:lnTo>
                    <a:pt x="779" y="20"/>
                  </a:lnTo>
                  <a:cubicBezTo>
                    <a:pt x="746" y="7"/>
                    <a:pt x="712" y="1"/>
                    <a:pt x="678" y="1"/>
                  </a:cubicBezTo>
                  <a:close/>
                </a:path>
              </a:pathLst>
            </a:custGeom>
            <a:solidFill>
              <a:srgbClr val="C1C1C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322" name="Google Shape;2322;p21"/>
            <p:cNvSpPr/>
            <p:nvPr/>
          </p:nvSpPr>
          <p:spPr>
            <a:xfrm>
              <a:off x="2169475" y="934025"/>
              <a:ext cx="44500" cy="40975"/>
            </a:xfrm>
            <a:custGeom>
              <a:avLst/>
              <a:gdLst/>
              <a:ahLst/>
              <a:cxnLst/>
              <a:rect l="l" t="t" r="r" b="b"/>
              <a:pathLst>
                <a:path w="1780" h="1639" extrusionOk="0">
                  <a:moveTo>
                    <a:pt x="887" y="1"/>
                  </a:moveTo>
                  <a:cubicBezTo>
                    <a:pt x="762" y="1"/>
                    <a:pt x="636" y="39"/>
                    <a:pt x="529" y="117"/>
                  </a:cubicBezTo>
                  <a:lnTo>
                    <a:pt x="324" y="273"/>
                  </a:lnTo>
                  <a:cubicBezTo>
                    <a:pt x="58" y="466"/>
                    <a:pt x="0" y="847"/>
                    <a:pt x="201" y="1114"/>
                  </a:cubicBezTo>
                  <a:lnTo>
                    <a:pt x="410" y="1397"/>
                  </a:lnTo>
                  <a:cubicBezTo>
                    <a:pt x="527" y="1555"/>
                    <a:pt x="708" y="1638"/>
                    <a:pt x="891" y="1638"/>
                  </a:cubicBezTo>
                  <a:cubicBezTo>
                    <a:pt x="1016" y="1638"/>
                    <a:pt x="1143" y="1600"/>
                    <a:pt x="1251" y="1520"/>
                  </a:cubicBezTo>
                  <a:lnTo>
                    <a:pt x="1456" y="1364"/>
                  </a:lnTo>
                  <a:cubicBezTo>
                    <a:pt x="1722" y="1171"/>
                    <a:pt x="1780" y="790"/>
                    <a:pt x="1579" y="523"/>
                  </a:cubicBezTo>
                  <a:lnTo>
                    <a:pt x="1370" y="240"/>
                  </a:lnTo>
                  <a:cubicBezTo>
                    <a:pt x="1250" y="82"/>
                    <a:pt x="1069" y="1"/>
                    <a:pt x="887" y="1"/>
                  </a:cubicBezTo>
                  <a:close/>
                </a:path>
              </a:pathLst>
            </a:custGeom>
            <a:solidFill>
              <a:srgbClr val="D5D5D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323" name="Google Shape;2323;p21"/>
            <p:cNvSpPr/>
            <p:nvPr/>
          </p:nvSpPr>
          <p:spPr>
            <a:xfrm>
              <a:off x="2073400" y="891025"/>
              <a:ext cx="40025" cy="37450"/>
            </a:xfrm>
            <a:custGeom>
              <a:avLst/>
              <a:gdLst/>
              <a:ahLst/>
              <a:cxnLst/>
              <a:rect l="l" t="t" r="r" b="b"/>
              <a:pathLst>
                <a:path w="1601" h="1498" extrusionOk="0">
                  <a:moveTo>
                    <a:pt x="323" y="0"/>
                  </a:moveTo>
                  <a:cubicBezTo>
                    <a:pt x="165" y="0"/>
                    <a:pt x="42" y="128"/>
                    <a:pt x="34" y="279"/>
                  </a:cubicBezTo>
                  <a:lnTo>
                    <a:pt x="5" y="1157"/>
                  </a:lnTo>
                  <a:cubicBezTo>
                    <a:pt x="1" y="1321"/>
                    <a:pt x="128" y="1456"/>
                    <a:pt x="288" y="1460"/>
                  </a:cubicBezTo>
                  <a:lnTo>
                    <a:pt x="1260" y="1497"/>
                  </a:lnTo>
                  <a:cubicBezTo>
                    <a:pt x="1262" y="1497"/>
                    <a:pt x="1265" y="1497"/>
                    <a:pt x="1267" y="1497"/>
                  </a:cubicBezTo>
                  <a:cubicBezTo>
                    <a:pt x="1428" y="1497"/>
                    <a:pt x="1559" y="1372"/>
                    <a:pt x="1563" y="1214"/>
                  </a:cubicBezTo>
                  <a:lnTo>
                    <a:pt x="1592" y="337"/>
                  </a:lnTo>
                  <a:cubicBezTo>
                    <a:pt x="1600" y="173"/>
                    <a:pt x="1469" y="41"/>
                    <a:pt x="1313" y="33"/>
                  </a:cubicBezTo>
                  <a:lnTo>
                    <a:pt x="337" y="0"/>
                  </a:lnTo>
                  <a:cubicBezTo>
                    <a:pt x="332" y="0"/>
                    <a:pt x="327" y="0"/>
                    <a:pt x="323" y="0"/>
                  </a:cubicBezTo>
                  <a:close/>
                </a:path>
              </a:pathLst>
            </a:custGeom>
            <a:solidFill>
              <a:srgbClr val="D5D5D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324" name="Google Shape;2324;p21"/>
            <p:cNvSpPr/>
            <p:nvPr/>
          </p:nvSpPr>
          <p:spPr>
            <a:xfrm>
              <a:off x="1986900" y="933675"/>
              <a:ext cx="46350" cy="43400"/>
            </a:xfrm>
            <a:custGeom>
              <a:avLst/>
              <a:gdLst/>
              <a:ahLst/>
              <a:cxnLst/>
              <a:rect l="l" t="t" r="r" b="b"/>
              <a:pathLst>
                <a:path w="1854" h="1736" extrusionOk="0">
                  <a:moveTo>
                    <a:pt x="1042" y="0"/>
                  </a:moveTo>
                  <a:cubicBezTo>
                    <a:pt x="827" y="0"/>
                    <a:pt x="616" y="96"/>
                    <a:pt x="472" y="275"/>
                  </a:cubicBezTo>
                  <a:lnTo>
                    <a:pt x="250" y="554"/>
                  </a:lnTo>
                  <a:cubicBezTo>
                    <a:pt x="0" y="865"/>
                    <a:pt x="57" y="1329"/>
                    <a:pt x="369" y="1579"/>
                  </a:cubicBezTo>
                  <a:cubicBezTo>
                    <a:pt x="501" y="1684"/>
                    <a:pt x="659" y="1735"/>
                    <a:pt x="816" y="1735"/>
                  </a:cubicBezTo>
                  <a:cubicBezTo>
                    <a:pt x="1032" y="1735"/>
                    <a:pt x="1247" y="1640"/>
                    <a:pt x="1394" y="1460"/>
                  </a:cubicBezTo>
                  <a:lnTo>
                    <a:pt x="1607" y="1185"/>
                  </a:lnTo>
                  <a:cubicBezTo>
                    <a:pt x="1854" y="869"/>
                    <a:pt x="1804" y="410"/>
                    <a:pt x="1497" y="160"/>
                  </a:cubicBezTo>
                  <a:cubicBezTo>
                    <a:pt x="1361" y="52"/>
                    <a:pt x="1201" y="0"/>
                    <a:pt x="1042" y="0"/>
                  </a:cubicBezTo>
                  <a:close/>
                </a:path>
              </a:pathLst>
            </a:custGeom>
            <a:solidFill>
              <a:srgbClr val="D5D5D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325" name="Google Shape;2325;p21"/>
            <p:cNvSpPr/>
            <p:nvPr/>
          </p:nvSpPr>
          <p:spPr>
            <a:xfrm>
              <a:off x="1977250" y="898100"/>
              <a:ext cx="247600" cy="247600"/>
            </a:xfrm>
            <a:custGeom>
              <a:avLst/>
              <a:gdLst/>
              <a:ahLst/>
              <a:cxnLst/>
              <a:rect l="l" t="t" r="r" b="b"/>
              <a:pathLst>
                <a:path w="9904" h="9904" extrusionOk="0">
                  <a:moveTo>
                    <a:pt x="4962" y="0"/>
                  </a:moveTo>
                  <a:cubicBezTo>
                    <a:pt x="4959" y="0"/>
                    <a:pt x="4957" y="0"/>
                    <a:pt x="4954" y="0"/>
                  </a:cubicBezTo>
                  <a:cubicBezTo>
                    <a:pt x="2219" y="0"/>
                    <a:pt x="1" y="2215"/>
                    <a:pt x="1" y="4954"/>
                  </a:cubicBezTo>
                  <a:cubicBezTo>
                    <a:pt x="1" y="7685"/>
                    <a:pt x="2215" y="9903"/>
                    <a:pt x="4954" y="9903"/>
                  </a:cubicBezTo>
                  <a:cubicBezTo>
                    <a:pt x="7685" y="9903"/>
                    <a:pt x="9903" y="7693"/>
                    <a:pt x="9903" y="4954"/>
                  </a:cubicBezTo>
                  <a:cubicBezTo>
                    <a:pt x="9903" y="2221"/>
                    <a:pt x="7689" y="0"/>
                    <a:pt x="4962" y="0"/>
                  </a:cubicBezTo>
                  <a:close/>
                </a:path>
              </a:pathLst>
            </a:custGeom>
            <a:solidFill>
              <a:srgbClr val="F6F6F6"/>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326" name="Google Shape;2326;p21"/>
            <p:cNvSpPr/>
            <p:nvPr/>
          </p:nvSpPr>
          <p:spPr>
            <a:xfrm>
              <a:off x="1977150" y="996300"/>
              <a:ext cx="247600" cy="149400"/>
            </a:xfrm>
            <a:custGeom>
              <a:avLst/>
              <a:gdLst/>
              <a:ahLst/>
              <a:cxnLst/>
              <a:rect l="l" t="t" r="r" b="b"/>
              <a:pathLst>
                <a:path w="9904" h="5976" extrusionOk="0">
                  <a:moveTo>
                    <a:pt x="107" y="1"/>
                  </a:moveTo>
                  <a:cubicBezTo>
                    <a:pt x="37" y="333"/>
                    <a:pt x="1" y="677"/>
                    <a:pt x="1" y="1026"/>
                  </a:cubicBezTo>
                  <a:cubicBezTo>
                    <a:pt x="1" y="3765"/>
                    <a:pt x="2219" y="5975"/>
                    <a:pt x="4950" y="5975"/>
                  </a:cubicBezTo>
                  <a:cubicBezTo>
                    <a:pt x="7689" y="5975"/>
                    <a:pt x="9903" y="3757"/>
                    <a:pt x="9903" y="1026"/>
                  </a:cubicBezTo>
                  <a:cubicBezTo>
                    <a:pt x="9903" y="673"/>
                    <a:pt x="9866" y="329"/>
                    <a:pt x="9797" y="1"/>
                  </a:cubicBezTo>
                  <a:cubicBezTo>
                    <a:pt x="9329" y="2239"/>
                    <a:pt x="7336" y="3929"/>
                    <a:pt x="4950" y="3929"/>
                  </a:cubicBezTo>
                  <a:cubicBezTo>
                    <a:pt x="2567" y="3929"/>
                    <a:pt x="579" y="2248"/>
                    <a:pt x="107" y="1"/>
                  </a:cubicBezTo>
                  <a:close/>
                </a:path>
              </a:pathLst>
            </a:custGeom>
            <a:solidFill>
              <a:srgbClr val="23105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327" name="Google Shape;2327;p21"/>
            <p:cNvSpPr/>
            <p:nvPr/>
          </p:nvSpPr>
          <p:spPr>
            <a:xfrm>
              <a:off x="2042150" y="945550"/>
              <a:ext cx="31075" cy="21500"/>
            </a:xfrm>
            <a:custGeom>
              <a:avLst/>
              <a:gdLst/>
              <a:ahLst/>
              <a:cxnLst/>
              <a:rect l="l" t="t" r="r" b="b"/>
              <a:pathLst>
                <a:path w="1243" h="860" extrusionOk="0">
                  <a:moveTo>
                    <a:pt x="778" y="0"/>
                  </a:moveTo>
                  <a:cubicBezTo>
                    <a:pt x="681" y="0"/>
                    <a:pt x="576" y="22"/>
                    <a:pt x="472" y="66"/>
                  </a:cubicBezTo>
                  <a:cubicBezTo>
                    <a:pt x="172" y="189"/>
                    <a:pt x="0" y="456"/>
                    <a:pt x="82" y="657"/>
                  </a:cubicBezTo>
                  <a:cubicBezTo>
                    <a:pt x="136" y="788"/>
                    <a:pt x="287" y="860"/>
                    <a:pt x="467" y="860"/>
                  </a:cubicBezTo>
                  <a:cubicBezTo>
                    <a:pt x="564" y="860"/>
                    <a:pt x="668" y="839"/>
                    <a:pt x="771" y="796"/>
                  </a:cubicBezTo>
                  <a:cubicBezTo>
                    <a:pt x="1075" y="673"/>
                    <a:pt x="1243" y="407"/>
                    <a:pt x="1161" y="206"/>
                  </a:cubicBezTo>
                  <a:cubicBezTo>
                    <a:pt x="1105" y="73"/>
                    <a:pt x="956" y="0"/>
                    <a:pt x="778" y="0"/>
                  </a:cubicBezTo>
                  <a:close/>
                </a:path>
              </a:pathLst>
            </a:custGeom>
            <a:solidFill>
              <a:srgbClr val="E2E2E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328" name="Google Shape;2328;p21"/>
            <p:cNvSpPr/>
            <p:nvPr/>
          </p:nvSpPr>
          <p:spPr>
            <a:xfrm>
              <a:off x="2034150" y="940200"/>
              <a:ext cx="41850" cy="29475"/>
            </a:xfrm>
            <a:custGeom>
              <a:avLst/>
              <a:gdLst/>
              <a:ahLst/>
              <a:cxnLst/>
              <a:rect l="l" t="t" r="r" b="b"/>
              <a:pathLst>
                <a:path w="1674" h="1179" extrusionOk="0">
                  <a:moveTo>
                    <a:pt x="1174" y="1"/>
                  </a:moveTo>
                  <a:cubicBezTo>
                    <a:pt x="1028" y="1"/>
                    <a:pt x="870" y="31"/>
                    <a:pt x="714" y="96"/>
                  </a:cubicBezTo>
                  <a:cubicBezTo>
                    <a:pt x="263" y="280"/>
                    <a:pt x="0" y="682"/>
                    <a:pt x="128" y="986"/>
                  </a:cubicBezTo>
                  <a:cubicBezTo>
                    <a:pt x="160" y="1060"/>
                    <a:pt x="218" y="1129"/>
                    <a:pt x="292" y="1178"/>
                  </a:cubicBezTo>
                  <a:cubicBezTo>
                    <a:pt x="251" y="1137"/>
                    <a:pt x="226" y="1096"/>
                    <a:pt x="205" y="1047"/>
                  </a:cubicBezTo>
                  <a:cubicBezTo>
                    <a:pt x="78" y="744"/>
                    <a:pt x="337" y="342"/>
                    <a:pt x="792" y="157"/>
                  </a:cubicBezTo>
                  <a:cubicBezTo>
                    <a:pt x="948" y="94"/>
                    <a:pt x="1105" y="63"/>
                    <a:pt x="1250" y="63"/>
                  </a:cubicBezTo>
                  <a:cubicBezTo>
                    <a:pt x="1413" y="63"/>
                    <a:pt x="1561" y="102"/>
                    <a:pt x="1673" y="178"/>
                  </a:cubicBezTo>
                  <a:cubicBezTo>
                    <a:pt x="1560" y="63"/>
                    <a:pt x="1380" y="1"/>
                    <a:pt x="1174" y="1"/>
                  </a:cubicBezTo>
                  <a:close/>
                </a:path>
              </a:pathLst>
            </a:custGeom>
            <a:solidFill>
              <a:srgbClr val="E2E2E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329" name="Google Shape;2329;p21"/>
            <p:cNvSpPr/>
            <p:nvPr/>
          </p:nvSpPr>
          <p:spPr>
            <a:xfrm>
              <a:off x="2043875" y="947600"/>
              <a:ext cx="29350" cy="19350"/>
            </a:xfrm>
            <a:custGeom>
              <a:avLst/>
              <a:gdLst/>
              <a:ahLst/>
              <a:cxnLst/>
              <a:rect l="l" t="t" r="r" b="b"/>
              <a:pathLst>
                <a:path w="1174" h="774" extrusionOk="0">
                  <a:moveTo>
                    <a:pt x="997" y="1"/>
                  </a:moveTo>
                  <a:lnTo>
                    <a:pt x="997" y="1"/>
                  </a:lnTo>
                  <a:cubicBezTo>
                    <a:pt x="1051" y="198"/>
                    <a:pt x="883" y="440"/>
                    <a:pt x="596" y="559"/>
                  </a:cubicBezTo>
                  <a:cubicBezTo>
                    <a:pt x="492" y="602"/>
                    <a:pt x="388" y="623"/>
                    <a:pt x="292" y="623"/>
                  </a:cubicBezTo>
                  <a:cubicBezTo>
                    <a:pt x="178" y="623"/>
                    <a:pt x="76" y="594"/>
                    <a:pt x="1" y="538"/>
                  </a:cubicBezTo>
                  <a:lnTo>
                    <a:pt x="1" y="538"/>
                  </a:lnTo>
                  <a:cubicBezTo>
                    <a:pt x="5" y="550"/>
                    <a:pt x="5" y="559"/>
                    <a:pt x="13" y="571"/>
                  </a:cubicBezTo>
                  <a:cubicBezTo>
                    <a:pt x="67" y="699"/>
                    <a:pt x="217" y="773"/>
                    <a:pt x="398" y="773"/>
                  </a:cubicBezTo>
                  <a:cubicBezTo>
                    <a:pt x="494" y="773"/>
                    <a:pt x="599" y="752"/>
                    <a:pt x="702" y="706"/>
                  </a:cubicBezTo>
                  <a:cubicBezTo>
                    <a:pt x="1001" y="583"/>
                    <a:pt x="1174" y="325"/>
                    <a:pt x="1092" y="124"/>
                  </a:cubicBezTo>
                  <a:cubicBezTo>
                    <a:pt x="1071" y="71"/>
                    <a:pt x="1038" y="30"/>
                    <a:pt x="997" y="1"/>
                  </a:cubicBezTo>
                  <a:close/>
                </a:path>
              </a:pathLst>
            </a:custGeom>
            <a:solidFill>
              <a:srgbClr val="23105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330" name="Google Shape;2330;p21"/>
            <p:cNvSpPr/>
            <p:nvPr/>
          </p:nvSpPr>
          <p:spPr>
            <a:xfrm>
              <a:off x="2093925" y="917650"/>
              <a:ext cx="20200" cy="11125"/>
            </a:xfrm>
            <a:custGeom>
              <a:avLst/>
              <a:gdLst/>
              <a:ahLst/>
              <a:cxnLst/>
              <a:rect l="l" t="t" r="r" b="b"/>
              <a:pathLst>
                <a:path w="808" h="445" extrusionOk="0">
                  <a:moveTo>
                    <a:pt x="461" y="1"/>
                  </a:moveTo>
                  <a:cubicBezTo>
                    <a:pt x="434" y="1"/>
                    <a:pt x="406" y="2"/>
                    <a:pt x="377" y="6"/>
                  </a:cubicBezTo>
                  <a:cubicBezTo>
                    <a:pt x="164" y="30"/>
                    <a:pt x="0" y="149"/>
                    <a:pt x="12" y="268"/>
                  </a:cubicBezTo>
                  <a:cubicBezTo>
                    <a:pt x="27" y="369"/>
                    <a:pt x="171" y="445"/>
                    <a:pt x="354" y="445"/>
                  </a:cubicBezTo>
                  <a:cubicBezTo>
                    <a:pt x="379" y="445"/>
                    <a:pt x="404" y="443"/>
                    <a:pt x="431" y="440"/>
                  </a:cubicBezTo>
                  <a:cubicBezTo>
                    <a:pt x="644" y="416"/>
                    <a:pt x="808" y="297"/>
                    <a:pt x="791" y="178"/>
                  </a:cubicBezTo>
                  <a:cubicBezTo>
                    <a:pt x="784" y="71"/>
                    <a:pt x="643" y="1"/>
                    <a:pt x="461" y="1"/>
                  </a:cubicBezTo>
                  <a:close/>
                </a:path>
              </a:pathLst>
            </a:custGeom>
            <a:solidFill>
              <a:srgbClr val="E2E2E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331" name="Google Shape;2331;p21"/>
            <p:cNvSpPr/>
            <p:nvPr/>
          </p:nvSpPr>
          <p:spPr>
            <a:xfrm>
              <a:off x="2135225" y="957850"/>
              <a:ext cx="12225" cy="11225"/>
            </a:xfrm>
            <a:custGeom>
              <a:avLst/>
              <a:gdLst/>
              <a:ahLst/>
              <a:cxnLst/>
              <a:rect l="l" t="t" r="r" b="b"/>
              <a:pathLst>
                <a:path w="489" h="449" extrusionOk="0">
                  <a:moveTo>
                    <a:pt x="115" y="1"/>
                  </a:moveTo>
                  <a:cubicBezTo>
                    <a:pt x="103" y="13"/>
                    <a:pt x="95" y="26"/>
                    <a:pt x="91" y="42"/>
                  </a:cubicBezTo>
                  <a:cubicBezTo>
                    <a:pt x="1" y="198"/>
                    <a:pt x="13" y="370"/>
                    <a:pt x="119" y="427"/>
                  </a:cubicBezTo>
                  <a:cubicBezTo>
                    <a:pt x="143" y="442"/>
                    <a:pt x="170" y="448"/>
                    <a:pt x="199" y="448"/>
                  </a:cubicBezTo>
                  <a:cubicBezTo>
                    <a:pt x="293" y="448"/>
                    <a:pt x="402" y="376"/>
                    <a:pt x="468" y="259"/>
                  </a:cubicBezTo>
                  <a:cubicBezTo>
                    <a:pt x="480" y="243"/>
                    <a:pt x="484" y="231"/>
                    <a:pt x="488" y="218"/>
                  </a:cubicBezTo>
                  <a:lnTo>
                    <a:pt x="488" y="218"/>
                  </a:lnTo>
                  <a:cubicBezTo>
                    <a:pt x="425" y="312"/>
                    <a:pt x="333" y="368"/>
                    <a:pt x="249" y="368"/>
                  </a:cubicBezTo>
                  <a:cubicBezTo>
                    <a:pt x="219" y="368"/>
                    <a:pt x="191" y="360"/>
                    <a:pt x="165" y="345"/>
                  </a:cubicBezTo>
                  <a:cubicBezTo>
                    <a:pt x="70" y="288"/>
                    <a:pt x="54" y="140"/>
                    <a:pt x="115" y="1"/>
                  </a:cubicBezTo>
                  <a:close/>
                </a:path>
              </a:pathLst>
            </a:custGeom>
            <a:solidFill>
              <a:srgbClr val="E2E2E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332" name="Google Shape;2332;p21"/>
            <p:cNvSpPr/>
            <p:nvPr/>
          </p:nvSpPr>
          <p:spPr>
            <a:xfrm>
              <a:off x="2087975" y="914225"/>
              <a:ext cx="27175" cy="16800"/>
            </a:xfrm>
            <a:custGeom>
              <a:avLst/>
              <a:gdLst/>
              <a:ahLst/>
              <a:cxnLst/>
              <a:rect l="l" t="t" r="r" b="b"/>
              <a:pathLst>
                <a:path w="1087" h="672" extrusionOk="0">
                  <a:moveTo>
                    <a:pt x="726" y="1"/>
                  </a:moveTo>
                  <a:cubicBezTo>
                    <a:pt x="688" y="1"/>
                    <a:pt x="648" y="3"/>
                    <a:pt x="607" y="7"/>
                  </a:cubicBezTo>
                  <a:cubicBezTo>
                    <a:pt x="263" y="44"/>
                    <a:pt x="0" y="233"/>
                    <a:pt x="21" y="426"/>
                  </a:cubicBezTo>
                  <a:cubicBezTo>
                    <a:pt x="33" y="536"/>
                    <a:pt x="140" y="622"/>
                    <a:pt x="287" y="672"/>
                  </a:cubicBezTo>
                  <a:cubicBezTo>
                    <a:pt x="185" y="622"/>
                    <a:pt x="119" y="553"/>
                    <a:pt x="107" y="458"/>
                  </a:cubicBezTo>
                  <a:cubicBezTo>
                    <a:pt x="86" y="266"/>
                    <a:pt x="349" y="81"/>
                    <a:pt x="693" y="44"/>
                  </a:cubicBezTo>
                  <a:cubicBezTo>
                    <a:pt x="735" y="39"/>
                    <a:pt x="777" y="37"/>
                    <a:pt x="817" y="37"/>
                  </a:cubicBezTo>
                  <a:cubicBezTo>
                    <a:pt x="916" y="37"/>
                    <a:pt x="1008" y="51"/>
                    <a:pt x="1087" y="77"/>
                  </a:cubicBezTo>
                  <a:cubicBezTo>
                    <a:pt x="990" y="29"/>
                    <a:pt x="866" y="1"/>
                    <a:pt x="726" y="1"/>
                  </a:cubicBezTo>
                  <a:close/>
                </a:path>
              </a:pathLst>
            </a:custGeom>
            <a:solidFill>
              <a:srgbClr val="23105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333" name="Google Shape;2333;p21"/>
            <p:cNvSpPr/>
            <p:nvPr/>
          </p:nvSpPr>
          <p:spPr>
            <a:xfrm>
              <a:off x="2098625" y="917675"/>
              <a:ext cx="15500" cy="11075"/>
            </a:xfrm>
            <a:custGeom>
              <a:avLst/>
              <a:gdLst/>
              <a:ahLst/>
              <a:cxnLst/>
              <a:rect l="l" t="t" r="r" b="b"/>
              <a:pathLst>
                <a:path w="620" h="443" extrusionOk="0">
                  <a:moveTo>
                    <a:pt x="275" y="1"/>
                  </a:moveTo>
                  <a:cubicBezTo>
                    <a:pt x="374" y="29"/>
                    <a:pt x="439" y="87"/>
                    <a:pt x="452" y="152"/>
                  </a:cubicBezTo>
                  <a:cubicBezTo>
                    <a:pt x="468" y="271"/>
                    <a:pt x="304" y="390"/>
                    <a:pt x="87" y="415"/>
                  </a:cubicBezTo>
                  <a:cubicBezTo>
                    <a:pt x="58" y="419"/>
                    <a:pt x="29" y="419"/>
                    <a:pt x="1" y="419"/>
                  </a:cubicBezTo>
                  <a:cubicBezTo>
                    <a:pt x="49" y="434"/>
                    <a:pt x="109" y="442"/>
                    <a:pt x="174" y="442"/>
                  </a:cubicBezTo>
                  <a:cubicBezTo>
                    <a:pt x="196" y="442"/>
                    <a:pt x="219" y="441"/>
                    <a:pt x="243" y="439"/>
                  </a:cubicBezTo>
                  <a:cubicBezTo>
                    <a:pt x="456" y="415"/>
                    <a:pt x="620" y="296"/>
                    <a:pt x="603" y="177"/>
                  </a:cubicBezTo>
                  <a:cubicBezTo>
                    <a:pt x="595" y="74"/>
                    <a:pt x="452" y="5"/>
                    <a:pt x="275" y="1"/>
                  </a:cubicBezTo>
                  <a:close/>
                </a:path>
              </a:pathLst>
            </a:custGeom>
            <a:solidFill>
              <a:srgbClr val="23105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334" name="Google Shape;2334;p21"/>
            <p:cNvSpPr/>
            <p:nvPr/>
          </p:nvSpPr>
          <p:spPr>
            <a:xfrm>
              <a:off x="1990675" y="994325"/>
              <a:ext cx="25350" cy="26525"/>
            </a:xfrm>
            <a:custGeom>
              <a:avLst/>
              <a:gdLst/>
              <a:ahLst/>
              <a:cxnLst/>
              <a:rect l="l" t="t" r="r" b="b"/>
              <a:pathLst>
                <a:path w="1014" h="1061" extrusionOk="0">
                  <a:moveTo>
                    <a:pt x="658" y="0"/>
                  </a:moveTo>
                  <a:cubicBezTo>
                    <a:pt x="492" y="0"/>
                    <a:pt x="299" y="122"/>
                    <a:pt x="173" y="322"/>
                  </a:cubicBezTo>
                  <a:cubicBezTo>
                    <a:pt x="1" y="592"/>
                    <a:pt x="17" y="900"/>
                    <a:pt x="202" y="1019"/>
                  </a:cubicBezTo>
                  <a:cubicBezTo>
                    <a:pt x="248" y="1047"/>
                    <a:pt x="301" y="1061"/>
                    <a:pt x="356" y="1061"/>
                  </a:cubicBezTo>
                  <a:cubicBezTo>
                    <a:pt x="523" y="1061"/>
                    <a:pt x="715" y="940"/>
                    <a:pt x="841" y="740"/>
                  </a:cubicBezTo>
                  <a:cubicBezTo>
                    <a:pt x="1014" y="469"/>
                    <a:pt x="997" y="162"/>
                    <a:pt x="813" y="43"/>
                  </a:cubicBezTo>
                  <a:cubicBezTo>
                    <a:pt x="766" y="14"/>
                    <a:pt x="714" y="0"/>
                    <a:pt x="658" y="0"/>
                  </a:cubicBezTo>
                  <a:close/>
                </a:path>
              </a:pathLst>
            </a:custGeom>
            <a:solidFill>
              <a:srgbClr val="E2E2E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335" name="Google Shape;2335;p21"/>
            <p:cNvSpPr/>
            <p:nvPr/>
          </p:nvSpPr>
          <p:spPr>
            <a:xfrm>
              <a:off x="2006050" y="989875"/>
              <a:ext cx="14800" cy="20075"/>
            </a:xfrm>
            <a:custGeom>
              <a:avLst/>
              <a:gdLst/>
              <a:ahLst/>
              <a:cxnLst/>
              <a:rect l="l" t="t" r="r" b="b"/>
              <a:pathLst>
                <a:path w="592" h="803" extrusionOk="0">
                  <a:moveTo>
                    <a:pt x="198" y="0"/>
                  </a:moveTo>
                  <a:cubicBezTo>
                    <a:pt x="135" y="0"/>
                    <a:pt x="69" y="16"/>
                    <a:pt x="1" y="44"/>
                  </a:cubicBezTo>
                  <a:cubicBezTo>
                    <a:pt x="39" y="34"/>
                    <a:pt x="77" y="29"/>
                    <a:pt x="113" y="29"/>
                  </a:cubicBezTo>
                  <a:cubicBezTo>
                    <a:pt x="183" y="29"/>
                    <a:pt x="248" y="48"/>
                    <a:pt x="304" y="85"/>
                  </a:cubicBezTo>
                  <a:cubicBezTo>
                    <a:pt x="505" y="208"/>
                    <a:pt x="546" y="508"/>
                    <a:pt x="423" y="803"/>
                  </a:cubicBezTo>
                  <a:cubicBezTo>
                    <a:pt x="591" y="504"/>
                    <a:pt x="571" y="171"/>
                    <a:pt x="370" y="48"/>
                  </a:cubicBezTo>
                  <a:cubicBezTo>
                    <a:pt x="319" y="16"/>
                    <a:pt x="260" y="0"/>
                    <a:pt x="198" y="0"/>
                  </a:cubicBezTo>
                  <a:close/>
                </a:path>
              </a:pathLst>
            </a:custGeom>
            <a:solidFill>
              <a:srgbClr val="23105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336" name="Google Shape;2336;p21"/>
            <p:cNvSpPr/>
            <p:nvPr/>
          </p:nvSpPr>
          <p:spPr>
            <a:xfrm>
              <a:off x="1982375" y="998775"/>
              <a:ext cx="32425" cy="29500"/>
            </a:xfrm>
            <a:custGeom>
              <a:avLst/>
              <a:gdLst/>
              <a:ahLst/>
              <a:cxnLst/>
              <a:rect l="l" t="t" r="r" b="b"/>
              <a:pathLst>
                <a:path w="1297" h="1180" extrusionOk="0">
                  <a:moveTo>
                    <a:pt x="312" y="0"/>
                  </a:moveTo>
                  <a:lnTo>
                    <a:pt x="312" y="0"/>
                  </a:lnTo>
                  <a:cubicBezTo>
                    <a:pt x="292" y="25"/>
                    <a:pt x="271" y="57"/>
                    <a:pt x="251" y="86"/>
                  </a:cubicBezTo>
                  <a:cubicBezTo>
                    <a:pt x="1" y="488"/>
                    <a:pt x="21" y="947"/>
                    <a:pt x="300" y="1115"/>
                  </a:cubicBezTo>
                  <a:cubicBezTo>
                    <a:pt x="369" y="1159"/>
                    <a:pt x="448" y="1179"/>
                    <a:pt x="531" y="1179"/>
                  </a:cubicBezTo>
                  <a:cubicBezTo>
                    <a:pt x="777" y="1179"/>
                    <a:pt x="1060" y="1000"/>
                    <a:pt x="1247" y="705"/>
                  </a:cubicBezTo>
                  <a:cubicBezTo>
                    <a:pt x="1268" y="677"/>
                    <a:pt x="1284" y="644"/>
                    <a:pt x="1296" y="615"/>
                  </a:cubicBezTo>
                  <a:lnTo>
                    <a:pt x="1296" y="615"/>
                  </a:lnTo>
                  <a:cubicBezTo>
                    <a:pt x="1115" y="864"/>
                    <a:pt x="868" y="1008"/>
                    <a:pt x="647" y="1008"/>
                  </a:cubicBezTo>
                  <a:cubicBezTo>
                    <a:pt x="563" y="1008"/>
                    <a:pt x="482" y="987"/>
                    <a:pt x="411" y="943"/>
                  </a:cubicBezTo>
                  <a:cubicBezTo>
                    <a:pt x="161" y="783"/>
                    <a:pt x="124" y="377"/>
                    <a:pt x="312" y="0"/>
                  </a:cubicBezTo>
                  <a:close/>
                </a:path>
              </a:pathLst>
            </a:custGeom>
            <a:solidFill>
              <a:srgbClr val="23105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337" name="Google Shape;2337;p21"/>
            <p:cNvSpPr/>
            <p:nvPr/>
          </p:nvSpPr>
          <p:spPr>
            <a:xfrm>
              <a:off x="1993250" y="994325"/>
              <a:ext cx="22775" cy="21375"/>
            </a:xfrm>
            <a:custGeom>
              <a:avLst/>
              <a:gdLst/>
              <a:ahLst/>
              <a:cxnLst/>
              <a:rect l="l" t="t" r="r" b="b"/>
              <a:pathLst>
                <a:path w="911" h="855" extrusionOk="0">
                  <a:moveTo>
                    <a:pt x="555" y="0"/>
                  </a:moveTo>
                  <a:cubicBezTo>
                    <a:pt x="389" y="0"/>
                    <a:pt x="196" y="122"/>
                    <a:pt x="70" y="322"/>
                  </a:cubicBezTo>
                  <a:cubicBezTo>
                    <a:pt x="41" y="363"/>
                    <a:pt x="21" y="408"/>
                    <a:pt x="0" y="449"/>
                  </a:cubicBezTo>
                  <a:cubicBezTo>
                    <a:pt x="121" y="319"/>
                    <a:pt x="269" y="242"/>
                    <a:pt x="400" y="242"/>
                  </a:cubicBezTo>
                  <a:cubicBezTo>
                    <a:pt x="455" y="242"/>
                    <a:pt x="508" y="255"/>
                    <a:pt x="554" y="285"/>
                  </a:cubicBezTo>
                  <a:cubicBezTo>
                    <a:pt x="710" y="383"/>
                    <a:pt x="747" y="617"/>
                    <a:pt x="652" y="855"/>
                  </a:cubicBezTo>
                  <a:cubicBezTo>
                    <a:pt x="685" y="818"/>
                    <a:pt x="714" y="781"/>
                    <a:pt x="738" y="740"/>
                  </a:cubicBezTo>
                  <a:cubicBezTo>
                    <a:pt x="911" y="469"/>
                    <a:pt x="894" y="158"/>
                    <a:pt x="710" y="43"/>
                  </a:cubicBezTo>
                  <a:cubicBezTo>
                    <a:pt x="663" y="14"/>
                    <a:pt x="611" y="0"/>
                    <a:pt x="555" y="0"/>
                  </a:cubicBezTo>
                  <a:close/>
                </a:path>
              </a:pathLst>
            </a:custGeom>
            <a:solidFill>
              <a:srgbClr val="23105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338" name="Google Shape;2338;p21"/>
            <p:cNvSpPr/>
            <p:nvPr/>
          </p:nvSpPr>
          <p:spPr>
            <a:xfrm>
              <a:off x="2014675" y="1040825"/>
              <a:ext cx="46550" cy="37250"/>
            </a:xfrm>
            <a:custGeom>
              <a:avLst/>
              <a:gdLst/>
              <a:ahLst/>
              <a:cxnLst/>
              <a:rect l="l" t="t" r="r" b="b"/>
              <a:pathLst>
                <a:path w="1862" h="1490" extrusionOk="0">
                  <a:moveTo>
                    <a:pt x="786" y="0"/>
                  </a:moveTo>
                  <a:cubicBezTo>
                    <a:pt x="544" y="0"/>
                    <a:pt x="326" y="100"/>
                    <a:pt x="205" y="290"/>
                  </a:cubicBezTo>
                  <a:cubicBezTo>
                    <a:pt x="0" y="618"/>
                    <a:pt x="160" y="1086"/>
                    <a:pt x="558" y="1336"/>
                  </a:cubicBezTo>
                  <a:cubicBezTo>
                    <a:pt x="724" y="1439"/>
                    <a:pt x="906" y="1490"/>
                    <a:pt x="1076" y="1490"/>
                  </a:cubicBezTo>
                  <a:cubicBezTo>
                    <a:pt x="1318" y="1490"/>
                    <a:pt x="1537" y="1389"/>
                    <a:pt x="1657" y="1197"/>
                  </a:cubicBezTo>
                  <a:cubicBezTo>
                    <a:pt x="1862" y="869"/>
                    <a:pt x="1702" y="405"/>
                    <a:pt x="1304" y="151"/>
                  </a:cubicBezTo>
                  <a:cubicBezTo>
                    <a:pt x="1137" y="49"/>
                    <a:pt x="955" y="0"/>
                    <a:pt x="786" y="0"/>
                  </a:cubicBezTo>
                  <a:close/>
                </a:path>
              </a:pathLst>
            </a:custGeom>
            <a:solidFill>
              <a:srgbClr val="E2E2E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339" name="Google Shape;2339;p21"/>
            <p:cNvSpPr/>
            <p:nvPr/>
          </p:nvSpPr>
          <p:spPr>
            <a:xfrm>
              <a:off x="2017025" y="1040875"/>
              <a:ext cx="43400" cy="27625"/>
            </a:xfrm>
            <a:custGeom>
              <a:avLst/>
              <a:gdLst/>
              <a:ahLst/>
              <a:cxnLst/>
              <a:rect l="l" t="t" r="r" b="b"/>
              <a:pathLst>
                <a:path w="1736" h="1105" extrusionOk="0">
                  <a:moveTo>
                    <a:pt x="689" y="0"/>
                  </a:moveTo>
                  <a:cubicBezTo>
                    <a:pt x="449" y="0"/>
                    <a:pt x="231" y="101"/>
                    <a:pt x="111" y="292"/>
                  </a:cubicBezTo>
                  <a:cubicBezTo>
                    <a:pt x="9" y="456"/>
                    <a:pt x="1" y="657"/>
                    <a:pt x="66" y="854"/>
                  </a:cubicBezTo>
                  <a:cubicBezTo>
                    <a:pt x="74" y="817"/>
                    <a:pt x="91" y="785"/>
                    <a:pt x="111" y="752"/>
                  </a:cubicBezTo>
                  <a:cubicBezTo>
                    <a:pt x="232" y="559"/>
                    <a:pt x="450" y="459"/>
                    <a:pt x="692" y="459"/>
                  </a:cubicBezTo>
                  <a:cubicBezTo>
                    <a:pt x="862" y="459"/>
                    <a:pt x="1044" y="509"/>
                    <a:pt x="1210" y="612"/>
                  </a:cubicBezTo>
                  <a:cubicBezTo>
                    <a:pt x="1407" y="735"/>
                    <a:pt x="1547" y="916"/>
                    <a:pt x="1612" y="1104"/>
                  </a:cubicBezTo>
                  <a:cubicBezTo>
                    <a:pt x="1735" y="785"/>
                    <a:pt x="1571" y="383"/>
                    <a:pt x="1210" y="157"/>
                  </a:cubicBezTo>
                  <a:cubicBezTo>
                    <a:pt x="1043" y="51"/>
                    <a:pt x="860" y="0"/>
                    <a:pt x="689" y="0"/>
                  </a:cubicBezTo>
                  <a:close/>
                </a:path>
              </a:pathLst>
            </a:custGeom>
            <a:solidFill>
              <a:srgbClr val="23105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340" name="Google Shape;2340;p21"/>
            <p:cNvSpPr/>
            <p:nvPr/>
          </p:nvSpPr>
          <p:spPr>
            <a:xfrm>
              <a:off x="2010475" y="1060875"/>
              <a:ext cx="59375" cy="30150"/>
            </a:xfrm>
            <a:custGeom>
              <a:avLst/>
              <a:gdLst/>
              <a:ahLst/>
              <a:cxnLst/>
              <a:rect l="l" t="t" r="r" b="b"/>
              <a:pathLst>
                <a:path w="2375" h="1206" extrusionOk="0">
                  <a:moveTo>
                    <a:pt x="0" y="1"/>
                  </a:moveTo>
                  <a:cubicBezTo>
                    <a:pt x="17" y="382"/>
                    <a:pt x="259" y="776"/>
                    <a:pt x="669" y="1010"/>
                  </a:cubicBezTo>
                  <a:cubicBezTo>
                    <a:pt x="897" y="1142"/>
                    <a:pt x="1141" y="1206"/>
                    <a:pt x="1372" y="1206"/>
                  </a:cubicBezTo>
                  <a:cubicBezTo>
                    <a:pt x="1734" y="1206"/>
                    <a:pt x="2060" y="1049"/>
                    <a:pt x="2231" y="755"/>
                  </a:cubicBezTo>
                  <a:cubicBezTo>
                    <a:pt x="2354" y="534"/>
                    <a:pt x="2374" y="284"/>
                    <a:pt x="2301" y="38"/>
                  </a:cubicBezTo>
                  <a:lnTo>
                    <a:pt x="2301" y="38"/>
                  </a:lnTo>
                  <a:cubicBezTo>
                    <a:pt x="2305" y="202"/>
                    <a:pt x="2276" y="362"/>
                    <a:pt x="2190" y="509"/>
                  </a:cubicBezTo>
                  <a:cubicBezTo>
                    <a:pt x="2019" y="801"/>
                    <a:pt x="1691" y="958"/>
                    <a:pt x="1329" y="958"/>
                  </a:cubicBezTo>
                  <a:cubicBezTo>
                    <a:pt x="1100" y="958"/>
                    <a:pt x="857" y="895"/>
                    <a:pt x="632" y="764"/>
                  </a:cubicBezTo>
                  <a:cubicBezTo>
                    <a:pt x="308" y="579"/>
                    <a:pt x="90" y="300"/>
                    <a:pt x="0" y="1"/>
                  </a:cubicBezTo>
                  <a:close/>
                </a:path>
              </a:pathLst>
            </a:custGeom>
            <a:solidFill>
              <a:srgbClr val="23105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341" name="Google Shape;2341;p21"/>
            <p:cNvSpPr/>
            <p:nvPr/>
          </p:nvSpPr>
          <p:spPr>
            <a:xfrm>
              <a:off x="2054750" y="1107775"/>
              <a:ext cx="36100" cy="20900"/>
            </a:xfrm>
            <a:custGeom>
              <a:avLst/>
              <a:gdLst/>
              <a:ahLst/>
              <a:cxnLst/>
              <a:rect l="l" t="t" r="r" b="b"/>
              <a:pathLst>
                <a:path w="1444" h="836" extrusionOk="0">
                  <a:moveTo>
                    <a:pt x="502" y="0"/>
                  </a:moveTo>
                  <a:cubicBezTo>
                    <a:pt x="315" y="0"/>
                    <a:pt x="155" y="71"/>
                    <a:pt x="70" y="208"/>
                  </a:cubicBezTo>
                  <a:cubicBezTo>
                    <a:pt x="17" y="282"/>
                    <a:pt x="1" y="376"/>
                    <a:pt x="13" y="475"/>
                  </a:cubicBezTo>
                  <a:cubicBezTo>
                    <a:pt x="17" y="413"/>
                    <a:pt x="38" y="352"/>
                    <a:pt x="70" y="294"/>
                  </a:cubicBezTo>
                  <a:cubicBezTo>
                    <a:pt x="154" y="159"/>
                    <a:pt x="315" y="91"/>
                    <a:pt x="501" y="91"/>
                  </a:cubicBezTo>
                  <a:cubicBezTo>
                    <a:pt x="659" y="91"/>
                    <a:pt x="837" y="141"/>
                    <a:pt x="1001" y="241"/>
                  </a:cubicBezTo>
                  <a:cubicBezTo>
                    <a:pt x="1247" y="397"/>
                    <a:pt x="1403" y="626"/>
                    <a:pt x="1424" y="835"/>
                  </a:cubicBezTo>
                  <a:cubicBezTo>
                    <a:pt x="1444" y="606"/>
                    <a:pt x="1284" y="331"/>
                    <a:pt x="1001" y="155"/>
                  </a:cubicBezTo>
                  <a:cubicBezTo>
                    <a:pt x="837" y="51"/>
                    <a:pt x="660" y="0"/>
                    <a:pt x="502" y="0"/>
                  </a:cubicBezTo>
                  <a:close/>
                </a:path>
              </a:pathLst>
            </a:custGeom>
            <a:solidFill>
              <a:srgbClr val="23105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342" name="Google Shape;2342;p21"/>
            <p:cNvSpPr/>
            <p:nvPr/>
          </p:nvSpPr>
          <p:spPr>
            <a:xfrm>
              <a:off x="2058350" y="1119625"/>
              <a:ext cx="27075" cy="16125"/>
            </a:xfrm>
            <a:custGeom>
              <a:avLst/>
              <a:gdLst/>
              <a:ahLst/>
              <a:cxnLst/>
              <a:rect l="l" t="t" r="r" b="b"/>
              <a:pathLst>
                <a:path w="1083" h="645" extrusionOk="0">
                  <a:moveTo>
                    <a:pt x="37" y="1"/>
                  </a:moveTo>
                  <a:lnTo>
                    <a:pt x="37" y="1"/>
                  </a:lnTo>
                  <a:cubicBezTo>
                    <a:pt x="0" y="173"/>
                    <a:pt x="119" y="394"/>
                    <a:pt x="340" y="529"/>
                  </a:cubicBezTo>
                  <a:cubicBezTo>
                    <a:pt x="461" y="606"/>
                    <a:pt x="593" y="644"/>
                    <a:pt x="711" y="644"/>
                  </a:cubicBezTo>
                  <a:cubicBezTo>
                    <a:pt x="845" y="644"/>
                    <a:pt x="962" y="595"/>
                    <a:pt x="1025" y="497"/>
                  </a:cubicBezTo>
                  <a:cubicBezTo>
                    <a:pt x="1083" y="402"/>
                    <a:pt x="1083" y="288"/>
                    <a:pt x="1033" y="169"/>
                  </a:cubicBezTo>
                  <a:lnTo>
                    <a:pt x="1033" y="169"/>
                  </a:lnTo>
                  <a:cubicBezTo>
                    <a:pt x="1025" y="206"/>
                    <a:pt x="1017" y="234"/>
                    <a:pt x="997" y="267"/>
                  </a:cubicBezTo>
                  <a:cubicBezTo>
                    <a:pt x="933" y="365"/>
                    <a:pt x="817" y="415"/>
                    <a:pt x="682" y="415"/>
                  </a:cubicBezTo>
                  <a:cubicBezTo>
                    <a:pt x="563" y="415"/>
                    <a:pt x="430" y="377"/>
                    <a:pt x="308" y="300"/>
                  </a:cubicBezTo>
                  <a:cubicBezTo>
                    <a:pt x="181" y="218"/>
                    <a:pt x="82" y="111"/>
                    <a:pt x="37" y="1"/>
                  </a:cubicBezTo>
                  <a:close/>
                </a:path>
              </a:pathLst>
            </a:custGeom>
            <a:solidFill>
              <a:srgbClr val="23105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343" name="Google Shape;2343;p21"/>
            <p:cNvSpPr/>
            <p:nvPr/>
          </p:nvSpPr>
          <p:spPr>
            <a:xfrm>
              <a:off x="2115125" y="1040775"/>
              <a:ext cx="71075" cy="59300"/>
            </a:xfrm>
            <a:custGeom>
              <a:avLst/>
              <a:gdLst/>
              <a:ahLst/>
              <a:cxnLst/>
              <a:rect l="l" t="t" r="r" b="b"/>
              <a:pathLst>
                <a:path w="2843" h="2372" extrusionOk="0">
                  <a:moveTo>
                    <a:pt x="1294" y="1"/>
                  </a:moveTo>
                  <a:cubicBezTo>
                    <a:pt x="905" y="1"/>
                    <a:pt x="539" y="176"/>
                    <a:pt x="333" y="506"/>
                  </a:cubicBezTo>
                  <a:cubicBezTo>
                    <a:pt x="1" y="1047"/>
                    <a:pt x="218" y="1785"/>
                    <a:pt x="817" y="2158"/>
                  </a:cubicBezTo>
                  <a:cubicBezTo>
                    <a:pt x="1048" y="2302"/>
                    <a:pt x="1303" y="2372"/>
                    <a:pt x="1549" y="2372"/>
                  </a:cubicBezTo>
                  <a:cubicBezTo>
                    <a:pt x="1938" y="2372"/>
                    <a:pt x="2302" y="2197"/>
                    <a:pt x="2506" y="1867"/>
                  </a:cubicBezTo>
                  <a:cubicBezTo>
                    <a:pt x="2843" y="1326"/>
                    <a:pt x="2625" y="592"/>
                    <a:pt x="2026" y="214"/>
                  </a:cubicBezTo>
                  <a:cubicBezTo>
                    <a:pt x="1795" y="70"/>
                    <a:pt x="1540" y="1"/>
                    <a:pt x="1294" y="1"/>
                  </a:cubicBezTo>
                  <a:close/>
                </a:path>
              </a:pathLst>
            </a:custGeom>
            <a:solidFill>
              <a:srgbClr val="E2E2E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344" name="Google Shape;2344;p21"/>
            <p:cNvSpPr/>
            <p:nvPr/>
          </p:nvSpPr>
          <p:spPr>
            <a:xfrm>
              <a:off x="2116675" y="1040800"/>
              <a:ext cx="64600" cy="48100"/>
            </a:xfrm>
            <a:custGeom>
              <a:avLst/>
              <a:gdLst/>
              <a:ahLst/>
              <a:cxnLst/>
              <a:rect l="l" t="t" r="r" b="b"/>
              <a:pathLst>
                <a:path w="2584" h="1924" extrusionOk="0">
                  <a:moveTo>
                    <a:pt x="1234" y="0"/>
                  </a:moveTo>
                  <a:cubicBezTo>
                    <a:pt x="843" y="0"/>
                    <a:pt x="478" y="176"/>
                    <a:pt x="271" y="509"/>
                  </a:cubicBezTo>
                  <a:cubicBezTo>
                    <a:pt x="0" y="947"/>
                    <a:pt x="95" y="1522"/>
                    <a:pt x="468" y="1923"/>
                  </a:cubicBezTo>
                  <a:cubicBezTo>
                    <a:pt x="423" y="1665"/>
                    <a:pt x="464" y="1403"/>
                    <a:pt x="607" y="1177"/>
                  </a:cubicBezTo>
                  <a:cubicBezTo>
                    <a:pt x="811" y="847"/>
                    <a:pt x="1175" y="672"/>
                    <a:pt x="1565" y="672"/>
                  </a:cubicBezTo>
                  <a:cubicBezTo>
                    <a:pt x="1810" y="672"/>
                    <a:pt x="2065" y="742"/>
                    <a:pt x="2297" y="886"/>
                  </a:cubicBezTo>
                  <a:cubicBezTo>
                    <a:pt x="2403" y="952"/>
                    <a:pt x="2502" y="1034"/>
                    <a:pt x="2584" y="1124"/>
                  </a:cubicBezTo>
                  <a:cubicBezTo>
                    <a:pt x="2526" y="767"/>
                    <a:pt x="2305" y="431"/>
                    <a:pt x="1964" y="213"/>
                  </a:cubicBezTo>
                  <a:cubicBezTo>
                    <a:pt x="1734" y="70"/>
                    <a:pt x="1479" y="0"/>
                    <a:pt x="1234" y="0"/>
                  </a:cubicBezTo>
                  <a:close/>
                </a:path>
              </a:pathLst>
            </a:custGeom>
            <a:solidFill>
              <a:srgbClr val="23105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345" name="Google Shape;2345;p21"/>
            <p:cNvSpPr/>
            <p:nvPr/>
          </p:nvSpPr>
          <p:spPr>
            <a:xfrm>
              <a:off x="2110425" y="1065100"/>
              <a:ext cx="81725" cy="51375"/>
            </a:xfrm>
            <a:custGeom>
              <a:avLst/>
              <a:gdLst/>
              <a:ahLst/>
              <a:cxnLst/>
              <a:rect l="l" t="t" r="r" b="b"/>
              <a:pathLst>
                <a:path w="3269" h="2055" extrusionOk="0">
                  <a:moveTo>
                    <a:pt x="3178" y="0"/>
                  </a:moveTo>
                  <a:cubicBezTo>
                    <a:pt x="3178" y="316"/>
                    <a:pt x="3096" y="632"/>
                    <a:pt x="2916" y="919"/>
                  </a:cubicBezTo>
                  <a:cubicBezTo>
                    <a:pt x="2593" y="1433"/>
                    <a:pt x="2051" y="1717"/>
                    <a:pt x="1506" y="1717"/>
                  </a:cubicBezTo>
                  <a:cubicBezTo>
                    <a:pt x="1226" y="1717"/>
                    <a:pt x="945" y="1642"/>
                    <a:pt x="693" y="1484"/>
                  </a:cubicBezTo>
                  <a:cubicBezTo>
                    <a:pt x="324" y="1251"/>
                    <a:pt x="86" y="894"/>
                    <a:pt x="0" y="488"/>
                  </a:cubicBezTo>
                  <a:lnTo>
                    <a:pt x="0" y="488"/>
                  </a:lnTo>
                  <a:cubicBezTo>
                    <a:pt x="4" y="1021"/>
                    <a:pt x="259" y="1530"/>
                    <a:pt x="726" y="1821"/>
                  </a:cubicBezTo>
                  <a:cubicBezTo>
                    <a:pt x="979" y="1979"/>
                    <a:pt x="1261" y="2054"/>
                    <a:pt x="1541" y="2054"/>
                  </a:cubicBezTo>
                  <a:cubicBezTo>
                    <a:pt x="2089" y="2054"/>
                    <a:pt x="2633" y="1769"/>
                    <a:pt x="2953" y="1259"/>
                  </a:cubicBezTo>
                  <a:cubicBezTo>
                    <a:pt x="3203" y="869"/>
                    <a:pt x="3268" y="418"/>
                    <a:pt x="3178" y="0"/>
                  </a:cubicBezTo>
                  <a:close/>
                </a:path>
              </a:pathLst>
            </a:custGeom>
            <a:solidFill>
              <a:srgbClr val="23105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346" name="Google Shape;2346;p21"/>
            <p:cNvSpPr/>
            <p:nvPr/>
          </p:nvSpPr>
          <p:spPr>
            <a:xfrm>
              <a:off x="2060400" y="1000950"/>
              <a:ext cx="15075" cy="10100"/>
            </a:xfrm>
            <a:custGeom>
              <a:avLst/>
              <a:gdLst/>
              <a:ahLst/>
              <a:cxnLst/>
              <a:rect l="l" t="t" r="r" b="b"/>
              <a:pathLst>
                <a:path w="603" h="404" extrusionOk="0">
                  <a:moveTo>
                    <a:pt x="243" y="1"/>
                  </a:moveTo>
                  <a:cubicBezTo>
                    <a:pt x="145" y="1"/>
                    <a:pt x="64" y="40"/>
                    <a:pt x="37" y="114"/>
                  </a:cubicBezTo>
                  <a:cubicBezTo>
                    <a:pt x="0" y="208"/>
                    <a:pt x="94" y="331"/>
                    <a:pt x="238" y="385"/>
                  </a:cubicBezTo>
                  <a:cubicBezTo>
                    <a:pt x="280" y="397"/>
                    <a:pt x="321" y="404"/>
                    <a:pt x="360" y="404"/>
                  </a:cubicBezTo>
                  <a:cubicBezTo>
                    <a:pt x="458" y="404"/>
                    <a:pt x="540" y="364"/>
                    <a:pt x="566" y="290"/>
                  </a:cubicBezTo>
                  <a:cubicBezTo>
                    <a:pt x="603" y="196"/>
                    <a:pt x="509" y="73"/>
                    <a:pt x="365" y="20"/>
                  </a:cubicBezTo>
                  <a:cubicBezTo>
                    <a:pt x="323" y="7"/>
                    <a:pt x="282" y="1"/>
                    <a:pt x="243" y="1"/>
                  </a:cubicBezTo>
                  <a:close/>
                </a:path>
              </a:pathLst>
            </a:custGeom>
            <a:solidFill>
              <a:srgbClr val="E2E2E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347" name="Google Shape;2347;p21"/>
            <p:cNvSpPr/>
            <p:nvPr/>
          </p:nvSpPr>
          <p:spPr>
            <a:xfrm>
              <a:off x="2060300" y="1004300"/>
              <a:ext cx="17850" cy="9425"/>
            </a:xfrm>
            <a:custGeom>
              <a:avLst/>
              <a:gdLst/>
              <a:ahLst/>
              <a:cxnLst/>
              <a:rect l="l" t="t" r="r" b="b"/>
              <a:pathLst>
                <a:path w="714" h="377" extrusionOk="0">
                  <a:moveTo>
                    <a:pt x="636" y="0"/>
                  </a:moveTo>
                  <a:cubicBezTo>
                    <a:pt x="668" y="54"/>
                    <a:pt x="673" y="111"/>
                    <a:pt x="656" y="169"/>
                  </a:cubicBezTo>
                  <a:cubicBezTo>
                    <a:pt x="624" y="263"/>
                    <a:pt x="511" y="319"/>
                    <a:pt x="379" y="319"/>
                  </a:cubicBezTo>
                  <a:cubicBezTo>
                    <a:pt x="327" y="319"/>
                    <a:pt x="272" y="310"/>
                    <a:pt x="217" y="292"/>
                  </a:cubicBezTo>
                  <a:cubicBezTo>
                    <a:pt x="123" y="259"/>
                    <a:pt x="53" y="210"/>
                    <a:pt x="0" y="148"/>
                  </a:cubicBezTo>
                  <a:lnTo>
                    <a:pt x="0" y="148"/>
                  </a:lnTo>
                  <a:cubicBezTo>
                    <a:pt x="41" y="230"/>
                    <a:pt x="135" y="308"/>
                    <a:pt x="250" y="349"/>
                  </a:cubicBezTo>
                  <a:cubicBezTo>
                    <a:pt x="307" y="368"/>
                    <a:pt x="364" y="377"/>
                    <a:pt x="418" y="377"/>
                  </a:cubicBezTo>
                  <a:cubicBezTo>
                    <a:pt x="550" y="377"/>
                    <a:pt x="661" y="322"/>
                    <a:pt x="693" y="226"/>
                  </a:cubicBezTo>
                  <a:cubicBezTo>
                    <a:pt x="714" y="148"/>
                    <a:pt x="693" y="66"/>
                    <a:pt x="636" y="0"/>
                  </a:cubicBezTo>
                  <a:close/>
                </a:path>
              </a:pathLst>
            </a:custGeom>
            <a:solidFill>
              <a:srgbClr val="23105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348" name="Google Shape;2348;p21"/>
            <p:cNvSpPr/>
            <p:nvPr/>
          </p:nvSpPr>
          <p:spPr>
            <a:xfrm>
              <a:off x="2060500" y="1001000"/>
              <a:ext cx="13250" cy="8250"/>
            </a:xfrm>
            <a:custGeom>
              <a:avLst/>
              <a:gdLst/>
              <a:ahLst/>
              <a:cxnLst/>
              <a:rect l="l" t="t" r="r" b="b"/>
              <a:pathLst>
                <a:path w="530" h="330" extrusionOk="0">
                  <a:moveTo>
                    <a:pt x="236" y="1"/>
                  </a:moveTo>
                  <a:cubicBezTo>
                    <a:pt x="138" y="1"/>
                    <a:pt x="55" y="43"/>
                    <a:pt x="29" y="116"/>
                  </a:cubicBezTo>
                  <a:cubicBezTo>
                    <a:pt x="0" y="186"/>
                    <a:pt x="41" y="276"/>
                    <a:pt x="127" y="329"/>
                  </a:cubicBezTo>
                  <a:cubicBezTo>
                    <a:pt x="99" y="280"/>
                    <a:pt x="86" y="227"/>
                    <a:pt x="99" y="182"/>
                  </a:cubicBezTo>
                  <a:cubicBezTo>
                    <a:pt x="124" y="111"/>
                    <a:pt x="201" y="71"/>
                    <a:pt x="294" y="71"/>
                  </a:cubicBezTo>
                  <a:cubicBezTo>
                    <a:pt x="336" y="71"/>
                    <a:pt x="381" y="79"/>
                    <a:pt x="427" y="96"/>
                  </a:cubicBezTo>
                  <a:cubicBezTo>
                    <a:pt x="468" y="112"/>
                    <a:pt x="505" y="124"/>
                    <a:pt x="529" y="153"/>
                  </a:cubicBezTo>
                  <a:cubicBezTo>
                    <a:pt x="496" y="100"/>
                    <a:pt x="435" y="50"/>
                    <a:pt x="357" y="22"/>
                  </a:cubicBezTo>
                  <a:cubicBezTo>
                    <a:pt x="316" y="8"/>
                    <a:pt x="275" y="1"/>
                    <a:pt x="236" y="1"/>
                  </a:cubicBezTo>
                  <a:close/>
                </a:path>
              </a:pathLst>
            </a:custGeom>
            <a:solidFill>
              <a:srgbClr val="23105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349" name="Google Shape;2349;p21"/>
            <p:cNvSpPr/>
            <p:nvPr/>
          </p:nvSpPr>
          <p:spPr>
            <a:xfrm>
              <a:off x="2122825" y="999250"/>
              <a:ext cx="11800" cy="10400"/>
            </a:xfrm>
            <a:custGeom>
              <a:avLst/>
              <a:gdLst/>
              <a:ahLst/>
              <a:cxnLst/>
              <a:rect l="l" t="t" r="r" b="b"/>
              <a:pathLst>
                <a:path w="472" h="416" extrusionOk="0">
                  <a:moveTo>
                    <a:pt x="170" y="1"/>
                  </a:moveTo>
                  <a:cubicBezTo>
                    <a:pt x="102" y="1"/>
                    <a:pt x="40" y="26"/>
                    <a:pt x="0" y="71"/>
                  </a:cubicBezTo>
                  <a:cubicBezTo>
                    <a:pt x="15" y="70"/>
                    <a:pt x="31" y="69"/>
                    <a:pt x="47" y="69"/>
                  </a:cubicBezTo>
                  <a:cubicBezTo>
                    <a:pt x="78" y="69"/>
                    <a:pt x="110" y="73"/>
                    <a:pt x="140" y="84"/>
                  </a:cubicBezTo>
                  <a:cubicBezTo>
                    <a:pt x="267" y="129"/>
                    <a:pt x="345" y="252"/>
                    <a:pt x="304" y="358"/>
                  </a:cubicBezTo>
                  <a:cubicBezTo>
                    <a:pt x="300" y="379"/>
                    <a:pt x="283" y="399"/>
                    <a:pt x="271" y="416"/>
                  </a:cubicBezTo>
                  <a:cubicBezTo>
                    <a:pt x="345" y="399"/>
                    <a:pt x="410" y="358"/>
                    <a:pt x="431" y="293"/>
                  </a:cubicBezTo>
                  <a:cubicBezTo>
                    <a:pt x="472" y="186"/>
                    <a:pt x="402" y="59"/>
                    <a:pt x="267" y="18"/>
                  </a:cubicBezTo>
                  <a:cubicBezTo>
                    <a:pt x="234" y="6"/>
                    <a:pt x="202" y="1"/>
                    <a:pt x="170" y="1"/>
                  </a:cubicBezTo>
                  <a:close/>
                </a:path>
              </a:pathLst>
            </a:custGeom>
            <a:solidFill>
              <a:srgbClr val="23105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350" name="Google Shape;2350;p21"/>
            <p:cNvSpPr/>
            <p:nvPr/>
          </p:nvSpPr>
          <p:spPr>
            <a:xfrm>
              <a:off x="2114525" y="995675"/>
              <a:ext cx="24100" cy="18925"/>
            </a:xfrm>
            <a:custGeom>
              <a:avLst/>
              <a:gdLst/>
              <a:ahLst/>
              <a:cxnLst/>
              <a:rect l="l" t="t" r="r" b="b"/>
              <a:pathLst>
                <a:path w="964" h="757" extrusionOk="0">
                  <a:moveTo>
                    <a:pt x="209" y="1"/>
                  </a:moveTo>
                  <a:lnTo>
                    <a:pt x="209" y="1"/>
                  </a:lnTo>
                  <a:cubicBezTo>
                    <a:pt x="136" y="50"/>
                    <a:pt x="82" y="120"/>
                    <a:pt x="62" y="206"/>
                  </a:cubicBezTo>
                  <a:cubicBezTo>
                    <a:pt x="0" y="427"/>
                    <a:pt x="164" y="661"/>
                    <a:pt x="431" y="735"/>
                  </a:cubicBezTo>
                  <a:cubicBezTo>
                    <a:pt x="482" y="750"/>
                    <a:pt x="534" y="757"/>
                    <a:pt x="584" y="757"/>
                  </a:cubicBezTo>
                  <a:cubicBezTo>
                    <a:pt x="742" y="757"/>
                    <a:pt x="886" y="687"/>
                    <a:pt x="964" y="575"/>
                  </a:cubicBezTo>
                  <a:lnTo>
                    <a:pt x="964" y="575"/>
                  </a:lnTo>
                  <a:cubicBezTo>
                    <a:pt x="886" y="628"/>
                    <a:pt x="789" y="656"/>
                    <a:pt x="684" y="656"/>
                  </a:cubicBezTo>
                  <a:cubicBezTo>
                    <a:pt x="634" y="656"/>
                    <a:pt x="582" y="650"/>
                    <a:pt x="529" y="637"/>
                  </a:cubicBezTo>
                  <a:cubicBezTo>
                    <a:pt x="267" y="563"/>
                    <a:pt x="95" y="329"/>
                    <a:pt x="160" y="108"/>
                  </a:cubicBezTo>
                  <a:cubicBezTo>
                    <a:pt x="168" y="67"/>
                    <a:pt x="189" y="34"/>
                    <a:pt x="209" y="1"/>
                  </a:cubicBezTo>
                  <a:close/>
                </a:path>
              </a:pathLst>
            </a:custGeom>
            <a:solidFill>
              <a:srgbClr val="23105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351" name="Google Shape;2351;p21"/>
            <p:cNvSpPr/>
            <p:nvPr/>
          </p:nvSpPr>
          <p:spPr>
            <a:xfrm>
              <a:off x="2187300" y="1009025"/>
              <a:ext cx="7300" cy="6025"/>
            </a:xfrm>
            <a:custGeom>
              <a:avLst/>
              <a:gdLst/>
              <a:ahLst/>
              <a:cxnLst/>
              <a:rect l="l" t="t" r="r" b="b"/>
              <a:pathLst>
                <a:path w="292" h="241" extrusionOk="0">
                  <a:moveTo>
                    <a:pt x="267" y="0"/>
                  </a:moveTo>
                  <a:cubicBezTo>
                    <a:pt x="267" y="41"/>
                    <a:pt x="255" y="82"/>
                    <a:pt x="230" y="119"/>
                  </a:cubicBezTo>
                  <a:cubicBezTo>
                    <a:pt x="194" y="161"/>
                    <a:pt x="146" y="184"/>
                    <a:pt x="100" y="184"/>
                  </a:cubicBezTo>
                  <a:cubicBezTo>
                    <a:pt x="73" y="184"/>
                    <a:pt x="48" y="176"/>
                    <a:pt x="25" y="160"/>
                  </a:cubicBezTo>
                  <a:cubicBezTo>
                    <a:pt x="17" y="148"/>
                    <a:pt x="5" y="139"/>
                    <a:pt x="1" y="127"/>
                  </a:cubicBezTo>
                  <a:lnTo>
                    <a:pt x="1" y="127"/>
                  </a:lnTo>
                  <a:cubicBezTo>
                    <a:pt x="5" y="164"/>
                    <a:pt x="17" y="193"/>
                    <a:pt x="42" y="213"/>
                  </a:cubicBezTo>
                  <a:cubicBezTo>
                    <a:pt x="62" y="232"/>
                    <a:pt x="87" y="240"/>
                    <a:pt x="114" y="240"/>
                  </a:cubicBezTo>
                  <a:cubicBezTo>
                    <a:pt x="160" y="240"/>
                    <a:pt x="211" y="216"/>
                    <a:pt x="247" y="172"/>
                  </a:cubicBezTo>
                  <a:cubicBezTo>
                    <a:pt x="288" y="119"/>
                    <a:pt x="292" y="49"/>
                    <a:pt x="267" y="0"/>
                  </a:cubicBezTo>
                  <a:close/>
                </a:path>
              </a:pathLst>
            </a:custGeom>
            <a:solidFill>
              <a:srgbClr val="23105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352" name="Google Shape;2352;p21"/>
            <p:cNvSpPr/>
            <p:nvPr/>
          </p:nvSpPr>
          <p:spPr>
            <a:xfrm>
              <a:off x="2139125" y="956125"/>
              <a:ext cx="8125" cy="5550"/>
            </a:xfrm>
            <a:custGeom>
              <a:avLst/>
              <a:gdLst/>
              <a:ahLst/>
              <a:cxnLst/>
              <a:rect l="l" t="t" r="r" b="b"/>
              <a:pathLst>
                <a:path w="325" h="222" extrusionOk="0">
                  <a:moveTo>
                    <a:pt x="176" y="1"/>
                  </a:moveTo>
                  <a:cubicBezTo>
                    <a:pt x="143" y="1"/>
                    <a:pt x="109" y="10"/>
                    <a:pt x="78" y="29"/>
                  </a:cubicBezTo>
                  <a:cubicBezTo>
                    <a:pt x="37" y="54"/>
                    <a:pt x="9" y="90"/>
                    <a:pt x="0" y="127"/>
                  </a:cubicBezTo>
                  <a:cubicBezTo>
                    <a:pt x="17" y="111"/>
                    <a:pt x="29" y="95"/>
                    <a:pt x="50" y="86"/>
                  </a:cubicBezTo>
                  <a:cubicBezTo>
                    <a:pt x="81" y="65"/>
                    <a:pt x="116" y="54"/>
                    <a:pt x="150" y="54"/>
                  </a:cubicBezTo>
                  <a:cubicBezTo>
                    <a:pt x="198" y="54"/>
                    <a:pt x="243" y="76"/>
                    <a:pt x="267" y="115"/>
                  </a:cubicBezTo>
                  <a:cubicBezTo>
                    <a:pt x="287" y="148"/>
                    <a:pt x="291" y="189"/>
                    <a:pt x="275" y="222"/>
                  </a:cubicBezTo>
                  <a:cubicBezTo>
                    <a:pt x="316" y="172"/>
                    <a:pt x="324" y="111"/>
                    <a:pt x="291" y="62"/>
                  </a:cubicBezTo>
                  <a:cubicBezTo>
                    <a:pt x="267" y="21"/>
                    <a:pt x="223" y="1"/>
                    <a:pt x="176" y="1"/>
                  </a:cubicBezTo>
                  <a:close/>
                </a:path>
              </a:pathLst>
            </a:custGeom>
            <a:solidFill>
              <a:srgbClr val="23105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353" name="Google Shape;2353;p21"/>
            <p:cNvSpPr/>
            <p:nvPr/>
          </p:nvSpPr>
          <p:spPr>
            <a:xfrm>
              <a:off x="2185450" y="971825"/>
              <a:ext cx="8025" cy="6350"/>
            </a:xfrm>
            <a:custGeom>
              <a:avLst/>
              <a:gdLst/>
              <a:ahLst/>
              <a:cxnLst/>
              <a:rect l="l" t="t" r="r" b="b"/>
              <a:pathLst>
                <a:path w="321" h="254" extrusionOk="0">
                  <a:moveTo>
                    <a:pt x="159" y="0"/>
                  </a:moveTo>
                  <a:cubicBezTo>
                    <a:pt x="138" y="0"/>
                    <a:pt x="117" y="4"/>
                    <a:pt x="95" y="12"/>
                  </a:cubicBezTo>
                  <a:cubicBezTo>
                    <a:pt x="58" y="20"/>
                    <a:pt x="30" y="49"/>
                    <a:pt x="1" y="73"/>
                  </a:cubicBezTo>
                  <a:cubicBezTo>
                    <a:pt x="17" y="61"/>
                    <a:pt x="38" y="53"/>
                    <a:pt x="58" y="49"/>
                  </a:cubicBezTo>
                  <a:cubicBezTo>
                    <a:pt x="78" y="42"/>
                    <a:pt x="99" y="39"/>
                    <a:pt x="119" y="39"/>
                  </a:cubicBezTo>
                  <a:cubicBezTo>
                    <a:pt x="184" y="39"/>
                    <a:pt x="244" y="73"/>
                    <a:pt x="263" y="127"/>
                  </a:cubicBezTo>
                  <a:cubicBezTo>
                    <a:pt x="280" y="172"/>
                    <a:pt x="263" y="217"/>
                    <a:pt x="239" y="254"/>
                  </a:cubicBezTo>
                  <a:cubicBezTo>
                    <a:pt x="288" y="217"/>
                    <a:pt x="321" y="151"/>
                    <a:pt x="300" y="94"/>
                  </a:cubicBezTo>
                  <a:cubicBezTo>
                    <a:pt x="281" y="38"/>
                    <a:pt x="225" y="0"/>
                    <a:pt x="159" y="0"/>
                  </a:cubicBezTo>
                  <a:close/>
                </a:path>
              </a:pathLst>
            </a:custGeom>
            <a:solidFill>
              <a:srgbClr val="23105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354" name="Google Shape;2354;p21"/>
            <p:cNvSpPr/>
            <p:nvPr/>
          </p:nvSpPr>
          <p:spPr>
            <a:xfrm>
              <a:off x="2141175" y="929525"/>
              <a:ext cx="15800" cy="8275"/>
            </a:xfrm>
            <a:custGeom>
              <a:avLst/>
              <a:gdLst/>
              <a:ahLst/>
              <a:cxnLst/>
              <a:rect l="l" t="t" r="r" b="b"/>
              <a:pathLst>
                <a:path w="632" h="331" extrusionOk="0">
                  <a:moveTo>
                    <a:pt x="268" y="0"/>
                  </a:moveTo>
                  <a:cubicBezTo>
                    <a:pt x="135" y="0"/>
                    <a:pt x="30" y="47"/>
                    <a:pt x="17" y="125"/>
                  </a:cubicBezTo>
                  <a:cubicBezTo>
                    <a:pt x="0" y="195"/>
                    <a:pt x="66" y="277"/>
                    <a:pt x="173" y="330"/>
                  </a:cubicBezTo>
                  <a:cubicBezTo>
                    <a:pt x="140" y="289"/>
                    <a:pt x="123" y="248"/>
                    <a:pt x="132" y="211"/>
                  </a:cubicBezTo>
                  <a:cubicBezTo>
                    <a:pt x="147" y="135"/>
                    <a:pt x="250" y="88"/>
                    <a:pt x="379" y="88"/>
                  </a:cubicBezTo>
                  <a:cubicBezTo>
                    <a:pt x="416" y="88"/>
                    <a:pt x="456" y="92"/>
                    <a:pt x="497" y="101"/>
                  </a:cubicBezTo>
                  <a:cubicBezTo>
                    <a:pt x="550" y="109"/>
                    <a:pt x="591" y="125"/>
                    <a:pt x="632" y="146"/>
                  </a:cubicBezTo>
                  <a:cubicBezTo>
                    <a:pt x="579" y="88"/>
                    <a:pt x="488" y="39"/>
                    <a:pt x="378" y="10"/>
                  </a:cubicBezTo>
                  <a:cubicBezTo>
                    <a:pt x="340" y="4"/>
                    <a:pt x="303" y="0"/>
                    <a:pt x="268" y="0"/>
                  </a:cubicBezTo>
                  <a:close/>
                </a:path>
              </a:pathLst>
            </a:custGeom>
            <a:solidFill>
              <a:srgbClr val="23105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355" name="Google Shape;2355;p21"/>
            <p:cNvSpPr/>
            <p:nvPr/>
          </p:nvSpPr>
          <p:spPr>
            <a:xfrm>
              <a:off x="1984850" y="1062525"/>
              <a:ext cx="16325" cy="26225"/>
            </a:xfrm>
            <a:custGeom>
              <a:avLst/>
              <a:gdLst/>
              <a:ahLst/>
              <a:cxnLst/>
              <a:rect l="l" t="t" r="r" b="b"/>
              <a:pathLst>
                <a:path w="653" h="1049" extrusionOk="0">
                  <a:moveTo>
                    <a:pt x="93" y="1"/>
                  </a:moveTo>
                  <a:cubicBezTo>
                    <a:pt x="75" y="1"/>
                    <a:pt x="57" y="5"/>
                    <a:pt x="41" y="13"/>
                  </a:cubicBezTo>
                  <a:cubicBezTo>
                    <a:pt x="16" y="21"/>
                    <a:pt x="4" y="46"/>
                    <a:pt x="0" y="46"/>
                  </a:cubicBezTo>
                  <a:cubicBezTo>
                    <a:pt x="82" y="74"/>
                    <a:pt x="246" y="238"/>
                    <a:pt x="369" y="488"/>
                  </a:cubicBezTo>
                  <a:cubicBezTo>
                    <a:pt x="480" y="730"/>
                    <a:pt x="468" y="956"/>
                    <a:pt x="447" y="1042"/>
                  </a:cubicBezTo>
                  <a:cubicBezTo>
                    <a:pt x="460" y="1047"/>
                    <a:pt x="472" y="1048"/>
                    <a:pt x="483" y="1048"/>
                  </a:cubicBezTo>
                  <a:cubicBezTo>
                    <a:pt x="510" y="1048"/>
                    <a:pt x="529" y="1038"/>
                    <a:pt x="529" y="1038"/>
                  </a:cubicBezTo>
                  <a:cubicBezTo>
                    <a:pt x="652" y="976"/>
                    <a:pt x="640" y="698"/>
                    <a:pt x="509" y="419"/>
                  </a:cubicBezTo>
                  <a:cubicBezTo>
                    <a:pt x="391" y="173"/>
                    <a:pt x="217" y="1"/>
                    <a:pt x="93" y="1"/>
                  </a:cubicBezTo>
                  <a:close/>
                </a:path>
              </a:pathLst>
            </a:custGeom>
            <a:solidFill>
              <a:srgbClr val="23105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356" name="Google Shape;2356;p21"/>
            <p:cNvSpPr/>
            <p:nvPr/>
          </p:nvSpPr>
          <p:spPr>
            <a:xfrm>
              <a:off x="1983200" y="1063650"/>
              <a:ext cx="15200" cy="25025"/>
            </a:xfrm>
            <a:custGeom>
              <a:avLst/>
              <a:gdLst/>
              <a:ahLst/>
              <a:cxnLst/>
              <a:rect l="l" t="t" r="r" b="b"/>
              <a:pathLst>
                <a:path w="608" h="1001" extrusionOk="0">
                  <a:moveTo>
                    <a:pt x="85" y="0"/>
                  </a:moveTo>
                  <a:cubicBezTo>
                    <a:pt x="78" y="0"/>
                    <a:pt x="72" y="2"/>
                    <a:pt x="66" y="5"/>
                  </a:cubicBezTo>
                  <a:cubicBezTo>
                    <a:pt x="0" y="38"/>
                    <a:pt x="46" y="292"/>
                    <a:pt x="177" y="562"/>
                  </a:cubicBezTo>
                  <a:cubicBezTo>
                    <a:pt x="302" y="813"/>
                    <a:pt x="449" y="1001"/>
                    <a:pt x="525" y="1001"/>
                  </a:cubicBezTo>
                  <a:cubicBezTo>
                    <a:pt x="531" y="1001"/>
                    <a:pt x="537" y="999"/>
                    <a:pt x="542" y="997"/>
                  </a:cubicBezTo>
                  <a:cubicBezTo>
                    <a:pt x="607" y="960"/>
                    <a:pt x="562" y="710"/>
                    <a:pt x="431" y="439"/>
                  </a:cubicBezTo>
                  <a:cubicBezTo>
                    <a:pt x="311" y="184"/>
                    <a:pt x="163" y="0"/>
                    <a:pt x="85" y="0"/>
                  </a:cubicBezTo>
                  <a:close/>
                </a:path>
              </a:pathLst>
            </a:custGeom>
            <a:solidFill>
              <a:srgbClr val="C1C1C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357" name="Google Shape;2357;p21"/>
            <p:cNvSpPr/>
            <p:nvPr/>
          </p:nvSpPr>
          <p:spPr>
            <a:xfrm>
              <a:off x="1986775" y="1072675"/>
              <a:ext cx="11825" cy="15925"/>
            </a:xfrm>
            <a:custGeom>
              <a:avLst/>
              <a:gdLst/>
              <a:ahLst/>
              <a:cxnLst/>
              <a:rect l="l" t="t" r="r" b="b"/>
              <a:pathLst>
                <a:path w="473" h="637" extrusionOk="0">
                  <a:moveTo>
                    <a:pt x="247" y="0"/>
                  </a:moveTo>
                  <a:lnTo>
                    <a:pt x="247" y="0"/>
                  </a:lnTo>
                  <a:cubicBezTo>
                    <a:pt x="350" y="242"/>
                    <a:pt x="382" y="447"/>
                    <a:pt x="321" y="476"/>
                  </a:cubicBezTo>
                  <a:cubicBezTo>
                    <a:pt x="315" y="479"/>
                    <a:pt x="309" y="480"/>
                    <a:pt x="303" y="480"/>
                  </a:cubicBezTo>
                  <a:cubicBezTo>
                    <a:pt x="236" y="480"/>
                    <a:pt x="113" y="329"/>
                    <a:pt x="1" y="119"/>
                  </a:cubicBezTo>
                  <a:lnTo>
                    <a:pt x="1" y="119"/>
                  </a:lnTo>
                  <a:cubicBezTo>
                    <a:pt x="9" y="144"/>
                    <a:pt x="21" y="169"/>
                    <a:pt x="34" y="197"/>
                  </a:cubicBezTo>
                  <a:cubicBezTo>
                    <a:pt x="155" y="446"/>
                    <a:pt x="303" y="636"/>
                    <a:pt x="380" y="636"/>
                  </a:cubicBezTo>
                  <a:cubicBezTo>
                    <a:pt x="387" y="636"/>
                    <a:pt x="393" y="635"/>
                    <a:pt x="399" y="632"/>
                  </a:cubicBezTo>
                  <a:cubicBezTo>
                    <a:pt x="473" y="599"/>
                    <a:pt x="419" y="349"/>
                    <a:pt x="288" y="78"/>
                  </a:cubicBezTo>
                  <a:cubicBezTo>
                    <a:pt x="276" y="54"/>
                    <a:pt x="259" y="25"/>
                    <a:pt x="247" y="0"/>
                  </a:cubicBezTo>
                  <a:close/>
                </a:path>
              </a:pathLst>
            </a:custGeom>
            <a:solidFill>
              <a:srgbClr val="23105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358" name="Google Shape;2358;p21"/>
            <p:cNvSpPr/>
            <p:nvPr/>
          </p:nvSpPr>
          <p:spPr>
            <a:xfrm>
              <a:off x="2181250" y="971800"/>
              <a:ext cx="11925" cy="9675"/>
            </a:xfrm>
            <a:custGeom>
              <a:avLst/>
              <a:gdLst/>
              <a:ahLst/>
              <a:cxnLst/>
              <a:rect l="l" t="t" r="r" b="b"/>
              <a:pathLst>
                <a:path w="477" h="387" extrusionOk="0">
                  <a:moveTo>
                    <a:pt x="115" y="1"/>
                  </a:moveTo>
                  <a:lnTo>
                    <a:pt x="115" y="1"/>
                  </a:lnTo>
                  <a:cubicBezTo>
                    <a:pt x="38" y="62"/>
                    <a:pt x="1" y="156"/>
                    <a:pt x="25" y="243"/>
                  </a:cubicBezTo>
                  <a:cubicBezTo>
                    <a:pt x="53" y="330"/>
                    <a:pt x="141" y="387"/>
                    <a:pt x="243" y="387"/>
                  </a:cubicBezTo>
                  <a:cubicBezTo>
                    <a:pt x="275" y="387"/>
                    <a:pt x="308" y="381"/>
                    <a:pt x="341" y="370"/>
                  </a:cubicBezTo>
                  <a:cubicBezTo>
                    <a:pt x="403" y="349"/>
                    <a:pt x="448" y="316"/>
                    <a:pt x="476" y="275"/>
                  </a:cubicBezTo>
                  <a:lnTo>
                    <a:pt x="476" y="275"/>
                  </a:lnTo>
                  <a:cubicBezTo>
                    <a:pt x="456" y="296"/>
                    <a:pt x="427" y="308"/>
                    <a:pt x="390" y="320"/>
                  </a:cubicBezTo>
                  <a:cubicBezTo>
                    <a:pt x="361" y="329"/>
                    <a:pt x="332" y="334"/>
                    <a:pt x="304" y="334"/>
                  </a:cubicBezTo>
                  <a:cubicBezTo>
                    <a:pt x="203" y="334"/>
                    <a:pt x="111" y="280"/>
                    <a:pt x="79" y="193"/>
                  </a:cubicBezTo>
                  <a:cubicBezTo>
                    <a:pt x="58" y="124"/>
                    <a:pt x="74" y="58"/>
                    <a:pt x="115" y="1"/>
                  </a:cubicBezTo>
                  <a:close/>
                </a:path>
              </a:pathLst>
            </a:custGeom>
            <a:solidFill>
              <a:srgbClr val="23105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2359" name="Google Shape;2359;p21"/>
          <p:cNvGrpSpPr/>
          <p:nvPr/>
        </p:nvGrpSpPr>
        <p:grpSpPr>
          <a:xfrm>
            <a:off x="1864784" y="3106012"/>
            <a:ext cx="1956593" cy="897079"/>
            <a:chOff x="1807600" y="2503350"/>
            <a:chExt cx="934425" cy="428425"/>
          </a:xfrm>
        </p:grpSpPr>
        <p:sp>
          <p:nvSpPr>
            <p:cNvPr id="2360" name="Google Shape;2360;p21"/>
            <p:cNvSpPr/>
            <p:nvPr/>
          </p:nvSpPr>
          <p:spPr>
            <a:xfrm>
              <a:off x="1936550" y="2606050"/>
              <a:ext cx="778725" cy="325725"/>
            </a:xfrm>
            <a:custGeom>
              <a:avLst/>
              <a:gdLst/>
              <a:ahLst/>
              <a:cxnLst/>
              <a:rect l="l" t="t" r="r" b="b"/>
              <a:pathLst>
                <a:path w="31149" h="13029" fill="none" extrusionOk="0">
                  <a:moveTo>
                    <a:pt x="1" y="6328"/>
                  </a:moveTo>
                  <a:cubicBezTo>
                    <a:pt x="1" y="6328"/>
                    <a:pt x="5311" y="846"/>
                    <a:pt x="9498" y="4315"/>
                  </a:cubicBezTo>
                  <a:cubicBezTo>
                    <a:pt x="13684" y="7784"/>
                    <a:pt x="16263" y="13028"/>
                    <a:pt x="22914" y="11523"/>
                  </a:cubicBezTo>
                  <a:cubicBezTo>
                    <a:pt x="29570" y="10014"/>
                    <a:pt x="31148" y="2871"/>
                    <a:pt x="29656" y="1"/>
                  </a:cubicBezTo>
                </a:path>
              </a:pathLst>
            </a:custGeom>
            <a:noFill/>
            <a:ln w="2575" cap="flat" cmpd="sng">
              <a:solidFill>
                <a:srgbClr val="DCDCDC"/>
              </a:solidFill>
              <a:prstDash val="solid"/>
              <a:miter lim="4100"/>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361" name="Google Shape;2361;p21"/>
            <p:cNvSpPr/>
            <p:nvPr/>
          </p:nvSpPr>
          <p:spPr>
            <a:xfrm>
              <a:off x="2617850" y="2549775"/>
              <a:ext cx="88925" cy="74775"/>
            </a:xfrm>
            <a:custGeom>
              <a:avLst/>
              <a:gdLst/>
              <a:ahLst/>
              <a:cxnLst/>
              <a:rect l="l" t="t" r="r" b="b"/>
              <a:pathLst>
                <a:path w="3557" h="2991" extrusionOk="0">
                  <a:moveTo>
                    <a:pt x="924" y="1"/>
                  </a:moveTo>
                  <a:cubicBezTo>
                    <a:pt x="776" y="1"/>
                    <a:pt x="633" y="74"/>
                    <a:pt x="550" y="210"/>
                  </a:cubicBezTo>
                  <a:lnTo>
                    <a:pt x="128" y="887"/>
                  </a:lnTo>
                  <a:cubicBezTo>
                    <a:pt x="1" y="1096"/>
                    <a:pt x="62" y="1370"/>
                    <a:pt x="271" y="1502"/>
                  </a:cubicBezTo>
                  <a:lnTo>
                    <a:pt x="2670" y="2990"/>
                  </a:lnTo>
                  <a:lnTo>
                    <a:pt x="3556" y="1555"/>
                  </a:lnTo>
                  <a:lnTo>
                    <a:pt x="1157" y="66"/>
                  </a:lnTo>
                  <a:cubicBezTo>
                    <a:pt x="1084" y="22"/>
                    <a:pt x="1003" y="1"/>
                    <a:pt x="924" y="1"/>
                  </a:cubicBezTo>
                  <a:close/>
                </a:path>
              </a:pathLst>
            </a:custGeom>
            <a:solidFill>
              <a:srgbClr val="F3F2ED"/>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362" name="Google Shape;2362;p21"/>
            <p:cNvSpPr/>
            <p:nvPr/>
          </p:nvSpPr>
          <p:spPr>
            <a:xfrm>
              <a:off x="2620125" y="2549775"/>
              <a:ext cx="86650" cy="44525"/>
            </a:xfrm>
            <a:custGeom>
              <a:avLst/>
              <a:gdLst/>
              <a:ahLst/>
              <a:cxnLst/>
              <a:rect l="l" t="t" r="r" b="b"/>
              <a:pathLst>
                <a:path w="3466" h="1781" extrusionOk="0">
                  <a:moveTo>
                    <a:pt x="833" y="1"/>
                  </a:moveTo>
                  <a:cubicBezTo>
                    <a:pt x="685" y="1"/>
                    <a:pt x="542" y="74"/>
                    <a:pt x="459" y="210"/>
                  </a:cubicBezTo>
                  <a:lnTo>
                    <a:pt x="37" y="887"/>
                  </a:lnTo>
                  <a:cubicBezTo>
                    <a:pt x="21" y="911"/>
                    <a:pt x="12" y="932"/>
                    <a:pt x="0" y="960"/>
                  </a:cubicBezTo>
                  <a:lnTo>
                    <a:pt x="324" y="435"/>
                  </a:lnTo>
                  <a:cubicBezTo>
                    <a:pt x="407" y="300"/>
                    <a:pt x="553" y="226"/>
                    <a:pt x="702" y="226"/>
                  </a:cubicBezTo>
                  <a:cubicBezTo>
                    <a:pt x="782" y="226"/>
                    <a:pt x="863" y="247"/>
                    <a:pt x="935" y="292"/>
                  </a:cubicBezTo>
                  <a:lnTo>
                    <a:pt x="3330" y="1780"/>
                  </a:lnTo>
                  <a:lnTo>
                    <a:pt x="3465" y="1555"/>
                  </a:lnTo>
                  <a:lnTo>
                    <a:pt x="1066" y="66"/>
                  </a:lnTo>
                  <a:cubicBezTo>
                    <a:pt x="993" y="22"/>
                    <a:pt x="912" y="1"/>
                    <a:pt x="833" y="1"/>
                  </a:cubicBezTo>
                  <a:close/>
                </a:path>
              </a:pathLst>
            </a:custGeom>
            <a:solidFill>
              <a:srgbClr val="23105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363" name="Google Shape;2363;p21"/>
            <p:cNvSpPr/>
            <p:nvPr/>
          </p:nvSpPr>
          <p:spPr>
            <a:xfrm>
              <a:off x="2684600" y="2588625"/>
              <a:ext cx="34675" cy="39800"/>
            </a:xfrm>
            <a:custGeom>
              <a:avLst/>
              <a:gdLst/>
              <a:ahLst/>
              <a:cxnLst/>
              <a:rect l="l" t="t" r="r" b="b"/>
              <a:pathLst>
                <a:path w="1387" h="1592" extrusionOk="0">
                  <a:moveTo>
                    <a:pt x="886" y="1"/>
                  </a:moveTo>
                  <a:lnTo>
                    <a:pt x="431" y="739"/>
                  </a:lnTo>
                  <a:lnTo>
                    <a:pt x="0" y="1436"/>
                  </a:lnTo>
                  <a:lnTo>
                    <a:pt x="853" y="1592"/>
                  </a:lnTo>
                  <a:lnTo>
                    <a:pt x="1120" y="1161"/>
                  </a:lnTo>
                  <a:lnTo>
                    <a:pt x="1386" y="731"/>
                  </a:lnTo>
                  <a:lnTo>
                    <a:pt x="886" y="1"/>
                  </a:lnTo>
                  <a:close/>
                </a:path>
              </a:pathLst>
            </a:custGeom>
            <a:solidFill>
              <a:srgbClr val="DCDCDC"/>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364" name="Google Shape;2364;p21"/>
            <p:cNvSpPr/>
            <p:nvPr/>
          </p:nvSpPr>
          <p:spPr>
            <a:xfrm>
              <a:off x="2705825" y="2606775"/>
              <a:ext cx="18975" cy="25050"/>
            </a:xfrm>
            <a:custGeom>
              <a:avLst/>
              <a:gdLst/>
              <a:ahLst/>
              <a:cxnLst/>
              <a:rect l="l" t="t" r="r" b="b"/>
              <a:pathLst>
                <a:path w="759" h="1002" extrusionOk="0">
                  <a:moveTo>
                    <a:pt x="537" y="1"/>
                  </a:moveTo>
                  <a:lnTo>
                    <a:pt x="0" y="866"/>
                  </a:lnTo>
                  <a:lnTo>
                    <a:pt x="222" y="1001"/>
                  </a:lnTo>
                  <a:lnTo>
                    <a:pt x="759" y="140"/>
                  </a:lnTo>
                  <a:lnTo>
                    <a:pt x="537" y="1"/>
                  </a:lnTo>
                  <a:close/>
                </a:path>
              </a:pathLst>
            </a:custGeom>
            <a:solidFill>
              <a:srgbClr val="DB160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365" name="Google Shape;2365;p21"/>
            <p:cNvSpPr/>
            <p:nvPr/>
          </p:nvSpPr>
          <p:spPr>
            <a:xfrm>
              <a:off x="2711350" y="2610275"/>
              <a:ext cx="28525" cy="33850"/>
            </a:xfrm>
            <a:custGeom>
              <a:avLst/>
              <a:gdLst/>
              <a:ahLst/>
              <a:cxnLst/>
              <a:rect l="l" t="t" r="r" b="b"/>
              <a:pathLst>
                <a:path w="1141" h="1354" extrusionOk="0">
                  <a:moveTo>
                    <a:pt x="534" y="0"/>
                  </a:moveTo>
                  <a:lnTo>
                    <a:pt x="283" y="410"/>
                  </a:lnTo>
                  <a:lnTo>
                    <a:pt x="267" y="431"/>
                  </a:lnTo>
                  <a:lnTo>
                    <a:pt x="1" y="865"/>
                  </a:lnTo>
                  <a:lnTo>
                    <a:pt x="382" y="1353"/>
                  </a:lnTo>
                  <a:lnTo>
                    <a:pt x="759" y="738"/>
                  </a:lnTo>
                  <a:lnTo>
                    <a:pt x="1141" y="127"/>
                  </a:lnTo>
                  <a:lnTo>
                    <a:pt x="534" y="0"/>
                  </a:lnTo>
                  <a:close/>
                </a:path>
              </a:pathLst>
            </a:custGeom>
            <a:solidFill>
              <a:srgbClr val="DCDCDC"/>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366" name="Google Shape;2366;p21"/>
            <p:cNvSpPr/>
            <p:nvPr/>
          </p:nvSpPr>
          <p:spPr>
            <a:xfrm>
              <a:off x="2684600" y="2588625"/>
              <a:ext cx="55275" cy="35925"/>
            </a:xfrm>
            <a:custGeom>
              <a:avLst/>
              <a:gdLst/>
              <a:ahLst/>
              <a:cxnLst/>
              <a:rect l="l" t="t" r="r" b="b"/>
              <a:pathLst>
                <a:path w="2211" h="1437" extrusionOk="0">
                  <a:moveTo>
                    <a:pt x="886" y="1"/>
                  </a:moveTo>
                  <a:lnTo>
                    <a:pt x="751" y="219"/>
                  </a:lnTo>
                  <a:lnTo>
                    <a:pt x="751" y="219"/>
                  </a:lnTo>
                  <a:lnTo>
                    <a:pt x="1247" y="948"/>
                  </a:lnTo>
                  <a:lnTo>
                    <a:pt x="1468" y="1092"/>
                  </a:lnTo>
                  <a:lnTo>
                    <a:pt x="2075" y="1215"/>
                  </a:lnTo>
                  <a:lnTo>
                    <a:pt x="2211" y="993"/>
                  </a:lnTo>
                  <a:lnTo>
                    <a:pt x="1604" y="866"/>
                  </a:lnTo>
                  <a:lnTo>
                    <a:pt x="1386" y="723"/>
                  </a:lnTo>
                  <a:lnTo>
                    <a:pt x="886" y="1"/>
                  </a:lnTo>
                  <a:close/>
                  <a:moveTo>
                    <a:pt x="751" y="218"/>
                  </a:moveTo>
                  <a:lnTo>
                    <a:pt x="291" y="956"/>
                  </a:lnTo>
                  <a:lnTo>
                    <a:pt x="0" y="1436"/>
                  </a:lnTo>
                  <a:lnTo>
                    <a:pt x="431" y="739"/>
                  </a:lnTo>
                  <a:lnTo>
                    <a:pt x="751" y="219"/>
                  </a:lnTo>
                  <a:lnTo>
                    <a:pt x="751" y="219"/>
                  </a:lnTo>
                  <a:lnTo>
                    <a:pt x="751" y="218"/>
                  </a:lnTo>
                  <a:close/>
                </a:path>
              </a:pathLst>
            </a:custGeom>
            <a:solidFill>
              <a:srgbClr val="23105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367" name="Google Shape;2367;p21"/>
            <p:cNvSpPr/>
            <p:nvPr/>
          </p:nvSpPr>
          <p:spPr>
            <a:xfrm>
              <a:off x="2726625" y="2634050"/>
              <a:ext cx="325" cy="325"/>
            </a:xfrm>
            <a:custGeom>
              <a:avLst/>
              <a:gdLst/>
              <a:ahLst/>
              <a:cxnLst/>
              <a:rect l="l" t="t" r="r" b="b"/>
              <a:pathLst>
                <a:path w="13" h="13" extrusionOk="0">
                  <a:moveTo>
                    <a:pt x="1" y="0"/>
                  </a:moveTo>
                  <a:lnTo>
                    <a:pt x="13" y="13"/>
                  </a:lnTo>
                  <a:lnTo>
                    <a:pt x="13" y="13"/>
                  </a:lnTo>
                  <a:close/>
                </a:path>
              </a:pathLst>
            </a:custGeom>
            <a:solidFill>
              <a:srgbClr val="23105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368" name="Google Shape;2368;p21"/>
            <p:cNvSpPr/>
            <p:nvPr/>
          </p:nvSpPr>
          <p:spPr>
            <a:xfrm>
              <a:off x="2628100" y="2552200"/>
              <a:ext cx="30175" cy="43600"/>
            </a:xfrm>
            <a:custGeom>
              <a:avLst/>
              <a:gdLst/>
              <a:ahLst/>
              <a:cxnLst/>
              <a:rect l="l" t="t" r="r" b="b"/>
              <a:pathLst>
                <a:path w="1207" h="1744" extrusionOk="0">
                  <a:moveTo>
                    <a:pt x="1079" y="0"/>
                  </a:moveTo>
                  <a:cubicBezTo>
                    <a:pt x="1041" y="0"/>
                    <a:pt x="1003" y="19"/>
                    <a:pt x="981" y="51"/>
                  </a:cubicBezTo>
                  <a:lnTo>
                    <a:pt x="38" y="1573"/>
                  </a:lnTo>
                  <a:cubicBezTo>
                    <a:pt x="1" y="1626"/>
                    <a:pt x="21" y="1696"/>
                    <a:pt x="71" y="1729"/>
                  </a:cubicBezTo>
                  <a:cubicBezTo>
                    <a:pt x="89" y="1739"/>
                    <a:pt x="110" y="1744"/>
                    <a:pt x="130" y="1744"/>
                  </a:cubicBezTo>
                  <a:cubicBezTo>
                    <a:pt x="168" y="1744"/>
                    <a:pt x="205" y="1726"/>
                    <a:pt x="226" y="1692"/>
                  </a:cubicBezTo>
                  <a:lnTo>
                    <a:pt x="1170" y="170"/>
                  </a:lnTo>
                  <a:cubicBezTo>
                    <a:pt x="1206" y="117"/>
                    <a:pt x="1186" y="47"/>
                    <a:pt x="1133" y="15"/>
                  </a:cubicBezTo>
                  <a:cubicBezTo>
                    <a:pt x="1116" y="5"/>
                    <a:pt x="1098" y="0"/>
                    <a:pt x="1079" y="0"/>
                  </a:cubicBezTo>
                  <a:close/>
                </a:path>
              </a:pathLst>
            </a:custGeom>
            <a:solidFill>
              <a:srgbClr val="DB160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369" name="Google Shape;2369;p21"/>
            <p:cNvSpPr/>
            <p:nvPr/>
          </p:nvSpPr>
          <p:spPr>
            <a:xfrm>
              <a:off x="2630675" y="2552175"/>
              <a:ext cx="27600" cy="43550"/>
            </a:xfrm>
            <a:custGeom>
              <a:avLst/>
              <a:gdLst/>
              <a:ahLst/>
              <a:cxnLst/>
              <a:rect l="l" t="t" r="r" b="b"/>
              <a:pathLst>
                <a:path w="1104" h="1742" extrusionOk="0">
                  <a:moveTo>
                    <a:pt x="971" y="0"/>
                  </a:moveTo>
                  <a:cubicBezTo>
                    <a:pt x="952" y="0"/>
                    <a:pt x="933" y="5"/>
                    <a:pt x="919" y="16"/>
                  </a:cubicBezTo>
                  <a:cubicBezTo>
                    <a:pt x="927" y="24"/>
                    <a:pt x="939" y="24"/>
                    <a:pt x="948" y="28"/>
                  </a:cubicBezTo>
                  <a:cubicBezTo>
                    <a:pt x="1001" y="57"/>
                    <a:pt x="1021" y="130"/>
                    <a:pt x="985" y="180"/>
                  </a:cubicBezTo>
                  <a:lnTo>
                    <a:pt x="41" y="1705"/>
                  </a:lnTo>
                  <a:cubicBezTo>
                    <a:pt x="29" y="1717"/>
                    <a:pt x="17" y="1730"/>
                    <a:pt x="0" y="1738"/>
                  </a:cubicBezTo>
                  <a:cubicBezTo>
                    <a:pt x="10" y="1740"/>
                    <a:pt x="20" y="1742"/>
                    <a:pt x="31" y="1742"/>
                  </a:cubicBezTo>
                  <a:cubicBezTo>
                    <a:pt x="67" y="1742"/>
                    <a:pt x="104" y="1725"/>
                    <a:pt x="123" y="1693"/>
                  </a:cubicBezTo>
                  <a:lnTo>
                    <a:pt x="1067" y="171"/>
                  </a:lnTo>
                  <a:cubicBezTo>
                    <a:pt x="1103" y="118"/>
                    <a:pt x="1087" y="52"/>
                    <a:pt x="1030" y="16"/>
                  </a:cubicBezTo>
                  <a:cubicBezTo>
                    <a:pt x="1011" y="5"/>
                    <a:pt x="991" y="0"/>
                    <a:pt x="971" y="0"/>
                  </a:cubicBezTo>
                  <a:close/>
                </a:path>
              </a:pathLst>
            </a:custGeom>
            <a:solidFill>
              <a:srgbClr val="23105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370" name="Google Shape;2370;p21"/>
            <p:cNvSpPr/>
            <p:nvPr/>
          </p:nvSpPr>
          <p:spPr>
            <a:xfrm>
              <a:off x="2604025" y="2604625"/>
              <a:ext cx="69225" cy="73025"/>
            </a:xfrm>
            <a:custGeom>
              <a:avLst/>
              <a:gdLst/>
              <a:ahLst/>
              <a:cxnLst/>
              <a:rect l="l" t="t" r="r" b="b"/>
              <a:pathLst>
                <a:path w="2769" h="2921" fill="none" extrusionOk="0">
                  <a:moveTo>
                    <a:pt x="2744" y="940"/>
                  </a:moveTo>
                  <a:cubicBezTo>
                    <a:pt x="2764" y="948"/>
                    <a:pt x="2768" y="972"/>
                    <a:pt x="2756" y="989"/>
                  </a:cubicBezTo>
                  <a:lnTo>
                    <a:pt x="1575" y="2900"/>
                  </a:lnTo>
                  <a:cubicBezTo>
                    <a:pt x="1563" y="2916"/>
                    <a:pt x="1538" y="2920"/>
                    <a:pt x="1517" y="2912"/>
                  </a:cubicBezTo>
                  <a:lnTo>
                    <a:pt x="25" y="1985"/>
                  </a:lnTo>
                  <a:cubicBezTo>
                    <a:pt x="4" y="1973"/>
                    <a:pt x="0" y="1948"/>
                    <a:pt x="8" y="1932"/>
                  </a:cubicBezTo>
                  <a:lnTo>
                    <a:pt x="1194" y="21"/>
                  </a:lnTo>
                  <a:cubicBezTo>
                    <a:pt x="1206" y="5"/>
                    <a:pt x="1230" y="1"/>
                    <a:pt x="1251" y="9"/>
                  </a:cubicBezTo>
                  <a:close/>
                </a:path>
              </a:pathLst>
            </a:custGeom>
            <a:noFill/>
            <a:ln w="1325" cap="flat" cmpd="sng">
              <a:solidFill>
                <a:srgbClr val="DB1604"/>
              </a:solidFill>
              <a:prstDash val="solid"/>
              <a:miter lim="4100"/>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371" name="Google Shape;2371;p21"/>
            <p:cNvSpPr/>
            <p:nvPr/>
          </p:nvSpPr>
          <p:spPr>
            <a:xfrm>
              <a:off x="2610775" y="2608725"/>
              <a:ext cx="30575" cy="49225"/>
            </a:xfrm>
            <a:custGeom>
              <a:avLst/>
              <a:gdLst/>
              <a:ahLst/>
              <a:cxnLst/>
              <a:rect l="l" t="t" r="r" b="b"/>
              <a:pathLst>
                <a:path w="1223" h="1969" fill="none" extrusionOk="0">
                  <a:moveTo>
                    <a:pt x="1" y="1969"/>
                  </a:moveTo>
                  <a:lnTo>
                    <a:pt x="1223" y="1"/>
                  </a:lnTo>
                </a:path>
              </a:pathLst>
            </a:custGeom>
            <a:noFill/>
            <a:ln w="1325" cap="flat" cmpd="sng">
              <a:solidFill>
                <a:srgbClr val="DB1604"/>
              </a:solidFill>
              <a:prstDash val="solid"/>
              <a:miter lim="4100"/>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372" name="Google Shape;2372;p21"/>
            <p:cNvSpPr/>
            <p:nvPr/>
          </p:nvSpPr>
          <p:spPr>
            <a:xfrm>
              <a:off x="2618475" y="2613450"/>
              <a:ext cx="30675" cy="49325"/>
            </a:xfrm>
            <a:custGeom>
              <a:avLst/>
              <a:gdLst/>
              <a:ahLst/>
              <a:cxnLst/>
              <a:rect l="l" t="t" r="r" b="b"/>
              <a:pathLst>
                <a:path w="1227" h="1973" fill="none" extrusionOk="0">
                  <a:moveTo>
                    <a:pt x="0" y="1973"/>
                  </a:moveTo>
                  <a:lnTo>
                    <a:pt x="1227" y="0"/>
                  </a:lnTo>
                </a:path>
              </a:pathLst>
            </a:custGeom>
            <a:noFill/>
            <a:ln w="1325" cap="flat" cmpd="sng">
              <a:solidFill>
                <a:srgbClr val="DB1604"/>
              </a:solidFill>
              <a:prstDash val="solid"/>
              <a:miter lim="4100"/>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373" name="Google Shape;2373;p21"/>
            <p:cNvSpPr/>
            <p:nvPr/>
          </p:nvSpPr>
          <p:spPr>
            <a:xfrm>
              <a:off x="2626275" y="2618250"/>
              <a:ext cx="30575" cy="49350"/>
            </a:xfrm>
            <a:custGeom>
              <a:avLst/>
              <a:gdLst/>
              <a:ahLst/>
              <a:cxnLst/>
              <a:rect l="l" t="t" r="r" b="b"/>
              <a:pathLst>
                <a:path w="1223" h="1974" fill="none" extrusionOk="0">
                  <a:moveTo>
                    <a:pt x="0" y="1973"/>
                  </a:moveTo>
                  <a:lnTo>
                    <a:pt x="1222" y="1"/>
                  </a:lnTo>
                </a:path>
              </a:pathLst>
            </a:custGeom>
            <a:noFill/>
            <a:ln w="1325" cap="flat" cmpd="sng">
              <a:solidFill>
                <a:srgbClr val="DB1604"/>
              </a:solidFill>
              <a:prstDash val="solid"/>
              <a:miter lim="4100"/>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374" name="Google Shape;2374;p21"/>
            <p:cNvSpPr/>
            <p:nvPr/>
          </p:nvSpPr>
          <p:spPr>
            <a:xfrm>
              <a:off x="2633950" y="2623175"/>
              <a:ext cx="30675" cy="49250"/>
            </a:xfrm>
            <a:custGeom>
              <a:avLst/>
              <a:gdLst/>
              <a:ahLst/>
              <a:cxnLst/>
              <a:rect l="l" t="t" r="r" b="b"/>
              <a:pathLst>
                <a:path w="1227" h="1970" fill="none" extrusionOk="0">
                  <a:moveTo>
                    <a:pt x="1" y="1969"/>
                  </a:moveTo>
                  <a:lnTo>
                    <a:pt x="1227" y="1"/>
                  </a:lnTo>
                </a:path>
              </a:pathLst>
            </a:custGeom>
            <a:noFill/>
            <a:ln w="1325" cap="flat" cmpd="sng">
              <a:solidFill>
                <a:srgbClr val="DB1604"/>
              </a:solidFill>
              <a:prstDash val="solid"/>
              <a:miter lim="4100"/>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375" name="Google Shape;2375;p21"/>
            <p:cNvSpPr/>
            <p:nvPr/>
          </p:nvSpPr>
          <p:spPr>
            <a:xfrm>
              <a:off x="2608950" y="2645225"/>
              <a:ext cx="39175" cy="24225"/>
            </a:xfrm>
            <a:custGeom>
              <a:avLst/>
              <a:gdLst/>
              <a:ahLst/>
              <a:cxnLst/>
              <a:rect l="l" t="t" r="r" b="b"/>
              <a:pathLst>
                <a:path w="1567" h="969" fill="none" extrusionOk="0">
                  <a:moveTo>
                    <a:pt x="0" y="0"/>
                  </a:moveTo>
                  <a:lnTo>
                    <a:pt x="1567" y="968"/>
                  </a:lnTo>
                </a:path>
              </a:pathLst>
            </a:custGeom>
            <a:noFill/>
            <a:ln w="1325" cap="flat" cmpd="sng">
              <a:solidFill>
                <a:srgbClr val="DB1604"/>
              </a:solidFill>
              <a:prstDash val="solid"/>
              <a:miter lim="4100"/>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376" name="Google Shape;2376;p21"/>
            <p:cNvSpPr/>
            <p:nvPr/>
          </p:nvSpPr>
          <p:spPr>
            <a:xfrm>
              <a:off x="2613975" y="2637025"/>
              <a:ext cx="39275" cy="24225"/>
            </a:xfrm>
            <a:custGeom>
              <a:avLst/>
              <a:gdLst/>
              <a:ahLst/>
              <a:cxnLst/>
              <a:rect l="l" t="t" r="r" b="b"/>
              <a:pathLst>
                <a:path w="1571" h="969" fill="none" extrusionOk="0">
                  <a:moveTo>
                    <a:pt x="0" y="0"/>
                  </a:moveTo>
                  <a:lnTo>
                    <a:pt x="1571" y="968"/>
                  </a:lnTo>
                </a:path>
              </a:pathLst>
            </a:custGeom>
            <a:noFill/>
            <a:ln w="1325" cap="flat" cmpd="sng">
              <a:solidFill>
                <a:srgbClr val="DB1604"/>
              </a:solidFill>
              <a:prstDash val="solid"/>
              <a:miter lim="4100"/>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377" name="Google Shape;2377;p21"/>
            <p:cNvSpPr/>
            <p:nvPr/>
          </p:nvSpPr>
          <p:spPr>
            <a:xfrm>
              <a:off x="2619100" y="2628825"/>
              <a:ext cx="39075" cy="24225"/>
            </a:xfrm>
            <a:custGeom>
              <a:avLst/>
              <a:gdLst/>
              <a:ahLst/>
              <a:cxnLst/>
              <a:rect l="l" t="t" r="r" b="b"/>
              <a:pathLst>
                <a:path w="1563" h="969" fill="none" extrusionOk="0">
                  <a:moveTo>
                    <a:pt x="0" y="0"/>
                  </a:moveTo>
                  <a:lnTo>
                    <a:pt x="1562" y="968"/>
                  </a:lnTo>
                </a:path>
              </a:pathLst>
            </a:custGeom>
            <a:noFill/>
            <a:ln w="1325" cap="flat" cmpd="sng">
              <a:solidFill>
                <a:srgbClr val="DB1604"/>
              </a:solidFill>
              <a:prstDash val="solid"/>
              <a:miter lim="4100"/>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378" name="Google Shape;2378;p21"/>
            <p:cNvSpPr/>
            <p:nvPr/>
          </p:nvSpPr>
          <p:spPr>
            <a:xfrm>
              <a:off x="2624225" y="2620625"/>
              <a:ext cx="39075" cy="24425"/>
            </a:xfrm>
            <a:custGeom>
              <a:avLst/>
              <a:gdLst/>
              <a:ahLst/>
              <a:cxnLst/>
              <a:rect l="l" t="t" r="r" b="b"/>
              <a:pathLst>
                <a:path w="1563" h="977" fill="none" extrusionOk="0">
                  <a:moveTo>
                    <a:pt x="0" y="0"/>
                  </a:moveTo>
                  <a:lnTo>
                    <a:pt x="1562" y="976"/>
                  </a:lnTo>
                </a:path>
              </a:pathLst>
            </a:custGeom>
            <a:noFill/>
            <a:ln w="1325" cap="flat" cmpd="sng">
              <a:solidFill>
                <a:srgbClr val="DB1604"/>
              </a:solidFill>
              <a:prstDash val="solid"/>
              <a:miter lim="4100"/>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379" name="Google Shape;2379;p21"/>
            <p:cNvSpPr/>
            <p:nvPr/>
          </p:nvSpPr>
          <p:spPr>
            <a:xfrm>
              <a:off x="2629250" y="2612425"/>
              <a:ext cx="39175" cy="24425"/>
            </a:xfrm>
            <a:custGeom>
              <a:avLst/>
              <a:gdLst/>
              <a:ahLst/>
              <a:cxnLst/>
              <a:rect l="l" t="t" r="r" b="b"/>
              <a:pathLst>
                <a:path w="1567" h="977" fill="none" extrusionOk="0">
                  <a:moveTo>
                    <a:pt x="0" y="0"/>
                  </a:moveTo>
                  <a:lnTo>
                    <a:pt x="1566" y="976"/>
                  </a:lnTo>
                </a:path>
              </a:pathLst>
            </a:custGeom>
            <a:noFill/>
            <a:ln w="1325" cap="flat" cmpd="sng">
              <a:solidFill>
                <a:srgbClr val="DB1604"/>
              </a:solidFill>
              <a:prstDash val="solid"/>
              <a:miter lim="4100"/>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380" name="Google Shape;2380;p21"/>
            <p:cNvSpPr/>
            <p:nvPr/>
          </p:nvSpPr>
          <p:spPr>
            <a:xfrm>
              <a:off x="2652100" y="2607300"/>
              <a:ext cx="4950" cy="8125"/>
            </a:xfrm>
            <a:custGeom>
              <a:avLst/>
              <a:gdLst/>
              <a:ahLst/>
              <a:cxnLst/>
              <a:rect l="l" t="t" r="r" b="b"/>
              <a:pathLst>
                <a:path w="198" h="325" fill="none" extrusionOk="0">
                  <a:moveTo>
                    <a:pt x="0" y="324"/>
                  </a:moveTo>
                  <a:lnTo>
                    <a:pt x="197" y="0"/>
                  </a:lnTo>
                </a:path>
              </a:pathLst>
            </a:custGeom>
            <a:noFill/>
            <a:ln w="1325" cap="flat" cmpd="sng">
              <a:solidFill>
                <a:srgbClr val="DB1604"/>
              </a:solidFill>
              <a:prstDash val="solid"/>
              <a:miter lim="4100"/>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381" name="Google Shape;2381;p21"/>
            <p:cNvSpPr/>
            <p:nvPr/>
          </p:nvSpPr>
          <p:spPr>
            <a:xfrm>
              <a:off x="2666750" y="2503350"/>
              <a:ext cx="69225" cy="73100"/>
            </a:xfrm>
            <a:custGeom>
              <a:avLst/>
              <a:gdLst/>
              <a:ahLst/>
              <a:cxnLst/>
              <a:rect l="l" t="t" r="r" b="b"/>
              <a:pathLst>
                <a:path w="2769" h="2924" fill="none" extrusionOk="0">
                  <a:moveTo>
                    <a:pt x="1518" y="2912"/>
                  </a:moveTo>
                  <a:cubicBezTo>
                    <a:pt x="1539" y="2924"/>
                    <a:pt x="1567" y="2924"/>
                    <a:pt x="1575" y="2903"/>
                  </a:cubicBezTo>
                  <a:lnTo>
                    <a:pt x="2760" y="993"/>
                  </a:lnTo>
                  <a:cubicBezTo>
                    <a:pt x="2769" y="976"/>
                    <a:pt x="2760" y="952"/>
                    <a:pt x="2744" y="939"/>
                  </a:cubicBezTo>
                  <a:lnTo>
                    <a:pt x="1251" y="13"/>
                  </a:lnTo>
                  <a:cubicBezTo>
                    <a:pt x="1231" y="0"/>
                    <a:pt x="1206" y="0"/>
                    <a:pt x="1198" y="17"/>
                  </a:cubicBezTo>
                  <a:lnTo>
                    <a:pt x="13" y="1928"/>
                  </a:lnTo>
                  <a:cubicBezTo>
                    <a:pt x="1" y="1944"/>
                    <a:pt x="9" y="1969"/>
                    <a:pt x="30" y="1981"/>
                  </a:cubicBezTo>
                  <a:close/>
                </a:path>
              </a:pathLst>
            </a:custGeom>
            <a:noFill/>
            <a:ln w="1325" cap="flat" cmpd="sng">
              <a:solidFill>
                <a:srgbClr val="DB1604"/>
              </a:solidFill>
              <a:prstDash val="solid"/>
              <a:miter lim="4100"/>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382" name="Google Shape;2382;p21"/>
            <p:cNvSpPr/>
            <p:nvPr/>
          </p:nvSpPr>
          <p:spPr>
            <a:xfrm>
              <a:off x="2673525" y="2507550"/>
              <a:ext cx="30575" cy="49225"/>
            </a:xfrm>
            <a:custGeom>
              <a:avLst/>
              <a:gdLst/>
              <a:ahLst/>
              <a:cxnLst/>
              <a:rect l="l" t="t" r="r" b="b"/>
              <a:pathLst>
                <a:path w="1223" h="1969" fill="none" extrusionOk="0">
                  <a:moveTo>
                    <a:pt x="1222" y="0"/>
                  </a:moveTo>
                  <a:lnTo>
                    <a:pt x="0" y="1969"/>
                  </a:lnTo>
                </a:path>
              </a:pathLst>
            </a:custGeom>
            <a:noFill/>
            <a:ln w="1325" cap="flat" cmpd="sng">
              <a:solidFill>
                <a:srgbClr val="DB1604"/>
              </a:solidFill>
              <a:prstDash val="solid"/>
              <a:miter lim="4100"/>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383" name="Google Shape;2383;p21"/>
            <p:cNvSpPr/>
            <p:nvPr/>
          </p:nvSpPr>
          <p:spPr>
            <a:xfrm>
              <a:off x="2681200" y="2512375"/>
              <a:ext cx="30700" cy="49325"/>
            </a:xfrm>
            <a:custGeom>
              <a:avLst/>
              <a:gdLst/>
              <a:ahLst/>
              <a:cxnLst/>
              <a:rect l="l" t="t" r="r" b="b"/>
              <a:pathLst>
                <a:path w="1228" h="1973" fill="none" extrusionOk="0">
                  <a:moveTo>
                    <a:pt x="1227" y="0"/>
                  </a:moveTo>
                  <a:lnTo>
                    <a:pt x="1" y="1972"/>
                  </a:lnTo>
                </a:path>
              </a:pathLst>
            </a:custGeom>
            <a:noFill/>
            <a:ln w="1325" cap="flat" cmpd="sng">
              <a:solidFill>
                <a:srgbClr val="DB1604"/>
              </a:solidFill>
              <a:prstDash val="solid"/>
              <a:miter lim="4100"/>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384" name="Google Shape;2384;p21"/>
            <p:cNvSpPr/>
            <p:nvPr/>
          </p:nvSpPr>
          <p:spPr>
            <a:xfrm>
              <a:off x="2689100" y="2517175"/>
              <a:ext cx="30475" cy="49250"/>
            </a:xfrm>
            <a:custGeom>
              <a:avLst/>
              <a:gdLst/>
              <a:ahLst/>
              <a:cxnLst/>
              <a:rect l="l" t="t" r="r" b="b"/>
              <a:pathLst>
                <a:path w="1219" h="1970" fill="none" extrusionOk="0">
                  <a:moveTo>
                    <a:pt x="1219" y="1"/>
                  </a:moveTo>
                  <a:lnTo>
                    <a:pt x="1" y="1969"/>
                  </a:lnTo>
                </a:path>
              </a:pathLst>
            </a:custGeom>
            <a:noFill/>
            <a:ln w="1325" cap="flat" cmpd="sng">
              <a:solidFill>
                <a:srgbClr val="DB1604"/>
              </a:solidFill>
              <a:prstDash val="solid"/>
              <a:miter lim="4100"/>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385" name="Google Shape;2385;p21"/>
            <p:cNvSpPr/>
            <p:nvPr/>
          </p:nvSpPr>
          <p:spPr>
            <a:xfrm>
              <a:off x="2696800" y="2522000"/>
              <a:ext cx="30575" cy="49325"/>
            </a:xfrm>
            <a:custGeom>
              <a:avLst/>
              <a:gdLst/>
              <a:ahLst/>
              <a:cxnLst/>
              <a:rect l="l" t="t" r="r" b="b"/>
              <a:pathLst>
                <a:path w="1223" h="1973" fill="none" extrusionOk="0">
                  <a:moveTo>
                    <a:pt x="1222" y="1"/>
                  </a:moveTo>
                  <a:lnTo>
                    <a:pt x="0" y="1973"/>
                  </a:lnTo>
                </a:path>
              </a:pathLst>
            </a:custGeom>
            <a:noFill/>
            <a:ln w="1325" cap="flat" cmpd="sng">
              <a:solidFill>
                <a:srgbClr val="DB1604"/>
              </a:solidFill>
              <a:prstDash val="solid"/>
              <a:miter lim="4100"/>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386" name="Google Shape;2386;p21"/>
            <p:cNvSpPr/>
            <p:nvPr/>
          </p:nvSpPr>
          <p:spPr>
            <a:xfrm>
              <a:off x="2691875" y="2511550"/>
              <a:ext cx="39175" cy="24225"/>
            </a:xfrm>
            <a:custGeom>
              <a:avLst/>
              <a:gdLst/>
              <a:ahLst/>
              <a:cxnLst/>
              <a:rect l="l" t="t" r="r" b="b"/>
              <a:pathLst>
                <a:path w="1567" h="969" fill="none" extrusionOk="0">
                  <a:moveTo>
                    <a:pt x="0" y="0"/>
                  </a:moveTo>
                  <a:lnTo>
                    <a:pt x="1567" y="968"/>
                  </a:lnTo>
                </a:path>
              </a:pathLst>
            </a:custGeom>
            <a:noFill/>
            <a:ln w="1325" cap="flat" cmpd="sng">
              <a:solidFill>
                <a:srgbClr val="DB1604"/>
              </a:solidFill>
              <a:prstDash val="solid"/>
              <a:miter lim="4100"/>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387" name="Google Shape;2387;p21"/>
            <p:cNvSpPr/>
            <p:nvPr/>
          </p:nvSpPr>
          <p:spPr>
            <a:xfrm>
              <a:off x="2686750" y="2519750"/>
              <a:ext cx="39175" cy="24225"/>
            </a:xfrm>
            <a:custGeom>
              <a:avLst/>
              <a:gdLst/>
              <a:ahLst/>
              <a:cxnLst/>
              <a:rect l="l" t="t" r="r" b="b"/>
              <a:pathLst>
                <a:path w="1567" h="969" fill="none" extrusionOk="0">
                  <a:moveTo>
                    <a:pt x="0" y="0"/>
                  </a:moveTo>
                  <a:lnTo>
                    <a:pt x="1567" y="968"/>
                  </a:lnTo>
                </a:path>
              </a:pathLst>
            </a:custGeom>
            <a:noFill/>
            <a:ln w="1325" cap="flat" cmpd="sng">
              <a:solidFill>
                <a:srgbClr val="DB1604"/>
              </a:solidFill>
              <a:prstDash val="solid"/>
              <a:miter lim="4100"/>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388" name="Google Shape;2388;p21"/>
            <p:cNvSpPr/>
            <p:nvPr/>
          </p:nvSpPr>
          <p:spPr>
            <a:xfrm>
              <a:off x="2681625" y="2527950"/>
              <a:ext cx="39275" cy="24325"/>
            </a:xfrm>
            <a:custGeom>
              <a:avLst/>
              <a:gdLst/>
              <a:ahLst/>
              <a:cxnLst/>
              <a:rect l="l" t="t" r="r" b="b"/>
              <a:pathLst>
                <a:path w="1571" h="973" fill="none" extrusionOk="0">
                  <a:moveTo>
                    <a:pt x="0" y="0"/>
                  </a:moveTo>
                  <a:lnTo>
                    <a:pt x="1571" y="972"/>
                  </a:lnTo>
                </a:path>
              </a:pathLst>
            </a:custGeom>
            <a:noFill/>
            <a:ln w="1325" cap="flat" cmpd="sng">
              <a:solidFill>
                <a:srgbClr val="DB1604"/>
              </a:solidFill>
              <a:prstDash val="solid"/>
              <a:miter lim="4100"/>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389" name="Google Shape;2389;p21"/>
            <p:cNvSpPr/>
            <p:nvPr/>
          </p:nvSpPr>
          <p:spPr>
            <a:xfrm>
              <a:off x="2676700" y="2536150"/>
              <a:ext cx="39075" cy="24325"/>
            </a:xfrm>
            <a:custGeom>
              <a:avLst/>
              <a:gdLst/>
              <a:ahLst/>
              <a:cxnLst/>
              <a:rect l="l" t="t" r="r" b="b"/>
              <a:pathLst>
                <a:path w="1563" h="973" fill="none" extrusionOk="0">
                  <a:moveTo>
                    <a:pt x="1" y="0"/>
                  </a:moveTo>
                  <a:lnTo>
                    <a:pt x="1563" y="972"/>
                  </a:lnTo>
                </a:path>
              </a:pathLst>
            </a:custGeom>
            <a:noFill/>
            <a:ln w="1325" cap="flat" cmpd="sng">
              <a:solidFill>
                <a:srgbClr val="DB1604"/>
              </a:solidFill>
              <a:prstDash val="solid"/>
              <a:miter lim="4100"/>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390" name="Google Shape;2390;p21"/>
            <p:cNvSpPr/>
            <p:nvPr/>
          </p:nvSpPr>
          <p:spPr>
            <a:xfrm>
              <a:off x="2671575" y="2544350"/>
              <a:ext cx="39075" cy="24325"/>
            </a:xfrm>
            <a:custGeom>
              <a:avLst/>
              <a:gdLst/>
              <a:ahLst/>
              <a:cxnLst/>
              <a:rect l="l" t="t" r="r" b="b"/>
              <a:pathLst>
                <a:path w="1563" h="973" fill="none" extrusionOk="0">
                  <a:moveTo>
                    <a:pt x="1" y="0"/>
                  </a:moveTo>
                  <a:lnTo>
                    <a:pt x="1563" y="972"/>
                  </a:lnTo>
                </a:path>
              </a:pathLst>
            </a:custGeom>
            <a:noFill/>
            <a:ln w="1325" cap="flat" cmpd="sng">
              <a:solidFill>
                <a:srgbClr val="DB1604"/>
              </a:solidFill>
              <a:prstDash val="solid"/>
              <a:miter lim="4100"/>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391" name="Google Shape;2391;p21"/>
            <p:cNvSpPr/>
            <p:nvPr/>
          </p:nvSpPr>
          <p:spPr>
            <a:xfrm>
              <a:off x="2679375" y="2563525"/>
              <a:ext cx="5050" cy="8025"/>
            </a:xfrm>
            <a:custGeom>
              <a:avLst/>
              <a:gdLst/>
              <a:ahLst/>
              <a:cxnLst/>
              <a:rect l="l" t="t" r="r" b="b"/>
              <a:pathLst>
                <a:path w="202" h="321" fill="none" extrusionOk="0">
                  <a:moveTo>
                    <a:pt x="201" y="0"/>
                  </a:moveTo>
                  <a:lnTo>
                    <a:pt x="0" y="320"/>
                  </a:lnTo>
                </a:path>
              </a:pathLst>
            </a:custGeom>
            <a:noFill/>
            <a:ln w="1325" cap="flat" cmpd="sng">
              <a:solidFill>
                <a:srgbClr val="DB1604"/>
              </a:solidFill>
              <a:prstDash val="solid"/>
              <a:miter lim="4100"/>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392" name="Google Shape;2392;p21"/>
            <p:cNvSpPr/>
            <p:nvPr/>
          </p:nvSpPr>
          <p:spPr>
            <a:xfrm>
              <a:off x="2730325" y="2628725"/>
              <a:ext cx="11700" cy="7200"/>
            </a:xfrm>
            <a:custGeom>
              <a:avLst/>
              <a:gdLst/>
              <a:ahLst/>
              <a:cxnLst/>
              <a:rect l="l" t="t" r="r" b="b"/>
              <a:pathLst>
                <a:path w="468" h="288" fill="none" extrusionOk="0">
                  <a:moveTo>
                    <a:pt x="0" y="0"/>
                  </a:moveTo>
                  <a:lnTo>
                    <a:pt x="468" y="287"/>
                  </a:lnTo>
                </a:path>
              </a:pathLst>
            </a:custGeom>
            <a:noFill/>
            <a:ln w="1325" cap="flat" cmpd="sng">
              <a:solidFill>
                <a:srgbClr val="71717B"/>
              </a:solidFill>
              <a:prstDash val="solid"/>
              <a:miter lim="4100"/>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393" name="Google Shape;2393;p21"/>
            <p:cNvSpPr/>
            <p:nvPr/>
          </p:nvSpPr>
          <p:spPr>
            <a:xfrm>
              <a:off x="2641950" y="2590850"/>
              <a:ext cx="23300" cy="15125"/>
            </a:xfrm>
            <a:custGeom>
              <a:avLst/>
              <a:gdLst/>
              <a:ahLst/>
              <a:cxnLst/>
              <a:rect l="l" t="t" r="r" b="b"/>
              <a:pathLst>
                <a:path w="932" h="605" extrusionOk="0">
                  <a:moveTo>
                    <a:pt x="60" y="0"/>
                  </a:moveTo>
                  <a:cubicBezTo>
                    <a:pt x="43" y="0"/>
                    <a:pt x="25" y="9"/>
                    <a:pt x="17" y="23"/>
                  </a:cubicBezTo>
                  <a:cubicBezTo>
                    <a:pt x="0" y="43"/>
                    <a:pt x="9" y="76"/>
                    <a:pt x="29" y="88"/>
                  </a:cubicBezTo>
                  <a:lnTo>
                    <a:pt x="849" y="597"/>
                  </a:lnTo>
                  <a:cubicBezTo>
                    <a:pt x="856" y="602"/>
                    <a:pt x="864" y="604"/>
                    <a:pt x="872" y="604"/>
                  </a:cubicBezTo>
                  <a:cubicBezTo>
                    <a:pt x="889" y="604"/>
                    <a:pt x="908" y="594"/>
                    <a:pt x="919" y="580"/>
                  </a:cubicBezTo>
                  <a:cubicBezTo>
                    <a:pt x="931" y="560"/>
                    <a:pt x="923" y="531"/>
                    <a:pt x="903" y="515"/>
                  </a:cubicBezTo>
                  <a:lnTo>
                    <a:pt x="82" y="6"/>
                  </a:lnTo>
                  <a:cubicBezTo>
                    <a:pt x="76" y="2"/>
                    <a:pt x="68" y="0"/>
                    <a:pt x="60" y="0"/>
                  </a:cubicBezTo>
                  <a:close/>
                </a:path>
              </a:pathLst>
            </a:custGeom>
            <a:solidFill>
              <a:srgbClr val="71717B"/>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394" name="Google Shape;2394;p21"/>
            <p:cNvSpPr/>
            <p:nvPr/>
          </p:nvSpPr>
          <p:spPr>
            <a:xfrm>
              <a:off x="1825425" y="2680375"/>
              <a:ext cx="46875" cy="50150"/>
            </a:xfrm>
            <a:custGeom>
              <a:avLst/>
              <a:gdLst/>
              <a:ahLst/>
              <a:cxnLst/>
              <a:rect l="l" t="t" r="r" b="b"/>
              <a:pathLst>
                <a:path w="1875" h="2006" extrusionOk="0">
                  <a:moveTo>
                    <a:pt x="398" y="1"/>
                  </a:moveTo>
                  <a:lnTo>
                    <a:pt x="398" y="1"/>
                  </a:lnTo>
                  <a:cubicBezTo>
                    <a:pt x="398" y="1"/>
                    <a:pt x="1" y="800"/>
                    <a:pt x="608" y="1510"/>
                  </a:cubicBezTo>
                  <a:cubicBezTo>
                    <a:pt x="957" y="1918"/>
                    <a:pt x="1322" y="2006"/>
                    <a:pt x="1570" y="2006"/>
                  </a:cubicBezTo>
                  <a:cubicBezTo>
                    <a:pt x="1755" y="2006"/>
                    <a:pt x="1875" y="1957"/>
                    <a:pt x="1875" y="1957"/>
                  </a:cubicBezTo>
                  <a:lnTo>
                    <a:pt x="1620" y="1506"/>
                  </a:lnTo>
                  <a:cubicBezTo>
                    <a:pt x="1620" y="1506"/>
                    <a:pt x="694" y="1407"/>
                    <a:pt x="784" y="349"/>
                  </a:cubicBezTo>
                  <a:lnTo>
                    <a:pt x="398" y="1"/>
                  </a:lnTo>
                  <a:close/>
                </a:path>
              </a:pathLst>
            </a:custGeom>
            <a:solidFill>
              <a:srgbClr val="67B7E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395" name="Google Shape;2395;p21"/>
            <p:cNvSpPr/>
            <p:nvPr/>
          </p:nvSpPr>
          <p:spPr>
            <a:xfrm>
              <a:off x="1825425" y="2680475"/>
              <a:ext cx="46875" cy="50225"/>
            </a:xfrm>
            <a:custGeom>
              <a:avLst/>
              <a:gdLst/>
              <a:ahLst/>
              <a:cxnLst/>
              <a:rect l="l" t="t" r="r" b="b"/>
              <a:pathLst>
                <a:path w="1875" h="2009" extrusionOk="0">
                  <a:moveTo>
                    <a:pt x="398" y="1"/>
                  </a:moveTo>
                  <a:lnTo>
                    <a:pt x="398" y="1"/>
                  </a:lnTo>
                  <a:cubicBezTo>
                    <a:pt x="398" y="1"/>
                    <a:pt x="1" y="801"/>
                    <a:pt x="612" y="1514"/>
                  </a:cubicBezTo>
                  <a:cubicBezTo>
                    <a:pt x="955" y="1920"/>
                    <a:pt x="1315" y="2009"/>
                    <a:pt x="1562" y="2009"/>
                  </a:cubicBezTo>
                  <a:cubicBezTo>
                    <a:pt x="1751" y="2009"/>
                    <a:pt x="1875" y="1957"/>
                    <a:pt x="1875" y="1957"/>
                  </a:cubicBezTo>
                  <a:lnTo>
                    <a:pt x="1830" y="1875"/>
                  </a:lnTo>
                  <a:cubicBezTo>
                    <a:pt x="1790" y="1880"/>
                    <a:pt x="1745" y="1884"/>
                    <a:pt x="1697" y="1884"/>
                  </a:cubicBezTo>
                  <a:cubicBezTo>
                    <a:pt x="1447" y="1884"/>
                    <a:pt x="1089" y="1792"/>
                    <a:pt x="743" y="1391"/>
                  </a:cubicBezTo>
                  <a:cubicBezTo>
                    <a:pt x="312" y="887"/>
                    <a:pt x="386" y="337"/>
                    <a:pt x="468" y="62"/>
                  </a:cubicBezTo>
                  <a:lnTo>
                    <a:pt x="398" y="1"/>
                  </a:lnTo>
                  <a:close/>
                </a:path>
              </a:pathLst>
            </a:custGeom>
            <a:solidFill>
              <a:srgbClr val="23105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396" name="Google Shape;2396;p21"/>
            <p:cNvSpPr/>
            <p:nvPr/>
          </p:nvSpPr>
          <p:spPr>
            <a:xfrm>
              <a:off x="1858550" y="2663675"/>
              <a:ext cx="144675" cy="143650"/>
            </a:xfrm>
            <a:custGeom>
              <a:avLst/>
              <a:gdLst/>
              <a:ahLst/>
              <a:cxnLst/>
              <a:rect l="l" t="t" r="r" b="b"/>
              <a:pathLst>
                <a:path w="5787" h="5746" extrusionOk="0">
                  <a:moveTo>
                    <a:pt x="2339" y="0"/>
                  </a:moveTo>
                  <a:cubicBezTo>
                    <a:pt x="2075" y="0"/>
                    <a:pt x="1809" y="89"/>
                    <a:pt x="1591" y="271"/>
                  </a:cubicBezTo>
                  <a:lnTo>
                    <a:pt x="554" y="1145"/>
                  </a:lnTo>
                  <a:cubicBezTo>
                    <a:pt x="66" y="1555"/>
                    <a:pt x="0" y="2289"/>
                    <a:pt x="410" y="2781"/>
                  </a:cubicBezTo>
                  <a:lnTo>
                    <a:pt x="2559" y="5331"/>
                  </a:lnTo>
                  <a:cubicBezTo>
                    <a:pt x="2787" y="5605"/>
                    <a:pt x="3116" y="5746"/>
                    <a:pt x="3447" y="5746"/>
                  </a:cubicBezTo>
                  <a:cubicBezTo>
                    <a:pt x="3711" y="5746"/>
                    <a:pt x="3977" y="5656"/>
                    <a:pt x="4195" y="5475"/>
                  </a:cubicBezTo>
                  <a:lnTo>
                    <a:pt x="5232" y="4605"/>
                  </a:lnTo>
                  <a:cubicBezTo>
                    <a:pt x="5725" y="4195"/>
                    <a:pt x="5786" y="3461"/>
                    <a:pt x="5376" y="2969"/>
                  </a:cubicBezTo>
                  <a:lnTo>
                    <a:pt x="3227" y="415"/>
                  </a:lnTo>
                  <a:cubicBezTo>
                    <a:pt x="2999" y="141"/>
                    <a:pt x="2670" y="0"/>
                    <a:pt x="2339" y="0"/>
                  </a:cubicBezTo>
                  <a:close/>
                </a:path>
              </a:pathLst>
            </a:custGeom>
            <a:solidFill>
              <a:srgbClr val="DCDCDC"/>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397" name="Google Shape;2397;p21"/>
            <p:cNvSpPr/>
            <p:nvPr/>
          </p:nvSpPr>
          <p:spPr>
            <a:xfrm>
              <a:off x="1860275" y="2702125"/>
              <a:ext cx="138950" cy="105200"/>
            </a:xfrm>
            <a:custGeom>
              <a:avLst/>
              <a:gdLst/>
              <a:ahLst/>
              <a:cxnLst/>
              <a:rect l="l" t="t" r="r" b="b"/>
              <a:pathLst>
                <a:path w="5558" h="4208" extrusionOk="0">
                  <a:moveTo>
                    <a:pt x="190" y="0"/>
                  </a:moveTo>
                  <a:lnTo>
                    <a:pt x="190" y="0"/>
                  </a:lnTo>
                  <a:cubicBezTo>
                    <a:pt x="1" y="402"/>
                    <a:pt x="50" y="882"/>
                    <a:pt x="349" y="1234"/>
                  </a:cubicBezTo>
                  <a:lnTo>
                    <a:pt x="2490" y="3793"/>
                  </a:lnTo>
                  <a:cubicBezTo>
                    <a:pt x="2723" y="4067"/>
                    <a:pt x="3051" y="4208"/>
                    <a:pt x="3381" y="4208"/>
                  </a:cubicBezTo>
                  <a:cubicBezTo>
                    <a:pt x="3644" y="4208"/>
                    <a:pt x="3908" y="4118"/>
                    <a:pt x="4126" y="3937"/>
                  </a:cubicBezTo>
                  <a:lnTo>
                    <a:pt x="5163" y="3067"/>
                  </a:lnTo>
                  <a:cubicBezTo>
                    <a:pt x="5377" y="2879"/>
                    <a:pt x="5512" y="2637"/>
                    <a:pt x="5557" y="2378"/>
                  </a:cubicBezTo>
                  <a:lnTo>
                    <a:pt x="5557" y="2378"/>
                  </a:lnTo>
                  <a:cubicBezTo>
                    <a:pt x="5492" y="2526"/>
                    <a:pt x="5389" y="2661"/>
                    <a:pt x="5254" y="2772"/>
                  </a:cubicBezTo>
                  <a:lnTo>
                    <a:pt x="4220" y="3646"/>
                  </a:lnTo>
                  <a:cubicBezTo>
                    <a:pt x="4002" y="3827"/>
                    <a:pt x="3737" y="3916"/>
                    <a:pt x="3473" y="3916"/>
                  </a:cubicBezTo>
                  <a:cubicBezTo>
                    <a:pt x="3141" y="3916"/>
                    <a:pt x="2813" y="3776"/>
                    <a:pt x="2584" y="3502"/>
                  </a:cubicBezTo>
                  <a:lnTo>
                    <a:pt x="440" y="947"/>
                  </a:lnTo>
                  <a:cubicBezTo>
                    <a:pt x="214" y="677"/>
                    <a:pt x="132" y="328"/>
                    <a:pt x="190" y="0"/>
                  </a:cubicBezTo>
                  <a:close/>
                </a:path>
              </a:pathLst>
            </a:custGeom>
            <a:solidFill>
              <a:srgbClr val="23105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398" name="Google Shape;2398;p21"/>
            <p:cNvSpPr/>
            <p:nvPr/>
          </p:nvSpPr>
          <p:spPr>
            <a:xfrm>
              <a:off x="1809025" y="2554325"/>
              <a:ext cx="156050" cy="136625"/>
            </a:xfrm>
            <a:custGeom>
              <a:avLst/>
              <a:gdLst/>
              <a:ahLst/>
              <a:cxnLst/>
              <a:rect l="l" t="t" r="r" b="b"/>
              <a:pathLst>
                <a:path w="6242" h="5465" extrusionOk="0">
                  <a:moveTo>
                    <a:pt x="3072" y="0"/>
                  </a:moveTo>
                  <a:cubicBezTo>
                    <a:pt x="1530" y="0"/>
                    <a:pt x="240" y="1067"/>
                    <a:pt x="124" y="2484"/>
                  </a:cubicBezTo>
                  <a:cubicBezTo>
                    <a:pt x="1" y="3985"/>
                    <a:pt x="1239" y="5313"/>
                    <a:pt x="2896" y="5453"/>
                  </a:cubicBezTo>
                  <a:cubicBezTo>
                    <a:pt x="2988" y="5460"/>
                    <a:pt x="3079" y="5464"/>
                    <a:pt x="3169" y="5464"/>
                  </a:cubicBezTo>
                  <a:cubicBezTo>
                    <a:pt x="4708" y="5464"/>
                    <a:pt x="6002" y="4398"/>
                    <a:pt x="6119" y="2980"/>
                  </a:cubicBezTo>
                  <a:cubicBezTo>
                    <a:pt x="6242" y="1480"/>
                    <a:pt x="5003" y="151"/>
                    <a:pt x="3347" y="12"/>
                  </a:cubicBezTo>
                  <a:cubicBezTo>
                    <a:pt x="3254" y="4"/>
                    <a:pt x="3163" y="0"/>
                    <a:pt x="3072" y="0"/>
                  </a:cubicBezTo>
                  <a:close/>
                </a:path>
              </a:pathLst>
            </a:custGeom>
            <a:solidFill>
              <a:srgbClr val="DCDCDC"/>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399" name="Google Shape;2399;p21"/>
            <p:cNvSpPr/>
            <p:nvPr/>
          </p:nvSpPr>
          <p:spPr>
            <a:xfrm>
              <a:off x="1822550" y="2568100"/>
              <a:ext cx="137400" cy="127500"/>
            </a:xfrm>
            <a:custGeom>
              <a:avLst/>
              <a:gdLst/>
              <a:ahLst/>
              <a:cxnLst/>
              <a:rect l="l" t="t" r="r" b="b"/>
              <a:pathLst>
                <a:path w="5496" h="5100" extrusionOk="0">
                  <a:moveTo>
                    <a:pt x="2728" y="0"/>
                  </a:moveTo>
                  <a:cubicBezTo>
                    <a:pt x="1372" y="0"/>
                    <a:pt x="228" y="1004"/>
                    <a:pt x="120" y="2331"/>
                  </a:cubicBezTo>
                  <a:cubicBezTo>
                    <a:pt x="1" y="3737"/>
                    <a:pt x="1088" y="4972"/>
                    <a:pt x="2539" y="5091"/>
                  </a:cubicBezTo>
                  <a:cubicBezTo>
                    <a:pt x="2615" y="5097"/>
                    <a:pt x="2690" y="5100"/>
                    <a:pt x="2765" y="5100"/>
                  </a:cubicBezTo>
                  <a:cubicBezTo>
                    <a:pt x="4120" y="5100"/>
                    <a:pt x="5268" y="4095"/>
                    <a:pt x="5381" y="2770"/>
                  </a:cubicBezTo>
                  <a:cubicBezTo>
                    <a:pt x="5496" y="1363"/>
                    <a:pt x="4409" y="129"/>
                    <a:pt x="2961" y="10"/>
                  </a:cubicBezTo>
                  <a:cubicBezTo>
                    <a:pt x="2883" y="3"/>
                    <a:pt x="2805" y="0"/>
                    <a:pt x="2728" y="0"/>
                  </a:cubicBezTo>
                  <a:close/>
                </a:path>
              </a:pathLst>
            </a:custGeom>
            <a:solidFill>
              <a:srgbClr val="0A002B"/>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400" name="Google Shape;2400;p21"/>
            <p:cNvSpPr/>
            <p:nvPr/>
          </p:nvSpPr>
          <p:spPr>
            <a:xfrm>
              <a:off x="1807600" y="2588125"/>
              <a:ext cx="139550" cy="113375"/>
            </a:xfrm>
            <a:custGeom>
              <a:avLst/>
              <a:gdLst/>
              <a:ahLst/>
              <a:cxnLst/>
              <a:rect l="l" t="t" r="r" b="b"/>
              <a:pathLst>
                <a:path w="5582" h="4535" extrusionOk="0">
                  <a:moveTo>
                    <a:pt x="570" y="0"/>
                  </a:moveTo>
                  <a:lnTo>
                    <a:pt x="570" y="0"/>
                  </a:lnTo>
                  <a:cubicBezTo>
                    <a:pt x="332" y="382"/>
                    <a:pt x="181" y="833"/>
                    <a:pt x="140" y="1321"/>
                  </a:cubicBezTo>
                  <a:cubicBezTo>
                    <a:pt x="4" y="2928"/>
                    <a:pt x="755" y="4089"/>
                    <a:pt x="2313" y="4437"/>
                  </a:cubicBezTo>
                  <a:cubicBezTo>
                    <a:pt x="2611" y="4503"/>
                    <a:pt x="2891" y="4534"/>
                    <a:pt x="3153" y="4534"/>
                  </a:cubicBezTo>
                  <a:cubicBezTo>
                    <a:pt x="4336" y="4534"/>
                    <a:pt x="5155" y="3910"/>
                    <a:pt x="5581" y="3104"/>
                  </a:cubicBezTo>
                  <a:lnTo>
                    <a:pt x="5581" y="3104"/>
                  </a:lnTo>
                  <a:cubicBezTo>
                    <a:pt x="5581" y="3105"/>
                    <a:pt x="5012" y="3852"/>
                    <a:pt x="3592" y="3852"/>
                  </a:cubicBezTo>
                  <a:cubicBezTo>
                    <a:pt x="3265" y="3852"/>
                    <a:pt x="2893" y="3813"/>
                    <a:pt x="2473" y="3715"/>
                  </a:cubicBezTo>
                  <a:cubicBezTo>
                    <a:pt x="0" y="3137"/>
                    <a:pt x="570" y="1"/>
                    <a:pt x="570"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401" name="Google Shape;2401;p21"/>
            <p:cNvSpPr/>
            <p:nvPr/>
          </p:nvSpPr>
          <p:spPr>
            <a:xfrm>
              <a:off x="1815800" y="2663325"/>
              <a:ext cx="29850" cy="24575"/>
            </a:xfrm>
            <a:custGeom>
              <a:avLst/>
              <a:gdLst/>
              <a:ahLst/>
              <a:cxnLst/>
              <a:rect l="l" t="t" r="r" b="b"/>
              <a:pathLst>
                <a:path w="1194" h="983" extrusionOk="0">
                  <a:moveTo>
                    <a:pt x="359" y="0"/>
                  </a:moveTo>
                  <a:cubicBezTo>
                    <a:pt x="272" y="0"/>
                    <a:pt x="201" y="26"/>
                    <a:pt x="160" y="80"/>
                  </a:cubicBezTo>
                  <a:lnTo>
                    <a:pt x="0" y="293"/>
                  </a:lnTo>
                  <a:lnTo>
                    <a:pt x="927" y="982"/>
                  </a:lnTo>
                  <a:lnTo>
                    <a:pt x="1095" y="757"/>
                  </a:lnTo>
                  <a:cubicBezTo>
                    <a:pt x="1194" y="621"/>
                    <a:pt x="1066" y="359"/>
                    <a:pt x="812" y="170"/>
                  </a:cubicBezTo>
                  <a:cubicBezTo>
                    <a:pt x="657" y="59"/>
                    <a:pt x="490" y="0"/>
                    <a:pt x="359" y="0"/>
                  </a:cubicBezTo>
                  <a:close/>
                </a:path>
              </a:pathLst>
            </a:custGeom>
            <a:solidFill>
              <a:srgbClr val="DCDCDC"/>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402" name="Google Shape;2402;p21"/>
            <p:cNvSpPr/>
            <p:nvPr/>
          </p:nvSpPr>
          <p:spPr>
            <a:xfrm>
              <a:off x="1813425" y="2668575"/>
              <a:ext cx="28425" cy="21000"/>
            </a:xfrm>
            <a:custGeom>
              <a:avLst/>
              <a:gdLst/>
              <a:ahLst/>
              <a:cxnLst/>
              <a:rect l="l" t="t" r="r" b="b"/>
              <a:pathLst>
                <a:path w="1137" h="840" extrusionOk="0">
                  <a:moveTo>
                    <a:pt x="298" y="0"/>
                  </a:moveTo>
                  <a:cubicBezTo>
                    <a:pt x="210" y="0"/>
                    <a:pt x="139" y="27"/>
                    <a:pt x="99" y="83"/>
                  </a:cubicBezTo>
                  <a:cubicBezTo>
                    <a:pt x="1" y="219"/>
                    <a:pt x="132" y="481"/>
                    <a:pt x="386" y="670"/>
                  </a:cubicBezTo>
                  <a:cubicBezTo>
                    <a:pt x="542" y="781"/>
                    <a:pt x="709" y="840"/>
                    <a:pt x="840" y="840"/>
                  </a:cubicBezTo>
                  <a:cubicBezTo>
                    <a:pt x="927" y="840"/>
                    <a:pt x="998" y="814"/>
                    <a:pt x="1038" y="760"/>
                  </a:cubicBezTo>
                  <a:cubicBezTo>
                    <a:pt x="1137" y="620"/>
                    <a:pt x="1010" y="358"/>
                    <a:pt x="751" y="169"/>
                  </a:cubicBezTo>
                  <a:cubicBezTo>
                    <a:pt x="595" y="59"/>
                    <a:pt x="428" y="0"/>
                    <a:pt x="298"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403" name="Google Shape;2403;p21"/>
            <p:cNvSpPr/>
            <p:nvPr/>
          </p:nvSpPr>
          <p:spPr>
            <a:xfrm>
              <a:off x="1887000" y="2576025"/>
              <a:ext cx="40350" cy="13650"/>
            </a:xfrm>
            <a:custGeom>
              <a:avLst/>
              <a:gdLst/>
              <a:ahLst/>
              <a:cxnLst/>
              <a:rect l="l" t="t" r="r" b="b"/>
              <a:pathLst>
                <a:path w="1614" h="546" extrusionOk="0">
                  <a:moveTo>
                    <a:pt x="300" y="0"/>
                  </a:moveTo>
                  <a:cubicBezTo>
                    <a:pt x="172" y="0"/>
                    <a:pt x="51" y="25"/>
                    <a:pt x="43" y="115"/>
                  </a:cubicBezTo>
                  <a:cubicBezTo>
                    <a:pt x="43" y="115"/>
                    <a:pt x="1" y="303"/>
                    <a:pt x="357" y="303"/>
                  </a:cubicBezTo>
                  <a:cubicBezTo>
                    <a:pt x="384" y="303"/>
                    <a:pt x="413" y="302"/>
                    <a:pt x="445" y="300"/>
                  </a:cubicBezTo>
                  <a:cubicBezTo>
                    <a:pt x="443" y="300"/>
                    <a:pt x="498" y="295"/>
                    <a:pt x="589" y="295"/>
                  </a:cubicBezTo>
                  <a:cubicBezTo>
                    <a:pt x="817" y="295"/>
                    <a:pt x="1271" y="326"/>
                    <a:pt x="1614" y="546"/>
                  </a:cubicBezTo>
                  <a:cubicBezTo>
                    <a:pt x="1614" y="546"/>
                    <a:pt x="1306" y="165"/>
                    <a:pt x="609" y="33"/>
                  </a:cubicBezTo>
                  <a:cubicBezTo>
                    <a:pt x="609" y="33"/>
                    <a:pt x="450" y="0"/>
                    <a:pt x="300"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404" name="Google Shape;2404;p21"/>
            <p:cNvSpPr/>
            <p:nvPr/>
          </p:nvSpPr>
          <p:spPr>
            <a:xfrm>
              <a:off x="2028825" y="2623325"/>
              <a:ext cx="41025" cy="40250"/>
            </a:xfrm>
            <a:custGeom>
              <a:avLst/>
              <a:gdLst/>
              <a:ahLst/>
              <a:cxnLst/>
              <a:rect l="l" t="t" r="r" b="b"/>
              <a:pathLst>
                <a:path w="1641" h="1610" extrusionOk="0">
                  <a:moveTo>
                    <a:pt x="732" y="0"/>
                  </a:moveTo>
                  <a:cubicBezTo>
                    <a:pt x="631" y="0"/>
                    <a:pt x="529" y="24"/>
                    <a:pt x="435" y="73"/>
                  </a:cubicBezTo>
                  <a:cubicBezTo>
                    <a:pt x="115" y="241"/>
                    <a:pt x="0" y="634"/>
                    <a:pt x="168" y="958"/>
                  </a:cubicBezTo>
                  <a:lnTo>
                    <a:pt x="320" y="1258"/>
                  </a:lnTo>
                  <a:cubicBezTo>
                    <a:pt x="441" y="1482"/>
                    <a:pt x="670" y="1609"/>
                    <a:pt x="905" y="1609"/>
                  </a:cubicBezTo>
                  <a:cubicBezTo>
                    <a:pt x="1005" y="1609"/>
                    <a:pt x="1107" y="1586"/>
                    <a:pt x="1202" y="1537"/>
                  </a:cubicBezTo>
                  <a:cubicBezTo>
                    <a:pt x="1521" y="1368"/>
                    <a:pt x="1640" y="975"/>
                    <a:pt x="1468" y="651"/>
                  </a:cubicBezTo>
                  <a:lnTo>
                    <a:pt x="1316" y="356"/>
                  </a:lnTo>
                  <a:cubicBezTo>
                    <a:pt x="1199" y="129"/>
                    <a:pt x="968" y="0"/>
                    <a:pt x="732"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405" name="Google Shape;2405;p21"/>
            <p:cNvSpPr/>
            <p:nvPr/>
          </p:nvSpPr>
          <p:spPr>
            <a:xfrm>
              <a:off x="2056500" y="2631075"/>
              <a:ext cx="27300" cy="16925"/>
            </a:xfrm>
            <a:custGeom>
              <a:avLst/>
              <a:gdLst/>
              <a:ahLst/>
              <a:cxnLst/>
              <a:rect l="l" t="t" r="r" b="b"/>
              <a:pathLst>
                <a:path w="1092" h="677" extrusionOk="0">
                  <a:moveTo>
                    <a:pt x="847" y="0"/>
                  </a:moveTo>
                  <a:cubicBezTo>
                    <a:pt x="819" y="0"/>
                    <a:pt x="791" y="6"/>
                    <a:pt x="763" y="17"/>
                  </a:cubicBezTo>
                  <a:lnTo>
                    <a:pt x="164" y="259"/>
                  </a:lnTo>
                  <a:cubicBezTo>
                    <a:pt x="50" y="304"/>
                    <a:pt x="0" y="427"/>
                    <a:pt x="45" y="542"/>
                  </a:cubicBezTo>
                  <a:cubicBezTo>
                    <a:pt x="80" y="626"/>
                    <a:pt x="159" y="677"/>
                    <a:pt x="245" y="677"/>
                  </a:cubicBezTo>
                  <a:cubicBezTo>
                    <a:pt x="272" y="677"/>
                    <a:pt x="301" y="672"/>
                    <a:pt x="328" y="661"/>
                  </a:cubicBezTo>
                  <a:lnTo>
                    <a:pt x="927" y="419"/>
                  </a:lnTo>
                  <a:cubicBezTo>
                    <a:pt x="1038" y="370"/>
                    <a:pt x="1091" y="251"/>
                    <a:pt x="1046" y="136"/>
                  </a:cubicBezTo>
                  <a:cubicBezTo>
                    <a:pt x="1009" y="50"/>
                    <a:pt x="930" y="0"/>
                    <a:pt x="847"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406" name="Google Shape;2406;p21"/>
            <p:cNvSpPr/>
            <p:nvPr/>
          </p:nvSpPr>
          <p:spPr>
            <a:xfrm>
              <a:off x="2053625" y="2616750"/>
              <a:ext cx="28325" cy="20950"/>
            </a:xfrm>
            <a:custGeom>
              <a:avLst/>
              <a:gdLst/>
              <a:ahLst/>
              <a:cxnLst/>
              <a:rect l="l" t="t" r="r" b="b"/>
              <a:pathLst>
                <a:path w="1133" h="838" extrusionOk="0">
                  <a:moveTo>
                    <a:pt x="892" y="0"/>
                  </a:moveTo>
                  <a:cubicBezTo>
                    <a:pt x="845" y="0"/>
                    <a:pt x="795" y="15"/>
                    <a:pt x="751" y="45"/>
                  </a:cubicBezTo>
                  <a:lnTo>
                    <a:pt x="148" y="434"/>
                  </a:lnTo>
                  <a:cubicBezTo>
                    <a:pt x="42" y="504"/>
                    <a:pt x="1" y="643"/>
                    <a:pt x="66" y="746"/>
                  </a:cubicBezTo>
                  <a:cubicBezTo>
                    <a:pt x="108" y="805"/>
                    <a:pt x="175" y="838"/>
                    <a:pt x="246" y="838"/>
                  </a:cubicBezTo>
                  <a:cubicBezTo>
                    <a:pt x="292" y="838"/>
                    <a:pt x="341" y="824"/>
                    <a:pt x="386" y="795"/>
                  </a:cubicBezTo>
                  <a:lnTo>
                    <a:pt x="985" y="405"/>
                  </a:lnTo>
                  <a:cubicBezTo>
                    <a:pt x="1091" y="336"/>
                    <a:pt x="1132" y="196"/>
                    <a:pt x="1067" y="94"/>
                  </a:cubicBezTo>
                  <a:cubicBezTo>
                    <a:pt x="1027" y="32"/>
                    <a:pt x="962" y="0"/>
                    <a:pt x="892"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407" name="Google Shape;2407;p21"/>
            <p:cNvSpPr/>
            <p:nvPr/>
          </p:nvSpPr>
          <p:spPr>
            <a:xfrm>
              <a:off x="2044800" y="2607200"/>
              <a:ext cx="23300" cy="25750"/>
            </a:xfrm>
            <a:custGeom>
              <a:avLst/>
              <a:gdLst/>
              <a:ahLst/>
              <a:cxnLst/>
              <a:rect l="l" t="t" r="r" b="b"/>
              <a:pathLst>
                <a:path w="932" h="1030" extrusionOk="0">
                  <a:moveTo>
                    <a:pt x="697" y="0"/>
                  </a:moveTo>
                  <a:cubicBezTo>
                    <a:pt x="626" y="0"/>
                    <a:pt x="552" y="36"/>
                    <a:pt x="501" y="103"/>
                  </a:cubicBezTo>
                  <a:lnTo>
                    <a:pt x="79" y="673"/>
                  </a:lnTo>
                  <a:cubicBezTo>
                    <a:pt x="1" y="775"/>
                    <a:pt x="9" y="919"/>
                    <a:pt x="107" y="988"/>
                  </a:cubicBezTo>
                  <a:cubicBezTo>
                    <a:pt x="145" y="1016"/>
                    <a:pt x="188" y="1029"/>
                    <a:pt x="231" y="1029"/>
                  </a:cubicBezTo>
                  <a:cubicBezTo>
                    <a:pt x="302" y="1029"/>
                    <a:pt x="373" y="993"/>
                    <a:pt x="419" y="927"/>
                  </a:cubicBezTo>
                  <a:lnTo>
                    <a:pt x="850" y="357"/>
                  </a:lnTo>
                  <a:cubicBezTo>
                    <a:pt x="932" y="254"/>
                    <a:pt x="919" y="111"/>
                    <a:pt x="821" y="41"/>
                  </a:cubicBezTo>
                  <a:cubicBezTo>
                    <a:pt x="784" y="13"/>
                    <a:pt x="741" y="0"/>
                    <a:pt x="697"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408" name="Google Shape;2408;p21"/>
            <p:cNvSpPr/>
            <p:nvPr/>
          </p:nvSpPr>
          <p:spPr>
            <a:xfrm>
              <a:off x="2035475" y="2612675"/>
              <a:ext cx="13350" cy="25725"/>
            </a:xfrm>
            <a:custGeom>
              <a:avLst/>
              <a:gdLst/>
              <a:ahLst/>
              <a:cxnLst/>
              <a:rect l="l" t="t" r="r" b="b"/>
              <a:pathLst>
                <a:path w="534" h="1029" extrusionOk="0">
                  <a:moveTo>
                    <a:pt x="298" y="0"/>
                  </a:moveTo>
                  <a:cubicBezTo>
                    <a:pt x="192" y="0"/>
                    <a:pt x="102" y="78"/>
                    <a:pt x="87" y="179"/>
                  </a:cubicBezTo>
                  <a:lnTo>
                    <a:pt x="13" y="794"/>
                  </a:lnTo>
                  <a:cubicBezTo>
                    <a:pt x="1" y="909"/>
                    <a:pt x="87" y="1011"/>
                    <a:pt x="206" y="1028"/>
                  </a:cubicBezTo>
                  <a:cubicBezTo>
                    <a:pt x="213" y="1028"/>
                    <a:pt x="221" y="1029"/>
                    <a:pt x="229" y="1029"/>
                  </a:cubicBezTo>
                  <a:cubicBezTo>
                    <a:pt x="335" y="1029"/>
                    <a:pt x="432" y="951"/>
                    <a:pt x="444" y="847"/>
                  </a:cubicBezTo>
                  <a:lnTo>
                    <a:pt x="517" y="232"/>
                  </a:lnTo>
                  <a:cubicBezTo>
                    <a:pt x="534" y="117"/>
                    <a:pt x="444" y="15"/>
                    <a:pt x="329" y="3"/>
                  </a:cubicBezTo>
                  <a:cubicBezTo>
                    <a:pt x="319" y="1"/>
                    <a:pt x="308" y="0"/>
                    <a:pt x="298"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409" name="Google Shape;2409;p21"/>
            <p:cNvSpPr/>
            <p:nvPr/>
          </p:nvSpPr>
          <p:spPr>
            <a:xfrm>
              <a:off x="2052200" y="2645725"/>
              <a:ext cx="26050" cy="11425"/>
            </a:xfrm>
            <a:custGeom>
              <a:avLst/>
              <a:gdLst/>
              <a:ahLst/>
              <a:cxnLst/>
              <a:rect l="l" t="t" r="r" b="b"/>
              <a:pathLst>
                <a:path w="1042" h="457" extrusionOk="0">
                  <a:moveTo>
                    <a:pt x="214" y="1"/>
                  </a:moveTo>
                  <a:cubicBezTo>
                    <a:pt x="107" y="1"/>
                    <a:pt x="12" y="90"/>
                    <a:pt x="8" y="206"/>
                  </a:cubicBezTo>
                  <a:cubicBezTo>
                    <a:pt x="0" y="325"/>
                    <a:pt x="90" y="427"/>
                    <a:pt x="201" y="431"/>
                  </a:cubicBezTo>
                  <a:lnTo>
                    <a:pt x="820" y="456"/>
                  </a:lnTo>
                  <a:cubicBezTo>
                    <a:pt x="825" y="456"/>
                    <a:pt x="830" y="457"/>
                    <a:pt x="834" y="457"/>
                  </a:cubicBezTo>
                  <a:cubicBezTo>
                    <a:pt x="943" y="457"/>
                    <a:pt x="1030" y="365"/>
                    <a:pt x="1038" y="251"/>
                  </a:cubicBezTo>
                  <a:cubicBezTo>
                    <a:pt x="1042" y="136"/>
                    <a:pt x="956" y="34"/>
                    <a:pt x="841" y="25"/>
                  </a:cubicBezTo>
                  <a:lnTo>
                    <a:pt x="222" y="1"/>
                  </a:lnTo>
                  <a:cubicBezTo>
                    <a:pt x="219" y="1"/>
                    <a:pt x="217" y="1"/>
                    <a:pt x="214"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410" name="Google Shape;2410;p21"/>
            <p:cNvSpPr/>
            <p:nvPr/>
          </p:nvSpPr>
          <p:spPr>
            <a:xfrm>
              <a:off x="2058025" y="2608425"/>
              <a:ext cx="10075" cy="18775"/>
            </a:xfrm>
            <a:custGeom>
              <a:avLst/>
              <a:gdLst/>
              <a:ahLst/>
              <a:cxnLst/>
              <a:rect l="l" t="t" r="r" b="b"/>
              <a:pathLst>
                <a:path w="403" h="751" extrusionOk="0">
                  <a:moveTo>
                    <a:pt x="300" y="0"/>
                  </a:moveTo>
                  <a:lnTo>
                    <a:pt x="300" y="0"/>
                  </a:lnTo>
                  <a:cubicBezTo>
                    <a:pt x="337" y="74"/>
                    <a:pt x="317" y="144"/>
                    <a:pt x="271" y="242"/>
                  </a:cubicBezTo>
                  <a:lnTo>
                    <a:pt x="1" y="751"/>
                  </a:lnTo>
                  <a:lnTo>
                    <a:pt x="329" y="312"/>
                  </a:lnTo>
                  <a:cubicBezTo>
                    <a:pt x="403" y="209"/>
                    <a:pt x="394" y="74"/>
                    <a:pt x="300" y="0"/>
                  </a:cubicBezTo>
                  <a:close/>
                </a:path>
              </a:pathLst>
            </a:custGeom>
            <a:solidFill>
              <a:srgbClr val="23105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411" name="Google Shape;2411;p21"/>
            <p:cNvSpPr/>
            <p:nvPr/>
          </p:nvSpPr>
          <p:spPr>
            <a:xfrm>
              <a:off x="2045025" y="2613025"/>
              <a:ext cx="5000" cy="9475"/>
            </a:xfrm>
            <a:custGeom>
              <a:avLst/>
              <a:gdLst/>
              <a:ahLst/>
              <a:cxnLst/>
              <a:rect l="l" t="t" r="r" b="b"/>
              <a:pathLst>
                <a:path w="200" h="379" extrusionOk="0">
                  <a:moveTo>
                    <a:pt x="0" y="1"/>
                  </a:moveTo>
                  <a:cubicBezTo>
                    <a:pt x="7" y="3"/>
                    <a:pt x="13" y="6"/>
                    <a:pt x="19" y="9"/>
                  </a:cubicBezTo>
                  <a:lnTo>
                    <a:pt x="19" y="9"/>
                  </a:lnTo>
                  <a:cubicBezTo>
                    <a:pt x="13" y="6"/>
                    <a:pt x="7" y="3"/>
                    <a:pt x="0" y="1"/>
                  </a:cubicBezTo>
                  <a:close/>
                  <a:moveTo>
                    <a:pt x="19" y="9"/>
                  </a:moveTo>
                  <a:cubicBezTo>
                    <a:pt x="61" y="35"/>
                    <a:pt x="74" y="101"/>
                    <a:pt x="78" y="144"/>
                  </a:cubicBezTo>
                  <a:lnTo>
                    <a:pt x="115" y="378"/>
                  </a:lnTo>
                  <a:cubicBezTo>
                    <a:pt x="119" y="311"/>
                    <a:pt x="200" y="97"/>
                    <a:pt x="19" y="9"/>
                  </a:cubicBezTo>
                  <a:close/>
                </a:path>
              </a:pathLst>
            </a:custGeom>
            <a:solidFill>
              <a:srgbClr val="23105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412" name="Google Shape;2412;p21"/>
            <p:cNvSpPr/>
            <p:nvPr/>
          </p:nvSpPr>
          <p:spPr>
            <a:xfrm>
              <a:off x="2037625" y="2647575"/>
              <a:ext cx="40625" cy="16075"/>
            </a:xfrm>
            <a:custGeom>
              <a:avLst/>
              <a:gdLst/>
              <a:ahLst/>
              <a:cxnLst/>
              <a:rect l="l" t="t" r="r" b="b"/>
              <a:pathLst>
                <a:path w="1625" h="643" extrusionOk="0">
                  <a:moveTo>
                    <a:pt x="1543" y="1"/>
                  </a:moveTo>
                  <a:lnTo>
                    <a:pt x="1543" y="1"/>
                  </a:lnTo>
                  <a:cubicBezTo>
                    <a:pt x="1559" y="34"/>
                    <a:pt x="1563" y="70"/>
                    <a:pt x="1563" y="107"/>
                  </a:cubicBezTo>
                  <a:cubicBezTo>
                    <a:pt x="1559" y="220"/>
                    <a:pt x="1465" y="312"/>
                    <a:pt x="1357" y="312"/>
                  </a:cubicBezTo>
                  <a:cubicBezTo>
                    <a:pt x="1355" y="312"/>
                    <a:pt x="1352" y="312"/>
                    <a:pt x="1350" y="312"/>
                  </a:cubicBezTo>
                  <a:lnTo>
                    <a:pt x="1022" y="296"/>
                  </a:lnTo>
                  <a:cubicBezTo>
                    <a:pt x="964" y="378"/>
                    <a:pt x="887" y="444"/>
                    <a:pt x="796" y="497"/>
                  </a:cubicBezTo>
                  <a:cubicBezTo>
                    <a:pt x="701" y="547"/>
                    <a:pt x="598" y="571"/>
                    <a:pt x="498" y="571"/>
                  </a:cubicBezTo>
                  <a:cubicBezTo>
                    <a:pt x="309" y="571"/>
                    <a:pt x="126" y="488"/>
                    <a:pt x="1" y="341"/>
                  </a:cubicBezTo>
                  <a:lnTo>
                    <a:pt x="1" y="341"/>
                  </a:lnTo>
                  <a:cubicBezTo>
                    <a:pt x="126" y="533"/>
                    <a:pt x="337" y="642"/>
                    <a:pt x="551" y="642"/>
                  </a:cubicBezTo>
                  <a:cubicBezTo>
                    <a:pt x="653" y="642"/>
                    <a:pt x="755" y="618"/>
                    <a:pt x="850" y="567"/>
                  </a:cubicBezTo>
                  <a:cubicBezTo>
                    <a:pt x="944" y="517"/>
                    <a:pt x="1022" y="448"/>
                    <a:pt x="1075" y="370"/>
                  </a:cubicBezTo>
                  <a:lnTo>
                    <a:pt x="1403" y="382"/>
                  </a:lnTo>
                  <a:cubicBezTo>
                    <a:pt x="1406" y="382"/>
                    <a:pt x="1408" y="382"/>
                    <a:pt x="1411" y="382"/>
                  </a:cubicBezTo>
                  <a:cubicBezTo>
                    <a:pt x="1522" y="382"/>
                    <a:pt x="1617" y="293"/>
                    <a:pt x="1621" y="177"/>
                  </a:cubicBezTo>
                  <a:cubicBezTo>
                    <a:pt x="1625" y="107"/>
                    <a:pt x="1596" y="38"/>
                    <a:pt x="1543" y="1"/>
                  </a:cubicBezTo>
                  <a:close/>
                </a:path>
              </a:pathLst>
            </a:custGeom>
            <a:solidFill>
              <a:srgbClr val="23105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413" name="Google Shape;2413;p21"/>
            <p:cNvSpPr/>
            <p:nvPr/>
          </p:nvSpPr>
          <p:spPr>
            <a:xfrm>
              <a:off x="2063775" y="2617950"/>
              <a:ext cx="18075" cy="18175"/>
            </a:xfrm>
            <a:custGeom>
              <a:avLst/>
              <a:gdLst/>
              <a:ahLst/>
              <a:cxnLst/>
              <a:rect l="l" t="t" r="r" b="b"/>
              <a:pathLst>
                <a:path w="723" h="727" extrusionOk="0">
                  <a:moveTo>
                    <a:pt x="616" y="1"/>
                  </a:moveTo>
                  <a:cubicBezTo>
                    <a:pt x="657" y="99"/>
                    <a:pt x="616" y="185"/>
                    <a:pt x="517" y="284"/>
                  </a:cubicBezTo>
                  <a:lnTo>
                    <a:pt x="0" y="726"/>
                  </a:lnTo>
                  <a:lnTo>
                    <a:pt x="575" y="357"/>
                  </a:lnTo>
                  <a:cubicBezTo>
                    <a:pt x="685" y="288"/>
                    <a:pt x="722" y="148"/>
                    <a:pt x="657" y="46"/>
                  </a:cubicBezTo>
                  <a:cubicBezTo>
                    <a:pt x="644" y="25"/>
                    <a:pt x="632" y="9"/>
                    <a:pt x="616" y="1"/>
                  </a:cubicBezTo>
                  <a:close/>
                </a:path>
              </a:pathLst>
            </a:custGeom>
            <a:solidFill>
              <a:srgbClr val="23105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414" name="Google Shape;2414;p21"/>
            <p:cNvSpPr/>
            <p:nvPr/>
          </p:nvSpPr>
          <p:spPr>
            <a:xfrm>
              <a:off x="2067975" y="2632300"/>
              <a:ext cx="15825" cy="13875"/>
            </a:xfrm>
            <a:custGeom>
              <a:avLst/>
              <a:gdLst/>
              <a:ahLst/>
              <a:cxnLst/>
              <a:rect l="l" t="t" r="r" b="b"/>
              <a:pathLst>
                <a:path w="633" h="555" extrusionOk="0">
                  <a:moveTo>
                    <a:pt x="525" y="1"/>
                  </a:moveTo>
                  <a:cubicBezTo>
                    <a:pt x="525" y="5"/>
                    <a:pt x="530" y="5"/>
                    <a:pt x="530" y="9"/>
                  </a:cubicBezTo>
                  <a:cubicBezTo>
                    <a:pt x="575" y="124"/>
                    <a:pt x="517" y="222"/>
                    <a:pt x="411" y="292"/>
                  </a:cubicBezTo>
                  <a:lnTo>
                    <a:pt x="1" y="554"/>
                  </a:lnTo>
                  <a:lnTo>
                    <a:pt x="1" y="554"/>
                  </a:lnTo>
                  <a:lnTo>
                    <a:pt x="156" y="493"/>
                  </a:lnTo>
                  <a:lnTo>
                    <a:pt x="468" y="366"/>
                  </a:lnTo>
                  <a:cubicBezTo>
                    <a:pt x="575" y="316"/>
                    <a:pt x="632" y="193"/>
                    <a:pt x="587" y="83"/>
                  </a:cubicBezTo>
                  <a:cubicBezTo>
                    <a:pt x="571" y="50"/>
                    <a:pt x="550" y="21"/>
                    <a:pt x="525" y="1"/>
                  </a:cubicBezTo>
                  <a:close/>
                </a:path>
              </a:pathLst>
            </a:custGeom>
            <a:solidFill>
              <a:srgbClr val="23105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415" name="Google Shape;2415;p21"/>
            <p:cNvSpPr/>
            <p:nvPr/>
          </p:nvSpPr>
          <p:spPr>
            <a:xfrm>
              <a:off x="1978800" y="2639075"/>
              <a:ext cx="58750" cy="49250"/>
            </a:xfrm>
            <a:custGeom>
              <a:avLst/>
              <a:gdLst/>
              <a:ahLst/>
              <a:cxnLst/>
              <a:rect l="l" t="t" r="r" b="b"/>
              <a:pathLst>
                <a:path w="2350" h="1970" extrusionOk="0">
                  <a:moveTo>
                    <a:pt x="1763" y="0"/>
                  </a:moveTo>
                  <a:lnTo>
                    <a:pt x="1763" y="0"/>
                  </a:lnTo>
                  <a:cubicBezTo>
                    <a:pt x="1191" y="313"/>
                    <a:pt x="688" y="374"/>
                    <a:pt x="383" y="374"/>
                  </a:cubicBezTo>
                  <a:cubicBezTo>
                    <a:pt x="188" y="374"/>
                    <a:pt x="74" y="349"/>
                    <a:pt x="74" y="349"/>
                  </a:cubicBezTo>
                  <a:lnTo>
                    <a:pt x="0" y="1841"/>
                  </a:lnTo>
                  <a:cubicBezTo>
                    <a:pt x="108" y="1932"/>
                    <a:pt x="249" y="1970"/>
                    <a:pt x="410" y="1970"/>
                  </a:cubicBezTo>
                  <a:cubicBezTo>
                    <a:pt x="1168" y="1970"/>
                    <a:pt x="2350" y="1132"/>
                    <a:pt x="2350" y="1132"/>
                  </a:cubicBezTo>
                  <a:lnTo>
                    <a:pt x="2083" y="718"/>
                  </a:lnTo>
                  <a:cubicBezTo>
                    <a:pt x="1706" y="82"/>
                    <a:pt x="1763" y="0"/>
                    <a:pt x="1763"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416" name="Google Shape;2416;p21"/>
            <p:cNvSpPr/>
            <p:nvPr/>
          </p:nvSpPr>
          <p:spPr>
            <a:xfrm>
              <a:off x="1978800" y="2661925"/>
              <a:ext cx="58750" cy="26550"/>
            </a:xfrm>
            <a:custGeom>
              <a:avLst/>
              <a:gdLst/>
              <a:ahLst/>
              <a:cxnLst/>
              <a:rect l="l" t="t" r="r" b="b"/>
              <a:pathLst>
                <a:path w="2350" h="1062" extrusionOk="0">
                  <a:moveTo>
                    <a:pt x="2206" y="1"/>
                  </a:moveTo>
                  <a:cubicBezTo>
                    <a:pt x="1965" y="162"/>
                    <a:pt x="976" y="801"/>
                    <a:pt x="317" y="801"/>
                  </a:cubicBezTo>
                  <a:cubicBezTo>
                    <a:pt x="204" y="801"/>
                    <a:pt x="101" y="782"/>
                    <a:pt x="12" y="739"/>
                  </a:cubicBezTo>
                  <a:lnTo>
                    <a:pt x="0" y="932"/>
                  </a:lnTo>
                  <a:cubicBezTo>
                    <a:pt x="108" y="1024"/>
                    <a:pt x="251" y="1062"/>
                    <a:pt x="413" y="1062"/>
                  </a:cubicBezTo>
                  <a:cubicBezTo>
                    <a:pt x="1172" y="1062"/>
                    <a:pt x="2350" y="226"/>
                    <a:pt x="2350" y="226"/>
                  </a:cubicBezTo>
                  <a:lnTo>
                    <a:pt x="2206" y="1"/>
                  </a:lnTo>
                  <a:close/>
                </a:path>
              </a:pathLst>
            </a:custGeom>
            <a:solidFill>
              <a:srgbClr val="23105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417" name="Google Shape;2417;p21"/>
            <p:cNvSpPr/>
            <p:nvPr/>
          </p:nvSpPr>
          <p:spPr>
            <a:xfrm>
              <a:off x="2022450" y="2639175"/>
              <a:ext cx="350" cy="750"/>
            </a:xfrm>
            <a:custGeom>
              <a:avLst/>
              <a:gdLst/>
              <a:ahLst/>
              <a:cxnLst/>
              <a:rect l="l" t="t" r="r" b="b"/>
              <a:pathLst>
                <a:path w="14" h="30" extrusionOk="0">
                  <a:moveTo>
                    <a:pt x="13" y="0"/>
                  </a:moveTo>
                  <a:lnTo>
                    <a:pt x="13" y="0"/>
                  </a:lnTo>
                  <a:cubicBezTo>
                    <a:pt x="13" y="1"/>
                    <a:pt x="9" y="9"/>
                    <a:pt x="1" y="9"/>
                  </a:cubicBezTo>
                  <a:cubicBezTo>
                    <a:pt x="7" y="11"/>
                    <a:pt x="10" y="16"/>
                    <a:pt x="12" y="21"/>
                  </a:cubicBezTo>
                  <a:lnTo>
                    <a:pt x="12" y="21"/>
                  </a:lnTo>
                  <a:cubicBezTo>
                    <a:pt x="10" y="7"/>
                    <a:pt x="13" y="1"/>
                    <a:pt x="13" y="0"/>
                  </a:cubicBezTo>
                  <a:close/>
                  <a:moveTo>
                    <a:pt x="12" y="21"/>
                  </a:moveTo>
                  <a:cubicBezTo>
                    <a:pt x="12" y="24"/>
                    <a:pt x="13" y="26"/>
                    <a:pt x="13" y="29"/>
                  </a:cubicBezTo>
                  <a:cubicBezTo>
                    <a:pt x="13" y="27"/>
                    <a:pt x="13" y="24"/>
                    <a:pt x="12" y="2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418" name="Google Shape;2418;p21"/>
            <p:cNvSpPr/>
            <p:nvPr/>
          </p:nvSpPr>
          <p:spPr>
            <a:xfrm>
              <a:off x="2021850" y="2634975"/>
              <a:ext cx="25125" cy="33525"/>
            </a:xfrm>
            <a:custGeom>
              <a:avLst/>
              <a:gdLst/>
              <a:ahLst/>
              <a:cxnLst/>
              <a:rect l="l" t="t" r="r" b="b"/>
              <a:pathLst>
                <a:path w="1005" h="1341" extrusionOk="0">
                  <a:moveTo>
                    <a:pt x="243" y="0"/>
                  </a:moveTo>
                  <a:cubicBezTo>
                    <a:pt x="209" y="0"/>
                    <a:pt x="175" y="8"/>
                    <a:pt x="144" y="25"/>
                  </a:cubicBezTo>
                  <a:cubicBezTo>
                    <a:pt x="33" y="86"/>
                    <a:pt x="0" y="242"/>
                    <a:pt x="74" y="369"/>
                  </a:cubicBezTo>
                  <a:lnTo>
                    <a:pt x="533" y="1194"/>
                  </a:lnTo>
                  <a:cubicBezTo>
                    <a:pt x="587" y="1288"/>
                    <a:pt x="678" y="1340"/>
                    <a:pt x="765" y="1340"/>
                  </a:cubicBezTo>
                  <a:cubicBezTo>
                    <a:pt x="799" y="1340"/>
                    <a:pt x="832" y="1333"/>
                    <a:pt x="861" y="1317"/>
                  </a:cubicBezTo>
                  <a:cubicBezTo>
                    <a:pt x="976" y="1255"/>
                    <a:pt x="1005" y="1103"/>
                    <a:pt x="935" y="976"/>
                  </a:cubicBezTo>
                  <a:lnTo>
                    <a:pt x="472" y="148"/>
                  </a:lnTo>
                  <a:cubicBezTo>
                    <a:pt x="421" y="56"/>
                    <a:pt x="332" y="0"/>
                    <a:pt x="243" y="0"/>
                  </a:cubicBezTo>
                  <a:close/>
                </a:path>
              </a:pathLst>
            </a:custGeom>
            <a:solidFill>
              <a:srgbClr val="67B7E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419" name="Google Shape;2419;p21"/>
            <p:cNvSpPr/>
            <p:nvPr/>
          </p:nvSpPr>
          <p:spPr>
            <a:xfrm>
              <a:off x="2025950" y="2635150"/>
              <a:ext cx="21025" cy="33400"/>
            </a:xfrm>
            <a:custGeom>
              <a:avLst/>
              <a:gdLst/>
              <a:ahLst/>
              <a:cxnLst/>
              <a:rect l="l" t="t" r="r" b="b"/>
              <a:pathLst>
                <a:path w="841" h="1336" extrusionOk="0">
                  <a:moveTo>
                    <a:pt x="76" y="0"/>
                  </a:moveTo>
                  <a:cubicBezTo>
                    <a:pt x="50" y="0"/>
                    <a:pt x="24" y="5"/>
                    <a:pt x="0" y="14"/>
                  </a:cubicBezTo>
                  <a:cubicBezTo>
                    <a:pt x="66" y="34"/>
                    <a:pt x="136" y="79"/>
                    <a:pt x="177" y="153"/>
                  </a:cubicBezTo>
                  <a:lnTo>
                    <a:pt x="636" y="977"/>
                  </a:lnTo>
                  <a:cubicBezTo>
                    <a:pt x="710" y="1105"/>
                    <a:pt x="677" y="1260"/>
                    <a:pt x="566" y="1322"/>
                  </a:cubicBezTo>
                  <a:cubicBezTo>
                    <a:pt x="558" y="1322"/>
                    <a:pt x="550" y="1326"/>
                    <a:pt x="538" y="1326"/>
                  </a:cubicBezTo>
                  <a:cubicBezTo>
                    <a:pt x="560" y="1332"/>
                    <a:pt x="582" y="1336"/>
                    <a:pt x="603" y="1336"/>
                  </a:cubicBezTo>
                  <a:cubicBezTo>
                    <a:pt x="637" y="1336"/>
                    <a:pt x="670" y="1327"/>
                    <a:pt x="697" y="1310"/>
                  </a:cubicBezTo>
                  <a:cubicBezTo>
                    <a:pt x="812" y="1248"/>
                    <a:pt x="841" y="1096"/>
                    <a:pt x="771" y="969"/>
                  </a:cubicBezTo>
                  <a:lnTo>
                    <a:pt x="308" y="141"/>
                  </a:lnTo>
                  <a:cubicBezTo>
                    <a:pt x="257" y="52"/>
                    <a:pt x="165" y="0"/>
                    <a:pt x="76" y="0"/>
                  </a:cubicBezTo>
                  <a:close/>
                </a:path>
              </a:pathLst>
            </a:custGeom>
            <a:solidFill>
              <a:srgbClr val="23105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420" name="Google Shape;2420;p21"/>
            <p:cNvSpPr/>
            <p:nvPr/>
          </p:nvSpPr>
          <p:spPr>
            <a:xfrm>
              <a:off x="1871050" y="2639950"/>
              <a:ext cx="174400" cy="172900"/>
            </a:xfrm>
            <a:custGeom>
              <a:avLst/>
              <a:gdLst/>
              <a:ahLst/>
              <a:cxnLst/>
              <a:rect l="l" t="t" r="r" b="b"/>
              <a:pathLst>
                <a:path w="6976" h="6916" extrusionOk="0">
                  <a:moveTo>
                    <a:pt x="3363" y="0"/>
                  </a:moveTo>
                  <a:cubicBezTo>
                    <a:pt x="3277" y="0"/>
                    <a:pt x="3169" y="15"/>
                    <a:pt x="3043" y="60"/>
                  </a:cubicBezTo>
                  <a:cubicBezTo>
                    <a:pt x="2703" y="183"/>
                    <a:pt x="1444" y="642"/>
                    <a:pt x="1444" y="642"/>
                  </a:cubicBezTo>
                  <a:cubicBezTo>
                    <a:pt x="1444" y="642"/>
                    <a:pt x="1054" y="769"/>
                    <a:pt x="825" y="1212"/>
                  </a:cubicBezTo>
                  <a:cubicBezTo>
                    <a:pt x="595" y="1659"/>
                    <a:pt x="132" y="2426"/>
                    <a:pt x="132" y="2426"/>
                  </a:cubicBezTo>
                  <a:cubicBezTo>
                    <a:pt x="132" y="2426"/>
                    <a:pt x="0" y="2651"/>
                    <a:pt x="189" y="2889"/>
                  </a:cubicBezTo>
                  <a:cubicBezTo>
                    <a:pt x="378" y="3123"/>
                    <a:pt x="2051" y="4984"/>
                    <a:pt x="2051" y="4984"/>
                  </a:cubicBezTo>
                  <a:cubicBezTo>
                    <a:pt x="2051" y="4984"/>
                    <a:pt x="2354" y="5235"/>
                    <a:pt x="2321" y="5505"/>
                  </a:cubicBezTo>
                  <a:cubicBezTo>
                    <a:pt x="2299" y="5751"/>
                    <a:pt x="2497" y="5764"/>
                    <a:pt x="2539" y="5764"/>
                  </a:cubicBezTo>
                  <a:cubicBezTo>
                    <a:pt x="2544" y="5764"/>
                    <a:pt x="2547" y="5763"/>
                    <a:pt x="2547" y="5763"/>
                  </a:cubicBezTo>
                  <a:cubicBezTo>
                    <a:pt x="2547" y="5763"/>
                    <a:pt x="2557" y="5761"/>
                    <a:pt x="2574" y="5761"/>
                  </a:cubicBezTo>
                  <a:cubicBezTo>
                    <a:pt x="2627" y="5761"/>
                    <a:pt x="2739" y="5783"/>
                    <a:pt x="2752" y="5964"/>
                  </a:cubicBezTo>
                  <a:cubicBezTo>
                    <a:pt x="2765" y="6151"/>
                    <a:pt x="3308" y="6916"/>
                    <a:pt x="3828" y="6916"/>
                  </a:cubicBezTo>
                  <a:cubicBezTo>
                    <a:pt x="3971" y="6916"/>
                    <a:pt x="4112" y="6858"/>
                    <a:pt x="4240" y="6715"/>
                  </a:cubicBezTo>
                  <a:cubicBezTo>
                    <a:pt x="4835" y="6051"/>
                    <a:pt x="6631" y="4205"/>
                    <a:pt x="6631" y="4205"/>
                  </a:cubicBezTo>
                  <a:cubicBezTo>
                    <a:pt x="6631" y="4205"/>
                    <a:pt x="6975" y="3865"/>
                    <a:pt x="6578" y="3484"/>
                  </a:cubicBezTo>
                  <a:cubicBezTo>
                    <a:pt x="6176" y="3098"/>
                    <a:pt x="6098" y="3381"/>
                    <a:pt x="6065" y="2918"/>
                  </a:cubicBezTo>
                  <a:cubicBezTo>
                    <a:pt x="6065" y="2918"/>
                    <a:pt x="6057" y="2672"/>
                    <a:pt x="5881" y="2635"/>
                  </a:cubicBezTo>
                  <a:cubicBezTo>
                    <a:pt x="5700" y="2606"/>
                    <a:pt x="5778" y="2483"/>
                    <a:pt x="5778" y="2483"/>
                  </a:cubicBezTo>
                  <a:cubicBezTo>
                    <a:pt x="5778" y="2483"/>
                    <a:pt x="5889" y="2344"/>
                    <a:pt x="5778" y="2217"/>
                  </a:cubicBezTo>
                  <a:cubicBezTo>
                    <a:pt x="5663" y="2094"/>
                    <a:pt x="5885" y="1843"/>
                    <a:pt x="5434" y="1802"/>
                  </a:cubicBezTo>
                  <a:lnTo>
                    <a:pt x="3597" y="43"/>
                  </a:lnTo>
                  <a:cubicBezTo>
                    <a:pt x="3597" y="43"/>
                    <a:pt x="3513" y="0"/>
                    <a:pt x="3363"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421" name="Google Shape;2421;p21"/>
            <p:cNvSpPr/>
            <p:nvPr/>
          </p:nvSpPr>
          <p:spPr>
            <a:xfrm>
              <a:off x="1871675" y="2639900"/>
              <a:ext cx="146500" cy="70025"/>
            </a:xfrm>
            <a:custGeom>
              <a:avLst/>
              <a:gdLst/>
              <a:ahLst/>
              <a:cxnLst/>
              <a:rect l="l" t="t" r="r" b="b"/>
              <a:pathLst>
                <a:path w="5860" h="2801" extrusionOk="0">
                  <a:moveTo>
                    <a:pt x="3333" y="1"/>
                  </a:moveTo>
                  <a:cubicBezTo>
                    <a:pt x="3247" y="1"/>
                    <a:pt x="3140" y="15"/>
                    <a:pt x="3014" y="62"/>
                  </a:cubicBezTo>
                  <a:cubicBezTo>
                    <a:pt x="2670" y="185"/>
                    <a:pt x="1415" y="644"/>
                    <a:pt x="1415" y="644"/>
                  </a:cubicBezTo>
                  <a:cubicBezTo>
                    <a:pt x="1415" y="644"/>
                    <a:pt x="1025" y="767"/>
                    <a:pt x="796" y="1214"/>
                  </a:cubicBezTo>
                  <a:cubicBezTo>
                    <a:pt x="566" y="1653"/>
                    <a:pt x="103" y="2428"/>
                    <a:pt x="103" y="2428"/>
                  </a:cubicBezTo>
                  <a:cubicBezTo>
                    <a:pt x="103" y="2428"/>
                    <a:pt x="0" y="2600"/>
                    <a:pt x="103" y="2801"/>
                  </a:cubicBezTo>
                  <a:lnTo>
                    <a:pt x="123" y="2760"/>
                  </a:lnTo>
                  <a:cubicBezTo>
                    <a:pt x="123" y="2760"/>
                    <a:pt x="586" y="1993"/>
                    <a:pt x="816" y="1546"/>
                  </a:cubicBezTo>
                  <a:cubicBezTo>
                    <a:pt x="1046" y="1107"/>
                    <a:pt x="1435" y="976"/>
                    <a:pt x="1435" y="976"/>
                  </a:cubicBezTo>
                  <a:cubicBezTo>
                    <a:pt x="1435" y="976"/>
                    <a:pt x="2690" y="517"/>
                    <a:pt x="3034" y="394"/>
                  </a:cubicBezTo>
                  <a:cubicBezTo>
                    <a:pt x="3160" y="349"/>
                    <a:pt x="3268" y="335"/>
                    <a:pt x="3355" y="335"/>
                  </a:cubicBezTo>
                  <a:cubicBezTo>
                    <a:pt x="3504" y="335"/>
                    <a:pt x="3588" y="377"/>
                    <a:pt x="3588" y="377"/>
                  </a:cubicBezTo>
                  <a:lnTo>
                    <a:pt x="5417" y="2145"/>
                  </a:lnTo>
                  <a:cubicBezTo>
                    <a:pt x="5819" y="2178"/>
                    <a:pt x="5696" y="2378"/>
                    <a:pt x="5737" y="2510"/>
                  </a:cubicBezTo>
                  <a:cubicBezTo>
                    <a:pt x="5741" y="2497"/>
                    <a:pt x="5745" y="2493"/>
                    <a:pt x="5745" y="2493"/>
                  </a:cubicBezTo>
                  <a:cubicBezTo>
                    <a:pt x="5745" y="2493"/>
                    <a:pt x="5860" y="2350"/>
                    <a:pt x="5741" y="2227"/>
                  </a:cubicBezTo>
                  <a:cubicBezTo>
                    <a:pt x="5630" y="2100"/>
                    <a:pt x="5856" y="1849"/>
                    <a:pt x="5396" y="1813"/>
                  </a:cubicBezTo>
                  <a:lnTo>
                    <a:pt x="3568" y="45"/>
                  </a:lnTo>
                  <a:cubicBezTo>
                    <a:pt x="3568" y="45"/>
                    <a:pt x="3483" y="1"/>
                    <a:pt x="3333" y="1"/>
                  </a:cubicBezTo>
                  <a:close/>
                </a:path>
              </a:pathLst>
            </a:custGeom>
            <a:solidFill>
              <a:srgbClr val="23105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422" name="Google Shape;2422;p21"/>
            <p:cNvSpPr/>
            <p:nvPr/>
          </p:nvSpPr>
          <p:spPr>
            <a:xfrm>
              <a:off x="2013950" y="2705600"/>
              <a:ext cx="26875" cy="34775"/>
            </a:xfrm>
            <a:custGeom>
              <a:avLst/>
              <a:gdLst/>
              <a:ahLst/>
              <a:cxnLst/>
              <a:rect l="l" t="t" r="r" b="b"/>
              <a:pathLst>
                <a:path w="1075" h="1391" extrusionOk="0">
                  <a:moveTo>
                    <a:pt x="115" y="1"/>
                  </a:moveTo>
                  <a:cubicBezTo>
                    <a:pt x="148" y="103"/>
                    <a:pt x="74" y="193"/>
                    <a:pt x="74" y="193"/>
                  </a:cubicBezTo>
                  <a:cubicBezTo>
                    <a:pt x="74" y="193"/>
                    <a:pt x="1" y="316"/>
                    <a:pt x="177" y="349"/>
                  </a:cubicBezTo>
                  <a:cubicBezTo>
                    <a:pt x="357" y="386"/>
                    <a:pt x="361" y="632"/>
                    <a:pt x="361" y="632"/>
                  </a:cubicBezTo>
                  <a:cubicBezTo>
                    <a:pt x="398" y="1091"/>
                    <a:pt x="476" y="808"/>
                    <a:pt x="874" y="1194"/>
                  </a:cubicBezTo>
                  <a:cubicBezTo>
                    <a:pt x="948" y="1259"/>
                    <a:pt x="993" y="1329"/>
                    <a:pt x="1030" y="1391"/>
                  </a:cubicBezTo>
                  <a:cubicBezTo>
                    <a:pt x="1075" y="1255"/>
                    <a:pt x="1075" y="1063"/>
                    <a:pt x="862" y="858"/>
                  </a:cubicBezTo>
                  <a:cubicBezTo>
                    <a:pt x="460" y="472"/>
                    <a:pt x="382" y="755"/>
                    <a:pt x="349" y="292"/>
                  </a:cubicBezTo>
                  <a:cubicBezTo>
                    <a:pt x="349" y="292"/>
                    <a:pt x="341" y="42"/>
                    <a:pt x="165" y="9"/>
                  </a:cubicBezTo>
                  <a:cubicBezTo>
                    <a:pt x="144" y="9"/>
                    <a:pt x="128" y="5"/>
                    <a:pt x="115" y="1"/>
                  </a:cubicBezTo>
                  <a:close/>
                </a:path>
              </a:pathLst>
            </a:custGeom>
            <a:solidFill>
              <a:srgbClr val="23105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423" name="Google Shape;2423;p21"/>
            <p:cNvSpPr/>
            <p:nvPr/>
          </p:nvSpPr>
          <p:spPr>
            <a:xfrm>
              <a:off x="1932550" y="2661525"/>
              <a:ext cx="80600" cy="64075"/>
            </a:xfrm>
            <a:custGeom>
              <a:avLst/>
              <a:gdLst/>
              <a:ahLst/>
              <a:cxnLst/>
              <a:rect l="l" t="t" r="r" b="b"/>
              <a:pathLst>
                <a:path w="3224" h="2563" extrusionOk="0">
                  <a:moveTo>
                    <a:pt x="128" y="0"/>
                  </a:moveTo>
                  <a:lnTo>
                    <a:pt x="9" y="615"/>
                  </a:lnTo>
                  <a:cubicBezTo>
                    <a:pt x="1" y="693"/>
                    <a:pt x="17" y="779"/>
                    <a:pt x="70" y="849"/>
                  </a:cubicBezTo>
                  <a:lnTo>
                    <a:pt x="1178" y="2448"/>
                  </a:lnTo>
                  <a:cubicBezTo>
                    <a:pt x="1240" y="2530"/>
                    <a:pt x="1317" y="2563"/>
                    <a:pt x="1404" y="2563"/>
                  </a:cubicBezTo>
                  <a:cubicBezTo>
                    <a:pt x="1460" y="2563"/>
                    <a:pt x="1521" y="2549"/>
                    <a:pt x="1584" y="2526"/>
                  </a:cubicBezTo>
                  <a:lnTo>
                    <a:pt x="3064" y="1907"/>
                  </a:lnTo>
                  <a:cubicBezTo>
                    <a:pt x="3138" y="1850"/>
                    <a:pt x="3175" y="1764"/>
                    <a:pt x="3175" y="1677"/>
                  </a:cubicBezTo>
                  <a:lnTo>
                    <a:pt x="3224" y="1259"/>
                  </a:lnTo>
                  <a:lnTo>
                    <a:pt x="128" y="0"/>
                  </a:ln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424" name="Google Shape;2424;p21"/>
            <p:cNvSpPr/>
            <p:nvPr/>
          </p:nvSpPr>
          <p:spPr>
            <a:xfrm>
              <a:off x="1936350" y="2716900"/>
              <a:ext cx="15925" cy="14125"/>
            </a:xfrm>
            <a:custGeom>
              <a:avLst/>
              <a:gdLst/>
              <a:ahLst/>
              <a:cxnLst/>
              <a:rect l="l" t="t" r="r" b="b"/>
              <a:pathLst>
                <a:path w="637" h="565" extrusionOk="0">
                  <a:moveTo>
                    <a:pt x="227" y="1"/>
                  </a:moveTo>
                  <a:cubicBezTo>
                    <a:pt x="176" y="1"/>
                    <a:pt x="129" y="16"/>
                    <a:pt x="95" y="49"/>
                  </a:cubicBezTo>
                  <a:cubicBezTo>
                    <a:pt x="0" y="143"/>
                    <a:pt x="33" y="315"/>
                    <a:pt x="156" y="447"/>
                  </a:cubicBezTo>
                  <a:cubicBezTo>
                    <a:pt x="231" y="524"/>
                    <a:pt x="327" y="565"/>
                    <a:pt x="410" y="565"/>
                  </a:cubicBezTo>
                  <a:cubicBezTo>
                    <a:pt x="464" y="565"/>
                    <a:pt x="512" y="548"/>
                    <a:pt x="546" y="512"/>
                  </a:cubicBezTo>
                  <a:cubicBezTo>
                    <a:pt x="636" y="426"/>
                    <a:pt x="607" y="246"/>
                    <a:pt x="484" y="119"/>
                  </a:cubicBezTo>
                  <a:cubicBezTo>
                    <a:pt x="408" y="42"/>
                    <a:pt x="311" y="1"/>
                    <a:pt x="227" y="1"/>
                  </a:cubicBez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425" name="Google Shape;2425;p21"/>
            <p:cNvSpPr/>
            <p:nvPr/>
          </p:nvSpPr>
          <p:spPr>
            <a:xfrm>
              <a:off x="1920775" y="2690225"/>
              <a:ext cx="13350" cy="11750"/>
            </a:xfrm>
            <a:custGeom>
              <a:avLst/>
              <a:gdLst/>
              <a:ahLst/>
              <a:cxnLst/>
              <a:rect l="l" t="t" r="r" b="b"/>
              <a:pathLst>
                <a:path w="534" h="470" extrusionOk="0">
                  <a:moveTo>
                    <a:pt x="187" y="0"/>
                  </a:moveTo>
                  <a:cubicBezTo>
                    <a:pt x="144" y="0"/>
                    <a:pt x="106" y="13"/>
                    <a:pt x="78" y="42"/>
                  </a:cubicBezTo>
                  <a:cubicBezTo>
                    <a:pt x="0" y="119"/>
                    <a:pt x="25" y="263"/>
                    <a:pt x="127" y="370"/>
                  </a:cubicBezTo>
                  <a:cubicBezTo>
                    <a:pt x="190" y="435"/>
                    <a:pt x="270" y="469"/>
                    <a:pt x="340" y="469"/>
                  </a:cubicBezTo>
                  <a:cubicBezTo>
                    <a:pt x="385" y="469"/>
                    <a:pt x="425" y="456"/>
                    <a:pt x="455" y="427"/>
                  </a:cubicBezTo>
                  <a:cubicBezTo>
                    <a:pt x="533" y="349"/>
                    <a:pt x="509" y="206"/>
                    <a:pt x="406" y="99"/>
                  </a:cubicBezTo>
                  <a:cubicBezTo>
                    <a:pt x="338" y="35"/>
                    <a:pt x="256" y="0"/>
                    <a:pt x="187" y="0"/>
                  </a:cubicBez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426" name="Google Shape;2426;p21"/>
            <p:cNvSpPr/>
            <p:nvPr/>
          </p:nvSpPr>
          <p:spPr>
            <a:xfrm>
              <a:off x="1937575" y="2716850"/>
              <a:ext cx="14575" cy="11950"/>
            </a:xfrm>
            <a:custGeom>
              <a:avLst/>
              <a:gdLst/>
              <a:ahLst/>
              <a:cxnLst/>
              <a:rect l="l" t="t" r="r" b="b"/>
              <a:pathLst>
                <a:path w="583" h="478" extrusionOk="0">
                  <a:moveTo>
                    <a:pt x="189" y="0"/>
                  </a:moveTo>
                  <a:cubicBezTo>
                    <a:pt x="136" y="0"/>
                    <a:pt x="87" y="17"/>
                    <a:pt x="50" y="51"/>
                  </a:cubicBezTo>
                  <a:cubicBezTo>
                    <a:pt x="21" y="84"/>
                    <a:pt x="5" y="121"/>
                    <a:pt x="1" y="162"/>
                  </a:cubicBezTo>
                  <a:cubicBezTo>
                    <a:pt x="5" y="145"/>
                    <a:pt x="13" y="133"/>
                    <a:pt x="25" y="125"/>
                  </a:cubicBezTo>
                  <a:cubicBezTo>
                    <a:pt x="59" y="88"/>
                    <a:pt x="107" y="70"/>
                    <a:pt x="160" y="70"/>
                  </a:cubicBezTo>
                  <a:cubicBezTo>
                    <a:pt x="244" y="70"/>
                    <a:pt x="340" y="113"/>
                    <a:pt x="415" y="190"/>
                  </a:cubicBezTo>
                  <a:cubicBezTo>
                    <a:pt x="501" y="276"/>
                    <a:pt x="542" y="387"/>
                    <a:pt x="526" y="477"/>
                  </a:cubicBezTo>
                  <a:cubicBezTo>
                    <a:pt x="583" y="379"/>
                    <a:pt x="554" y="231"/>
                    <a:pt x="439" y="121"/>
                  </a:cubicBezTo>
                  <a:cubicBezTo>
                    <a:pt x="365" y="41"/>
                    <a:pt x="272" y="0"/>
                    <a:pt x="189" y="0"/>
                  </a:cubicBezTo>
                  <a:close/>
                </a:path>
              </a:pathLst>
            </a:custGeom>
            <a:solidFill>
              <a:srgbClr val="23105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427" name="Google Shape;2427;p21"/>
            <p:cNvSpPr/>
            <p:nvPr/>
          </p:nvSpPr>
          <p:spPr>
            <a:xfrm>
              <a:off x="1921475" y="2690125"/>
              <a:ext cx="12325" cy="10075"/>
            </a:xfrm>
            <a:custGeom>
              <a:avLst/>
              <a:gdLst/>
              <a:ahLst/>
              <a:cxnLst/>
              <a:rect l="l" t="t" r="r" b="b"/>
              <a:pathLst>
                <a:path w="493" h="403" extrusionOk="0">
                  <a:moveTo>
                    <a:pt x="158" y="0"/>
                  </a:moveTo>
                  <a:cubicBezTo>
                    <a:pt x="113" y="0"/>
                    <a:pt x="72" y="15"/>
                    <a:pt x="42" y="46"/>
                  </a:cubicBezTo>
                  <a:cubicBezTo>
                    <a:pt x="17" y="70"/>
                    <a:pt x="5" y="107"/>
                    <a:pt x="1" y="144"/>
                  </a:cubicBezTo>
                  <a:cubicBezTo>
                    <a:pt x="9" y="132"/>
                    <a:pt x="13" y="128"/>
                    <a:pt x="21" y="115"/>
                  </a:cubicBezTo>
                  <a:cubicBezTo>
                    <a:pt x="52" y="87"/>
                    <a:pt x="92" y="73"/>
                    <a:pt x="137" y="73"/>
                  </a:cubicBezTo>
                  <a:cubicBezTo>
                    <a:pt x="207" y="73"/>
                    <a:pt x="287" y="107"/>
                    <a:pt x="349" y="173"/>
                  </a:cubicBezTo>
                  <a:cubicBezTo>
                    <a:pt x="423" y="246"/>
                    <a:pt x="452" y="333"/>
                    <a:pt x="444" y="402"/>
                  </a:cubicBezTo>
                  <a:cubicBezTo>
                    <a:pt x="493" y="320"/>
                    <a:pt x="464" y="193"/>
                    <a:pt x="370" y="103"/>
                  </a:cubicBezTo>
                  <a:cubicBezTo>
                    <a:pt x="305" y="36"/>
                    <a:pt x="227" y="0"/>
                    <a:pt x="158" y="0"/>
                  </a:cubicBezTo>
                  <a:close/>
                </a:path>
              </a:pathLst>
            </a:custGeom>
            <a:solidFill>
              <a:srgbClr val="23105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428" name="Google Shape;2428;p21"/>
            <p:cNvSpPr/>
            <p:nvPr/>
          </p:nvSpPr>
          <p:spPr>
            <a:xfrm>
              <a:off x="1934500" y="2644200"/>
              <a:ext cx="79275" cy="67150"/>
            </a:xfrm>
            <a:custGeom>
              <a:avLst/>
              <a:gdLst/>
              <a:ahLst/>
              <a:cxnLst/>
              <a:rect l="l" t="t" r="r" b="b"/>
              <a:pathLst>
                <a:path w="3171" h="2686" extrusionOk="0">
                  <a:moveTo>
                    <a:pt x="1656" y="1"/>
                  </a:moveTo>
                  <a:cubicBezTo>
                    <a:pt x="1610" y="1"/>
                    <a:pt x="1561" y="13"/>
                    <a:pt x="1510" y="37"/>
                  </a:cubicBezTo>
                  <a:lnTo>
                    <a:pt x="116" y="591"/>
                  </a:lnTo>
                  <a:cubicBezTo>
                    <a:pt x="13" y="669"/>
                    <a:pt x="1" y="825"/>
                    <a:pt x="91" y="948"/>
                  </a:cubicBezTo>
                  <a:lnTo>
                    <a:pt x="1305" y="2580"/>
                  </a:lnTo>
                  <a:cubicBezTo>
                    <a:pt x="1363" y="2656"/>
                    <a:pt x="1436" y="2685"/>
                    <a:pt x="1515" y="2685"/>
                  </a:cubicBezTo>
                  <a:cubicBezTo>
                    <a:pt x="1562" y="2685"/>
                    <a:pt x="1612" y="2675"/>
                    <a:pt x="1661" y="2658"/>
                  </a:cubicBezTo>
                  <a:lnTo>
                    <a:pt x="3056" y="2104"/>
                  </a:lnTo>
                  <a:cubicBezTo>
                    <a:pt x="3158" y="2026"/>
                    <a:pt x="3170" y="1866"/>
                    <a:pt x="3080" y="1743"/>
                  </a:cubicBezTo>
                  <a:lnTo>
                    <a:pt x="1866" y="115"/>
                  </a:lnTo>
                  <a:cubicBezTo>
                    <a:pt x="1807" y="37"/>
                    <a:pt x="1736" y="1"/>
                    <a:pt x="1656" y="1"/>
                  </a:cubicBezTo>
                  <a:close/>
                </a:path>
              </a:pathLst>
            </a:custGeom>
            <a:solidFill>
              <a:srgbClr val="DCDCDC"/>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429" name="Google Shape;2429;p21"/>
            <p:cNvSpPr/>
            <p:nvPr/>
          </p:nvSpPr>
          <p:spPr>
            <a:xfrm>
              <a:off x="1941875" y="2707000"/>
              <a:ext cx="19925" cy="19675"/>
            </a:xfrm>
            <a:custGeom>
              <a:avLst/>
              <a:gdLst/>
              <a:ahLst/>
              <a:cxnLst/>
              <a:rect l="l" t="t" r="r" b="b"/>
              <a:pathLst>
                <a:path w="797" h="787" extrusionOk="0">
                  <a:moveTo>
                    <a:pt x="621" y="1"/>
                  </a:moveTo>
                  <a:cubicBezTo>
                    <a:pt x="581" y="1"/>
                    <a:pt x="542" y="16"/>
                    <a:pt x="513" y="47"/>
                  </a:cubicBezTo>
                  <a:lnTo>
                    <a:pt x="58" y="523"/>
                  </a:lnTo>
                  <a:cubicBezTo>
                    <a:pt x="1" y="584"/>
                    <a:pt x="5" y="683"/>
                    <a:pt x="67" y="740"/>
                  </a:cubicBezTo>
                  <a:cubicBezTo>
                    <a:pt x="97" y="771"/>
                    <a:pt x="137" y="786"/>
                    <a:pt x="177" y="786"/>
                  </a:cubicBezTo>
                  <a:cubicBezTo>
                    <a:pt x="216" y="786"/>
                    <a:pt x="255" y="771"/>
                    <a:pt x="284" y="740"/>
                  </a:cubicBezTo>
                  <a:lnTo>
                    <a:pt x="739" y="260"/>
                  </a:lnTo>
                  <a:cubicBezTo>
                    <a:pt x="796" y="199"/>
                    <a:pt x="792" y="105"/>
                    <a:pt x="731" y="47"/>
                  </a:cubicBezTo>
                  <a:cubicBezTo>
                    <a:pt x="700" y="16"/>
                    <a:pt x="660" y="1"/>
                    <a:pt x="621" y="1"/>
                  </a:cubicBezTo>
                  <a:close/>
                </a:path>
              </a:pathLst>
            </a:custGeom>
            <a:solidFill>
              <a:srgbClr val="DCDCDC"/>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430" name="Google Shape;2430;p21"/>
            <p:cNvSpPr/>
            <p:nvPr/>
          </p:nvSpPr>
          <p:spPr>
            <a:xfrm>
              <a:off x="1941875" y="2707000"/>
              <a:ext cx="19100" cy="18725"/>
            </a:xfrm>
            <a:custGeom>
              <a:avLst/>
              <a:gdLst/>
              <a:ahLst/>
              <a:cxnLst/>
              <a:rect l="l" t="t" r="r" b="b"/>
              <a:pathLst>
                <a:path w="764" h="749" extrusionOk="0">
                  <a:moveTo>
                    <a:pt x="621" y="1"/>
                  </a:moveTo>
                  <a:cubicBezTo>
                    <a:pt x="581" y="1"/>
                    <a:pt x="542" y="16"/>
                    <a:pt x="513" y="47"/>
                  </a:cubicBezTo>
                  <a:lnTo>
                    <a:pt x="58" y="523"/>
                  </a:lnTo>
                  <a:cubicBezTo>
                    <a:pt x="1" y="580"/>
                    <a:pt x="5" y="679"/>
                    <a:pt x="67" y="740"/>
                  </a:cubicBezTo>
                  <a:cubicBezTo>
                    <a:pt x="75" y="744"/>
                    <a:pt x="79" y="744"/>
                    <a:pt x="83" y="748"/>
                  </a:cubicBezTo>
                  <a:cubicBezTo>
                    <a:pt x="58" y="691"/>
                    <a:pt x="67" y="629"/>
                    <a:pt x="108" y="584"/>
                  </a:cubicBezTo>
                  <a:lnTo>
                    <a:pt x="567" y="109"/>
                  </a:lnTo>
                  <a:cubicBezTo>
                    <a:pt x="593" y="80"/>
                    <a:pt x="631" y="65"/>
                    <a:pt x="669" y="65"/>
                  </a:cubicBezTo>
                  <a:cubicBezTo>
                    <a:pt x="702" y="65"/>
                    <a:pt x="735" y="76"/>
                    <a:pt x="764" y="96"/>
                  </a:cubicBezTo>
                  <a:cubicBezTo>
                    <a:pt x="755" y="76"/>
                    <a:pt x="743" y="64"/>
                    <a:pt x="731" y="47"/>
                  </a:cubicBezTo>
                  <a:cubicBezTo>
                    <a:pt x="700" y="16"/>
                    <a:pt x="660" y="1"/>
                    <a:pt x="621" y="1"/>
                  </a:cubicBezTo>
                  <a:close/>
                </a:path>
              </a:pathLst>
            </a:custGeom>
            <a:solidFill>
              <a:srgbClr val="23105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431" name="Google Shape;2431;p21"/>
            <p:cNvSpPr/>
            <p:nvPr/>
          </p:nvSpPr>
          <p:spPr>
            <a:xfrm>
              <a:off x="1947425" y="2652125"/>
              <a:ext cx="38675" cy="27775"/>
            </a:xfrm>
            <a:custGeom>
              <a:avLst/>
              <a:gdLst/>
              <a:ahLst/>
              <a:cxnLst/>
              <a:rect l="l" t="t" r="r" b="b"/>
              <a:pathLst>
                <a:path w="1547" h="1111" extrusionOk="0">
                  <a:moveTo>
                    <a:pt x="1070" y="0"/>
                  </a:moveTo>
                  <a:cubicBezTo>
                    <a:pt x="1036" y="0"/>
                    <a:pt x="996" y="11"/>
                    <a:pt x="948" y="32"/>
                  </a:cubicBezTo>
                  <a:lnTo>
                    <a:pt x="99" y="380"/>
                  </a:lnTo>
                  <a:cubicBezTo>
                    <a:pt x="21" y="438"/>
                    <a:pt x="0" y="536"/>
                    <a:pt x="50" y="602"/>
                  </a:cubicBezTo>
                  <a:lnTo>
                    <a:pt x="378" y="1053"/>
                  </a:lnTo>
                  <a:cubicBezTo>
                    <a:pt x="405" y="1090"/>
                    <a:pt x="450" y="1110"/>
                    <a:pt x="497" y="1110"/>
                  </a:cubicBezTo>
                  <a:cubicBezTo>
                    <a:pt x="532" y="1110"/>
                    <a:pt x="569" y="1098"/>
                    <a:pt x="599" y="1073"/>
                  </a:cubicBezTo>
                  <a:lnTo>
                    <a:pt x="1448" y="725"/>
                  </a:lnTo>
                  <a:cubicBezTo>
                    <a:pt x="1526" y="668"/>
                    <a:pt x="1546" y="569"/>
                    <a:pt x="1497" y="503"/>
                  </a:cubicBezTo>
                  <a:lnTo>
                    <a:pt x="1169" y="52"/>
                  </a:lnTo>
                  <a:cubicBezTo>
                    <a:pt x="1142" y="17"/>
                    <a:pt x="1110" y="0"/>
                    <a:pt x="1070" y="0"/>
                  </a:cubicBezTo>
                  <a:close/>
                </a:path>
              </a:pathLst>
            </a:custGeom>
            <a:solidFill>
              <a:srgbClr val="0A002B"/>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432" name="Google Shape;2432;p21"/>
            <p:cNvSpPr/>
            <p:nvPr/>
          </p:nvSpPr>
          <p:spPr>
            <a:xfrm>
              <a:off x="1932750" y="2751775"/>
              <a:ext cx="77950" cy="66400"/>
            </a:xfrm>
            <a:custGeom>
              <a:avLst/>
              <a:gdLst/>
              <a:ahLst/>
              <a:cxnLst/>
              <a:rect l="l" t="t" r="r" b="b"/>
              <a:pathLst>
                <a:path w="3118" h="2656" extrusionOk="0">
                  <a:moveTo>
                    <a:pt x="1446" y="1"/>
                  </a:moveTo>
                  <a:cubicBezTo>
                    <a:pt x="1054" y="1"/>
                    <a:pt x="576" y="203"/>
                    <a:pt x="1" y="794"/>
                  </a:cubicBezTo>
                  <a:lnTo>
                    <a:pt x="2187" y="2619"/>
                  </a:lnTo>
                  <a:cubicBezTo>
                    <a:pt x="2187" y="2619"/>
                    <a:pt x="2265" y="2656"/>
                    <a:pt x="2360" y="2656"/>
                  </a:cubicBezTo>
                  <a:cubicBezTo>
                    <a:pt x="2432" y="2656"/>
                    <a:pt x="2514" y="2634"/>
                    <a:pt x="2576" y="2558"/>
                  </a:cubicBezTo>
                  <a:cubicBezTo>
                    <a:pt x="2720" y="2373"/>
                    <a:pt x="3015" y="1368"/>
                    <a:pt x="3015" y="1368"/>
                  </a:cubicBezTo>
                  <a:cubicBezTo>
                    <a:pt x="3015" y="1368"/>
                    <a:pt x="3117" y="1213"/>
                    <a:pt x="2777" y="856"/>
                  </a:cubicBezTo>
                  <a:cubicBezTo>
                    <a:pt x="2557" y="626"/>
                    <a:pt x="2135" y="1"/>
                    <a:pt x="1446"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433" name="Google Shape;2433;p21"/>
            <p:cNvSpPr/>
            <p:nvPr/>
          </p:nvSpPr>
          <p:spPr>
            <a:xfrm>
              <a:off x="1969450" y="2752350"/>
              <a:ext cx="31400" cy="26175"/>
            </a:xfrm>
            <a:custGeom>
              <a:avLst/>
              <a:gdLst/>
              <a:ahLst/>
              <a:cxnLst/>
              <a:rect l="l" t="t" r="r" b="b"/>
              <a:pathLst>
                <a:path w="1256" h="1047" extrusionOk="0">
                  <a:moveTo>
                    <a:pt x="214" y="0"/>
                  </a:moveTo>
                  <a:cubicBezTo>
                    <a:pt x="185" y="25"/>
                    <a:pt x="149" y="58"/>
                    <a:pt x="124" y="95"/>
                  </a:cubicBezTo>
                  <a:cubicBezTo>
                    <a:pt x="1" y="263"/>
                    <a:pt x="26" y="488"/>
                    <a:pt x="181" y="599"/>
                  </a:cubicBezTo>
                  <a:lnTo>
                    <a:pt x="702" y="985"/>
                  </a:lnTo>
                  <a:cubicBezTo>
                    <a:pt x="759" y="1027"/>
                    <a:pt x="826" y="1047"/>
                    <a:pt x="893" y="1047"/>
                  </a:cubicBezTo>
                  <a:cubicBezTo>
                    <a:pt x="1009" y="1047"/>
                    <a:pt x="1126" y="987"/>
                    <a:pt x="1198" y="878"/>
                  </a:cubicBezTo>
                  <a:cubicBezTo>
                    <a:pt x="1227" y="845"/>
                    <a:pt x="1239" y="804"/>
                    <a:pt x="1256" y="771"/>
                  </a:cubicBezTo>
                  <a:cubicBezTo>
                    <a:pt x="1055" y="546"/>
                    <a:pt x="723" y="107"/>
                    <a:pt x="214" y="0"/>
                  </a:cubicBezTo>
                  <a:close/>
                </a:path>
              </a:pathLst>
            </a:custGeom>
            <a:solidFill>
              <a:srgbClr val="67B7E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434" name="Google Shape;2434;p21"/>
            <p:cNvSpPr/>
            <p:nvPr/>
          </p:nvSpPr>
          <p:spPr>
            <a:xfrm>
              <a:off x="1932975" y="2751775"/>
              <a:ext cx="77725" cy="41000"/>
            </a:xfrm>
            <a:custGeom>
              <a:avLst/>
              <a:gdLst/>
              <a:ahLst/>
              <a:cxnLst/>
              <a:rect l="l" t="t" r="r" b="b"/>
              <a:pathLst>
                <a:path w="3109" h="1640" extrusionOk="0">
                  <a:moveTo>
                    <a:pt x="1443" y="1"/>
                  </a:moveTo>
                  <a:cubicBezTo>
                    <a:pt x="1051" y="1"/>
                    <a:pt x="574" y="203"/>
                    <a:pt x="0" y="794"/>
                  </a:cubicBezTo>
                  <a:cubicBezTo>
                    <a:pt x="466" y="372"/>
                    <a:pt x="872" y="221"/>
                    <a:pt x="1219" y="221"/>
                  </a:cubicBezTo>
                  <a:cubicBezTo>
                    <a:pt x="1953" y="221"/>
                    <a:pt x="2427" y="896"/>
                    <a:pt x="2649" y="1126"/>
                  </a:cubicBezTo>
                  <a:cubicBezTo>
                    <a:pt x="2971" y="1468"/>
                    <a:pt x="2891" y="1625"/>
                    <a:pt x="2883" y="1638"/>
                  </a:cubicBezTo>
                  <a:lnTo>
                    <a:pt x="2883" y="1638"/>
                  </a:lnTo>
                  <a:cubicBezTo>
                    <a:pt x="3035" y="1389"/>
                    <a:pt x="3014" y="1368"/>
                    <a:pt x="3014" y="1368"/>
                  </a:cubicBezTo>
                  <a:cubicBezTo>
                    <a:pt x="3014" y="1368"/>
                    <a:pt x="3108" y="1213"/>
                    <a:pt x="2772" y="856"/>
                  </a:cubicBezTo>
                  <a:cubicBezTo>
                    <a:pt x="2555" y="626"/>
                    <a:pt x="2132" y="1"/>
                    <a:pt x="1443" y="1"/>
                  </a:cubicBezTo>
                  <a:close/>
                  <a:moveTo>
                    <a:pt x="2883" y="1638"/>
                  </a:moveTo>
                  <a:lnTo>
                    <a:pt x="2883" y="1638"/>
                  </a:lnTo>
                  <a:cubicBezTo>
                    <a:pt x="2883" y="1638"/>
                    <a:pt x="2883" y="1639"/>
                    <a:pt x="2883" y="1639"/>
                  </a:cubicBezTo>
                  <a:cubicBezTo>
                    <a:pt x="2883" y="1639"/>
                    <a:pt x="2883" y="1639"/>
                    <a:pt x="2883" y="1638"/>
                  </a:cubicBezTo>
                  <a:close/>
                </a:path>
              </a:pathLst>
            </a:custGeom>
            <a:solidFill>
              <a:srgbClr val="23105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435" name="Google Shape;2435;p21"/>
            <p:cNvSpPr/>
            <p:nvPr/>
          </p:nvSpPr>
          <p:spPr>
            <a:xfrm>
              <a:off x="1992150" y="2773550"/>
              <a:ext cx="70100" cy="62675"/>
            </a:xfrm>
            <a:custGeom>
              <a:avLst/>
              <a:gdLst/>
              <a:ahLst/>
              <a:cxnLst/>
              <a:rect l="l" t="t" r="r" b="b"/>
              <a:pathLst>
                <a:path w="2804" h="2507" extrusionOk="0">
                  <a:moveTo>
                    <a:pt x="2497" y="0"/>
                  </a:moveTo>
                  <a:cubicBezTo>
                    <a:pt x="2389" y="0"/>
                    <a:pt x="2267" y="71"/>
                    <a:pt x="2156" y="301"/>
                  </a:cubicBezTo>
                  <a:cubicBezTo>
                    <a:pt x="1869" y="895"/>
                    <a:pt x="1783" y="1030"/>
                    <a:pt x="1783" y="1030"/>
                  </a:cubicBezTo>
                  <a:cubicBezTo>
                    <a:pt x="1406" y="620"/>
                    <a:pt x="1049" y="497"/>
                    <a:pt x="832" y="403"/>
                  </a:cubicBezTo>
                  <a:cubicBezTo>
                    <a:pt x="763" y="376"/>
                    <a:pt x="711" y="366"/>
                    <a:pt x="673" y="366"/>
                  </a:cubicBezTo>
                  <a:cubicBezTo>
                    <a:pt x="587" y="366"/>
                    <a:pt x="569" y="415"/>
                    <a:pt x="569" y="415"/>
                  </a:cubicBezTo>
                  <a:cubicBezTo>
                    <a:pt x="569" y="415"/>
                    <a:pt x="11" y="1305"/>
                    <a:pt x="3" y="1568"/>
                  </a:cubicBezTo>
                  <a:cubicBezTo>
                    <a:pt x="1" y="1736"/>
                    <a:pt x="92" y="1766"/>
                    <a:pt x="158" y="1766"/>
                  </a:cubicBezTo>
                  <a:cubicBezTo>
                    <a:pt x="195" y="1766"/>
                    <a:pt x="225" y="1756"/>
                    <a:pt x="225" y="1756"/>
                  </a:cubicBezTo>
                  <a:cubicBezTo>
                    <a:pt x="253" y="1754"/>
                    <a:pt x="281" y="1752"/>
                    <a:pt x="310" y="1752"/>
                  </a:cubicBezTo>
                  <a:cubicBezTo>
                    <a:pt x="793" y="1752"/>
                    <a:pt x="1291" y="2125"/>
                    <a:pt x="1291" y="2125"/>
                  </a:cubicBezTo>
                  <a:cubicBezTo>
                    <a:pt x="1707" y="2436"/>
                    <a:pt x="1993" y="2507"/>
                    <a:pt x="2168" y="2507"/>
                  </a:cubicBezTo>
                  <a:cubicBezTo>
                    <a:pt x="2314" y="2507"/>
                    <a:pt x="2382" y="2457"/>
                    <a:pt x="2382" y="2457"/>
                  </a:cubicBezTo>
                  <a:lnTo>
                    <a:pt x="2804" y="178"/>
                  </a:lnTo>
                  <a:cubicBezTo>
                    <a:pt x="2804" y="178"/>
                    <a:pt x="2668" y="0"/>
                    <a:pt x="2497" y="0"/>
                  </a:cubicBezTo>
                  <a:close/>
                </a:path>
              </a:pathLst>
            </a:custGeom>
            <a:solidFill>
              <a:srgbClr val="67B7E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436" name="Google Shape;2436;p21"/>
            <p:cNvSpPr/>
            <p:nvPr/>
          </p:nvSpPr>
          <p:spPr>
            <a:xfrm>
              <a:off x="1992150" y="2773550"/>
              <a:ext cx="70100" cy="62675"/>
            </a:xfrm>
            <a:custGeom>
              <a:avLst/>
              <a:gdLst/>
              <a:ahLst/>
              <a:cxnLst/>
              <a:rect l="l" t="t" r="r" b="b"/>
              <a:pathLst>
                <a:path w="2804" h="2507" extrusionOk="0">
                  <a:moveTo>
                    <a:pt x="2497" y="0"/>
                  </a:moveTo>
                  <a:cubicBezTo>
                    <a:pt x="2389" y="0"/>
                    <a:pt x="2267" y="71"/>
                    <a:pt x="2156" y="301"/>
                  </a:cubicBezTo>
                  <a:cubicBezTo>
                    <a:pt x="1869" y="895"/>
                    <a:pt x="1783" y="1030"/>
                    <a:pt x="1783" y="1030"/>
                  </a:cubicBezTo>
                  <a:cubicBezTo>
                    <a:pt x="1406" y="620"/>
                    <a:pt x="1049" y="497"/>
                    <a:pt x="832" y="403"/>
                  </a:cubicBezTo>
                  <a:cubicBezTo>
                    <a:pt x="763" y="376"/>
                    <a:pt x="711" y="366"/>
                    <a:pt x="673" y="366"/>
                  </a:cubicBezTo>
                  <a:cubicBezTo>
                    <a:pt x="587" y="366"/>
                    <a:pt x="569" y="415"/>
                    <a:pt x="569" y="415"/>
                  </a:cubicBezTo>
                  <a:cubicBezTo>
                    <a:pt x="569" y="415"/>
                    <a:pt x="11" y="1305"/>
                    <a:pt x="3" y="1568"/>
                  </a:cubicBezTo>
                  <a:cubicBezTo>
                    <a:pt x="1" y="1736"/>
                    <a:pt x="92" y="1766"/>
                    <a:pt x="158" y="1766"/>
                  </a:cubicBezTo>
                  <a:cubicBezTo>
                    <a:pt x="195" y="1766"/>
                    <a:pt x="225" y="1756"/>
                    <a:pt x="225" y="1756"/>
                  </a:cubicBezTo>
                  <a:cubicBezTo>
                    <a:pt x="253" y="1754"/>
                    <a:pt x="281" y="1752"/>
                    <a:pt x="310" y="1752"/>
                  </a:cubicBezTo>
                  <a:cubicBezTo>
                    <a:pt x="793" y="1752"/>
                    <a:pt x="1291" y="2125"/>
                    <a:pt x="1291" y="2125"/>
                  </a:cubicBezTo>
                  <a:cubicBezTo>
                    <a:pt x="1707" y="2436"/>
                    <a:pt x="1993" y="2507"/>
                    <a:pt x="2168" y="2507"/>
                  </a:cubicBezTo>
                  <a:cubicBezTo>
                    <a:pt x="2314" y="2507"/>
                    <a:pt x="2382" y="2457"/>
                    <a:pt x="2382" y="2457"/>
                  </a:cubicBezTo>
                  <a:lnTo>
                    <a:pt x="2804" y="178"/>
                  </a:lnTo>
                  <a:cubicBezTo>
                    <a:pt x="2804" y="178"/>
                    <a:pt x="2668" y="0"/>
                    <a:pt x="2497" y="0"/>
                  </a:cubicBezTo>
                  <a:close/>
                </a:path>
              </a:pathLst>
            </a:custGeom>
            <a:solidFill>
              <a:srgbClr val="67B7E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437" name="Google Shape;2437;p21"/>
            <p:cNvSpPr/>
            <p:nvPr/>
          </p:nvSpPr>
          <p:spPr>
            <a:xfrm>
              <a:off x="2046450" y="2773550"/>
              <a:ext cx="15800" cy="62475"/>
            </a:xfrm>
            <a:custGeom>
              <a:avLst/>
              <a:gdLst/>
              <a:ahLst/>
              <a:cxnLst/>
              <a:rect l="l" t="t" r="r" b="b"/>
              <a:pathLst>
                <a:path w="632" h="2499" extrusionOk="0">
                  <a:moveTo>
                    <a:pt x="323" y="0"/>
                  </a:moveTo>
                  <a:cubicBezTo>
                    <a:pt x="221" y="0"/>
                    <a:pt x="106" y="63"/>
                    <a:pt x="0" y="264"/>
                  </a:cubicBezTo>
                  <a:cubicBezTo>
                    <a:pt x="63" y="210"/>
                    <a:pt x="124" y="190"/>
                    <a:pt x="182" y="190"/>
                  </a:cubicBezTo>
                  <a:cubicBezTo>
                    <a:pt x="353" y="190"/>
                    <a:pt x="488" y="366"/>
                    <a:pt x="488" y="366"/>
                  </a:cubicBezTo>
                  <a:lnTo>
                    <a:pt x="99" y="2498"/>
                  </a:lnTo>
                  <a:cubicBezTo>
                    <a:pt x="177" y="2486"/>
                    <a:pt x="210" y="2457"/>
                    <a:pt x="210" y="2457"/>
                  </a:cubicBezTo>
                  <a:lnTo>
                    <a:pt x="632" y="178"/>
                  </a:lnTo>
                  <a:cubicBezTo>
                    <a:pt x="632" y="178"/>
                    <a:pt x="495" y="0"/>
                    <a:pt x="323" y="0"/>
                  </a:cubicBezTo>
                  <a:close/>
                </a:path>
              </a:pathLst>
            </a:custGeom>
            <a:solidFill>
              <a:srgbClr val="23105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438" name="Google Shape;2438;p21"/>
            <p:cNvSpPr/>
            <p:nvPr/>
          </p:nvSpPr>
          <p:spPr>
            <a:xfrm>
              <a:off x="2004000" y="2782800"/>
              <a:ext cx="32125" cy="21350"/>
            </a:xfrm>
            <a:custGeom>
              <a:avLst/>
              <a:gdLst/>
              <a:ahLst/>
              <a:cxnLst/>
              <a:rect l="l" t="t" r="r" b="b"/>
              <a:pathLst>
                <a:path w="1285" h="854" extrusionOk="0">
                  <a:moveTo>
                    <a:pt x="199" y="0"/>
                  </a:moveTo>
                  <a:cubicBezTo>
                    <a:pt x="113" y="0"/>
                    <a:pt x="95" y="49"/>
                    <a:pt x="95" y="49"/>
                  </a:cubicBezTo>
                  <a:cubicBezTo>
                    <a:pt x="95" y="49"/>
                    <a:pt x="58" y="107"/>
                    <a:pt x="1" y="197"/>
                  </a:cubicBezTo>
                  <a:cubicBezTo>
                    <a:pt x="14" y="191"/>
                    <a:pt x="32" y="187"/>
                    <a:pt x="54" y="187"/>
                  </a:cubicBezTo>
                  <a:cubicBezTo>
                    <a:pt x="92" y="187"/>
                    <a:pt x="144" y="199"/>
                    <a:pt x="214" y="230"/>
                  </a:cubicBezTo>
                  <a:cubicBezTo>
                    <a:pt x="440" y="320"/>
                    <a:pt x="792" y="447"/>
                    <a:pt x="1165" y="853"/>
                  </a:cubicBezTo>
                  <a:cubicBezTo>
                    <a:pt x="1165" y="853"/>
                    <a:pt x="1198" y="804"/>
                    <a:pt x="1284" y="640"/>
                  </a:cubicBezTo>
                  <a:cubicBezTo>
                    <a:pt x="915" y="246"/>
                    <a:pt x="571" y="131"/>
                    <a:pt x="358" y="37"/>
                  </a:cubicBezTo>
                  <a:cubicBezTo>
                    <a:pt x="289" y="10"/>
                    <a:pt x="237" y="0"/>
                    <a:pt x="199" y="0"/>
                  </a:cubicBezTo>
                  <a:close/>
                </a:path>
              </a:pathLst>
            </a:custGeom>
            <a:solidFill>
              <a:srgbClr val="23105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439" name="Google Shape;2439;p21"/>
            <p:cNvSpPr/>
            <p:nvPr/>
          </p:nvSpPr>
          <p:spPr>
            <a:xfrm>
              <a:off x="2043775" y="2776600"/>
              <a:ext cx="22475" cy="58450"/>
            </a:xfrm>
            <a:custGeom>
              <a:avLst/>
              <a:gdLst/>
              <a:ahLst/>
              <a:cxnLst/>
              <a:rect l="l" t="t" r="r" b="b"/>
              <a:pathLst>
                <a:path w="899" h="2338" extrusionOk="0">
                  <a:moveTo>
                    <a:pt x="611" y="0"/>
                  </a:moveTo>
                  <a:cubicBezTo>
                    <a:pt x="455" y="0"/>
                    <a:pt x="294" y="210"/>
                    <a:pt x="251" y="482"/>
                  </a:cubicBezTo>
                  <a:lnTo>
                    <a:pt x="46" y="1761"/>
                  </a:lnTo>
                  <a:cubicBezTo>
                    <a:pt x="1" y="2057"/>
                    <a:pt x="99" y="2311"/>
                    <a:pt x="263" y="2335"/>
                  </a:cubicBezTo>
                  <a:cubicBezTo>
                    <a:pt x="273" y="2337"/>
                    <a:pt x="283" y="2338"/>
                    <a:pt x="293" y="2338"/>
                  </a:cubicBezTo>
                  <a:cubicBezTo>
                    <a:pt x="447" y="2338"/>
                    <a:pt x="602" y="2129"/>
                    <a:pt x="645" y="1856"/>
                  </a:cubicBezTo>
                  <a:lnTo>
                    <a:pt x="850" y="580"/>
                  </a:lnTo>
                  <a:cubicBezTo>
                    <a:pt x="899" y="285"/>
                    <a:pt x="800" y="31"/>
                    <a:pt x="636" y="2"/>
                  </a:cubicBezTo>
                  <a:cubicBezTo>
                    <a:pt x="628" y="1"/>
                    <a:pt x="619" y="0"/>
                    <a:pt x="611" y="0"/>
                  </a:cubicBezTo>
                  <a:close/>
                </a:path>
              </a:pathLst>
            </a:custGeom>
            <a:solidFill>
              <a:srgbClr val="DCDCDC"/>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440" name="Google Shape;2440;p21"/>
            <p:cNvSpPr/>
            <p:nvPr/>
          </p:nvSpPr>
          <p:spPr>
            <a:xfrm>
              <a:off x="2044000" y="2776775"/>
              <a:ext cx="20525" cy="57500"/>
            </a:xfrm>
            <a:custGeom>
              <a:avLst/>
              <a:gdLst/>
              <a:ahLst/>
              <a:cxnLst/>
              <a:rect l="l" t="t" r="r" b="b"/>
              <a:pathLst>
                <a:path w="821" h="2300" extrusionOk="0">
                  <a:moveTo>
                    <a:pt x="594" y="0"/>
                  </a:moveTo>
                  <a:cubicBezTo>
                    <a:pt x="440" y="0"/>
                    <a:pt x="284" y="208"/>
                    <a:pt x="242" y="479"/>
                  </a:cubicBezTo>
                  <a:lnTo>
                    <a:pt x="37" y="1754"/>
                  </a:lnTo>
                  <a:cubicBezTo>
                    <a:pt x="0" y="2000"/>
                    <a:pt x="62" y="2218"/>
                    <a:pt x="180" y="2300"/>
                  </a:cubicBezTo>
                  <a:cubicBezTo>
                    <a:pt x="144" y="2197"/>
                    <a:pt x="135" y="2070"/>
                    <a:pt x="156" y="1931"/>
                  </a:cubicBezTo>
                  <a:lnTo>
                    <a:pt x="361" y="647"/>
                  </a:lnTo>
                  <a:cubicBezTo>
                    <a:pt x="404" y="375"/>
                    <a:pt x="564" y="170"/>
                    <a:pt x="720" y="170"/>
                  </a:cubicBezTo>
                  <a:cubicBezTo>
                    <a:pt x="729" y="170"/>
                    <a:pt x="738" y="170"/>
                    <a:pt x="746" y="172"/>
                  </a:cubicBezTo>
                  <a:cubicBezTo>
                    <a:pt x="771" y="176"/>
                    <a:pt x="796" y="188"/>
                    <a:pt x="820" y="208"/>
                  </a:cubicBezTo>
                  <a:cubicBezTo>
                    <a:pt x="779" y="94"/>
                    <a:pt x="714" y="20"/>
                    <a:pt x="627" y="3"/>
                  </a:cubicBezTo>
                  <a:cubicBezTo>
                    <a:pt x="616" y="1"/>
                    <a:pt x="605" y="0"/>
                    <a:pt x="594" y="0"/>
                  </a:cubicBezTo>
                  <a:close/>
                </a:path>
              </a:pathLst>
            </a:custGeom>
            <a:solidFill>
              <a:srgbClr val="23105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441" name="Google Shape;2441;p21"/>
            <p:cNvSpPr/>
            <p:nvPr/>
          </p:nvSpPr>
          <p:spPr>
            <a:xfrm>
              <a:off x="1865400" y="2779375"/>
              <a:ext cx="43500" cy="33925"/>
            </a:xfrm>
            <a:custGeom>
              <a:avLst/>
              <a:gdLst/>
              <a:ahLst/>
              <a:cxnLst/>
              <a:rect l="l" t="t" r="r" b="b"/>
              <a:pathLst>
                <a:path w="1740" h="1357" extrusionOk="0">
                  <a:moveTo>
                    <a:pt x="701" y="0"/>
                  </a:moveTo>
                  <a:cubicBezTo>
                    <a:pt x="352" y="0"/>
                    <a:pt x="57" y="264"/>
                    <a:pt x="26" y="617"/>
                  </a:cubicBezTo>
                  <a:cubicBezTo>
                    <a:pt x="1" y="982"/>
                    <a:pt x="276" y="1298"/>
                    <a:pt x="653" y="1331"/>
                  </a:cubicBezTo>
                  <a:lnTo>
                    <a:pt x="989" y="1355"/>
                  </a:lnTo>
                  <a:cubicBezTo>
                    <a:pt x="1005" y="1356"/>
                    <a:pt x="1021" y="1357"/>
                    <a:pt x="1036" y="1357"/>
                  </a:cubicBezTo>
                  <a:cubicBezTo>
                    <a:pt x="1389" y="1357"/>
                    <a:pt x="1687" y="1094"/>
                    <a:pt x="1711" y="740"/>
                  </a:cubicBezTo>
                  <a:cubicBezTo>
                    <a:pt x="1740" y="375"/>
                    <a:pt x="1461" y="59"/>
                    <a:pt x="1088" y="27"/>
                  </a:cubicBezTo>
                  <a:lnTo>
                    <a:pt x="747" y="2"/>
                  </a:lnTo>
                  <a:cubicBezTo>
                    <a:pt x="732" y="1"/>
                    <a:pt x="716" y="0"/>
                    <a:pt x="701"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442" name="Google Shape;2442;p21"/>
            <p:cNvSpPr/>
            <p:nvPr/>
          </p:nvSpPr>
          <p:spPr>
            <a:xfrm>
              <a:off x="1872075" y="2802775"/>
              <a:ext cx="14775" cy="27375"/>
            </a:xfrm>
            <a:custGeom>
              <a:avLst/>
              <a:gdLst/>
              <a:ahLst/>
              <a:cxnLst/>
              <a:rect l="l" t="t" r="r" b="b"/>
              <a:pathLst>
                <a:path w="591" h="1095" extrusionOk="0">
                  <a:moveTo>
                    <a:pt x="346" y="0"/>
                  </a:moveTo>
                  <a:cubicBezTo>
                    <a:pt x="243" y="0"/>
                    <a:pt x="150" y="74"/>
                    <a:pt x="132" y="181"/>
                  </a:cubicBezTo>
                  <a:lnTo>
                    <a:pt x="21" y="833"/>
                  </a:lnTo>
                  <a:cubicBezTo>
                    <a:pt x="0" y="952"/>
                    <a:pt x="74" y="1071"/>
                    <a:pt x="201" y="1092"/>
                  </a:cubicBezTo>
                  <a:cubicBezTo>
                    <a:pt x="213" y="1094"/>
                    <a:pt x="225" y="1095"/>
                    <a:pt x="237" y="1095"/>
                  </a:cubicBezTo>
                  <a:cubicBezTo>
                    <a:pt x="340" y="1095"/>
                    <a:pt x="437" y="1018"/>
                    <a:pt x="456" y="911"/>
                  </a:cubicBezTo>
                  <a:lnTo>
                    <a:pt x="570" y="259"/>
                  </a:lnTo>
                  <a:cubicBezTo>
                    <a:pt x="591" y="140"/>
                    <a:pt x="509" y="25"/>
                    <a:pt x="390" y="5"/>
                  </a:cubicBezTo>
                  <a:cubicBezTo>
                    <a:pt x="375" y="2"/>
                    <a:pt x="360" y="0"/>
                    <a:pt x="346"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443" name="Google Shape;2443;p21"/>
            <p:cNvSpPr/>
            <p:nvPr/>
          </p:nvSpPr>
          <p:spPr>
            <a:xfrm>
              <a:off x="1885500" y="2806050"/>
              <a:ext cx="11725" cy="30275"/>
            </a:xfrm>
            <a:custGeom>
              <a:avLst/>
              <a:gdLst/>
              <a:ahLst/>
              <a:cxnLst/>
              <a:rect l="l" t="t" r="r" b="b"/>
              <a:pathLst>
                <a:path w="469" h="1211" extrusionOk="0">
                  <a:moveTo>
                    <a:pt x="229" y="1"/>
                  </a:moveTo>
                  <a:cubicBezTo>
                    <a:pt x="227" y="1"/>
                    <a:pt x="224" y="1"/>
                    <a:pt x="222" y="1"/>
                  </a:cubicBezTo>
                  <a:cubicBezTo>
                    <a:pt x="99" y="1"/>
                    <a:pt x="1" y="112"/>
                    <a:pt x="5" y="247"/>
                  </a:cubicBezTo>
                  <a:lnTo>
                    <a:pt x="21" y="973"/>
                  </a:lnTo>
                  <a:cubicBezTo>
                    <a:pt x="21" y="1106"/>
                    <a:pt x="120" y="1211"/>
                    <a:pt x="240" y="1211"/>
                  </a:cubicBezTo>
                  <a:cubicBezTo>
                    <a:pt x="242" y="1211"/>
                    <a:pt x="244" y="1211"/>
                    <a:pt x="247" y="1211"/>
                  </a:cubicBezTo>
                  <a:cubicBezTo>
                    <a:pt x="370" y="1211"/>
                    <a:pt x="468" y="1096"/>
                    <a:pt x="460" y="965"/>
                  </a:cubicBezTo>
                  <a:lnTo>
                    <a:pt x="448" y="235"/>
                  </a:lnTo>
                  <a:cubicBezTo>
                    <a:pt x="448" y="106"/>
                    <a:pt x="349" y="1"/>
                    <a:pt x="229"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444" name="Google Shape;2444;p21"/>
            <p:cNvSpPr/>
            <p:nvPr/>
          </p:nvSpPr>
          <p:spPr>
            <a:xfrm>
              <a:off x="1893800" y="2800725"/>
              <a:ext cx="19400" cy="28850"/>
            </a:xfrm>
            <a:custGeom>
              <a:avLst/>
              <a:gdLst/>
              <a:ahLst/>
              <a:cxnLst/>
              <a:rect l="l" t="t" r="r" b="b"/>
              <a:pathLst>
                <a:path w="776" h="1154" extrusionOk="0">
                  <a:moveTo>
                    <a:pt x="240" y="1"/>
                  </a:moveTo>
                  <a:cubicBezTo>
                    <a:pt x="216" y="1"/>
                    <a:pt x="192" y="5"/>
                    <a:pt x="169" y="13"/>
                  </a:cubicBezTo>
                  <a:cubicBezTo>
                    <a:pt x="58" y="54"/>
                    <a:pt x="1" y="194"/>
                    <a:pt x="54" y="317"/>
                  </a:cubicBezTo>
                  <a:lnTo>
                    <a:pt x="312" y="993"/>
                  </a:lnTo>
                  <a:cubicBezTo>
                    <a:pt x="352" y="1091"/>
                    <a:pt x="443" y="1153"/>
                    <a:pt x="537" y="1153"/>
                  </a:cubicBezTo>
                  <a:cubicBezTo>
                    <a:pt x="561" y="1153"/>
                    <a:pt x="584" y="1149"/>
                    <a:pt x="608" y="1141"/>
                  </a:cubicBezTo>
                  <a:cubicBezTo>
                    <a:pt x="718" y="1096"/>
                    <a:pt x="776" y="960"/>
                    <a:pt x="722" y="833"/>
                  </a:cubicBezTo>
                  <a:lnTo>
                    <a:pt x="464" y="161"/>
                  </a:lnTo>
                  <a:cubicBezTo>
                    <a:pt x="425" y="63"/>
                    <a:pt x="333" y="1"/>
                    <a:pt x="240"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445" name="Google Shape;2445;p21"/>
            <p:cNvSpPr/>
            <p:nvPr/>
          </p:nvSpPr>
          <p:spPr>
            <a:xfrm>
              <a:off x="1894325" y="2789450"/>
              <a:ext cx="24425" cy="20675"/>
            </a:xfrm>
            <a:custGeom>
              <a:avLst/>
              <a:gdLst/>
              <a:ahLst/>
              <a:cxnLst/>
              <a:rect l="l" t="t" r="r" b="b"/>
              <a:pathLst>
                <a:path w="977" h="827" extrusionOk="0">
                  <a:moveTo>
                    <a:pt x="251" y="0"/>
                  </a:moveTo>
                  <a:cubicBezTo>
                    <a:pt x="187" y="0"/>
                    <a:pt x="124" y="30"/>
                    <a:pt x="78" y="87"/>
                  </a:cubicBezTo>
                  <a:cubicBezTo>
                    <a:pt x="0" y="177"/>
                    <a:pt x="13" y="317"/>
                    <a:pt x="103" y="386"/>
                  </a:cubicBezTo>
                  <a:lnTo>
                    <a:pt x="595" y="784"/>
                  </a:lnTo>
                  <a:cubicBezTo>
                    <a:pt x="634" y="813"/>
                    <a:pt x="679" y="827"/>
                    <a:pt x="724" y="827"/>
                  </a:cubicBezTo>
                  <a:cubicBezTo>
                    <a:pt x="788" y="827"/>
                    <a:pt x="853" y="798"/>
                    <a:pt x="898" y="743"/>
                  </a:cubicBezTo>
                  <a:cubicBezTo>
                    <a:pt x="976" y="645"/>
                    <a:pt x="964" y="509"/>
                    <a:pt x="874" y="440"/>
                  </a:cubicBezTo>
                  <a:lnTo>
                    <a:pt x="382" y="46"/>
                  </a:lnTo>
                  <a:cubicBezTo>
                    <a:pt x="342" y="15"/>
                    <a:pt x="297" y="0"/>
                    <a:pt x="251"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446" name="Google Shape;2446;p21"/>
            <p:cNvSpPr/>
            <p:nvPr/>
          </p:nvSpPr>
          <p:spPr>
            <a:xfrm>
              <a:off x="1860900" y="2794050"/>
              <a:ext cx="21450" cy="23650"/>
            </a:xfrm>
            <a:custGeom>
              <a:avLst/>
              <a:gdLst/>
              <a:ahLst/>
              <a:cxnLst/>
              <a:rect l="l" t="t" r="r" b="b"/>
              <a:pathLst>
                <a:path w="858" h="946" extrusionOk="0">
                  <a:moveTo>
                    <a:pt x="602" y="0"/>
                  </a:moveTo>
                  <a:cubicBezTo>
                    <a:pt x="534" y="0"/>
                    <a:pt x="467" y="30"/>
                    <a:pt x="427" y="87"/>
                  </a:cubicBezTo>
                  <a:lnTo>
                    <a:pt x="66" y="608"/>
                  </a:lnTo>
                  <a:cubicBezTo>
                    <a:pt x="0" y="707"/>
                    <a:pt x="29" y="838"/>
                    <a:pt x="128" y="908"/>
                  </a:cubicBezTo>
                  <a:cubicBezTo>
                    <a:pt x="167" y="933"/>
                    <a:pt x="212" y="946"/>
                    <a:pt x="256" y="946"/>
                  </a:cubicBezTo>
                  <a:cubicBezTo>
                    <a:pt x="325" y="946"/>
                    <a:pt x="391" y="914"/>
                    <a:pt x="431" y="854"/>
                  </a:cubicBezTo>
                  <a:lnTo>
                    <a:pt x="792" y="338"/>
                  </a:lnTo>
                  <a:cubicBezTo>
                    <a:pt x="858" y="239"/>
                    <a:pt x="829" y="108"/>
                    <a:pt x="726" y="38"/>
                  </a:cubicBezTo>
                  <a:cubicBezTo>
                    <a:pt x="689" y="13"/>
                    <a:pt x="645" y="0"/>
                    <a:pt x="602"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447" name="Google Shape;2447;p21"/>
            <p:cNvSpPr/>
            <p:nvPr/>
          </p:nvSpPr>
          <p:spPr>
            <a:xfrm>
              <a:off x="1895025" y="2780425"/>
              <a:ext cx="23825" cy="29775"/>
            </a:xfrm>
            <a:custGeom>
              <a:avLst/>
              <a:gdLst/>
              <a:ahLst/>
              <a:cxnLst/>
              <a:rect l="l" t="t" r="r" b="b"/>
              <a:pathLst>
                <a:path w="953" h="1191" extrusionOk="0">
                  <a:moveTo>
                    <a:pt x="1" y="1"/>
                  </a:moveTo>
                  <a:lnTo>
                    <a:pt x="1" y="1"/>
                  </a:lnTo>
                  <a:cubicBezTo>
                    <a:pt x="194" y="91"/>
                    <a:pt x="337" y="272"/>
                    <a:pt x="374" y="489"/>
                  </a:cubicBezTo>
                  <a:lnTo>
                    <a:pt x="702" y="755"/>
                  </a:lnTo>
                  <a:cubicBezTo>
                    <a:pt x="792" y="825"/>
                    <a:pt x="805" y="960"/>
                    <a:pt x="727" y="1055"/>
                  </a:cubicBezTo>
                  <a:cubicBezTo>
                    <a:pt x="682" y="1108"/>
                    <a:pt x="624" y="1137"/>
                    <a:pt x="567" y="1145"/>
                  </a:cubicBezTo>
                  <a:lnTo>
                    <a:pt x="575" y="1149"/>
                  </a:lnTo>
                  <a:cubicBezTo>
                    <a:pt x="612" y="1177"/>
                    <a:pt x="656" y="1191"/>
                    <a:pt x="700" y="1191"/>
                  </a:cubicBezTo>
                  <a:cubicBezTo>
                    <a:pt x="765" y="1191"/>
                    <a:pt x="830" y="1162"/>
                    <a:pt x="874" y="1108"/>
                  </a:cubicBezTo>
                  <a:cubicBezTo>
                    <a:pt x="952" y="1014"/>
                    <a:pt x="944" y="878"/>
                    <a:pt x="850" y="805"/>
                  </a:cubicBezTo>
                  <a:lnTo>
                    <a:pt x="522" y="538"/>
                  </a:lnTo>
                  <a:cubicBezTo>
                    <a:pt x="477" y="272"/>
                    <a:pt x="272" y="54"/>
                    <a:pt x="1" y="1"/>
                  </a:cubicBezTo>
                  <a:close/>
                </a:path>
              </a:pathLst>
            </a:custGeom>
            <a:solidFill>
              <a:srgbClr val="23105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448" name="Google Shape;2448;p21"/>
            <p:cNvSpPr/>
            <p:nvPr/>
          </p:nvSpPr>
          <p:spPr>
            <a:xfrm>
              <a:off x="1903550" y="2806425"/>
              <a:ext cx="9450" cy="23150"/>
            </a:xfrm>
            <a:custGeom>
              <a:avLst/>
              <a:gdLst/>
              <a:ahLst/>
              <a:cxnLst/>
              <a:rect l="l" t="t" r="r" b="b"/>
              <a:pathLst>
                <a:path w="378" h="926" extrusionOk="0">
                  <a:moveTo>
                    <a:pt x="93" y="0"/>
                  </a:moveTo>
                  <a:cubicBezTo>
                    <a:pt x="91" y="0"/>
                    <a:pt x="96" y="3"/>
                    <a:pt x="99" y="5"/>
                  </a:cubicBezTo>
                  <a:lnTo>
                    <a:pt x="99" y="5"/>
                  </a:lnTo>
                  <a:lnTo>
                    <a:pt x="185" y="560"/>
                  </a:lnTo>
                  <a:cubicBezTo>
                    <a:pt x="205" y="753"/>
                    <a:pt x="181" y="823"/>
                    <a:pt x="70" y="868"/>
                  </a:cubicBezTo>
                  <a:cubicBezTo>
                    <a:pt x="45" y="872"/>
                    <a:pt x="29" y="876"/>
                    <a:pt x="0" y="876"/>
                  </a:cubicBezTo>
                  <a:cubicBezTo>
                    <a:pt x="39" y="909"/>
                    <a:pt x="88" y="925"/>
                    <a:pt x="138" y="925"/>
                  </a:cubicBezTo>
                  <a:cubicBezTo>
                    <a:pt x="163" y="925"/>
                    <a:pt x="189" y="921"/>
                    <a:pt x="214" y="913"/>
                  </a:cubicBezTo>
                  <a:cubicBezTo>
                    <a:pt x="324" y="868"/>
                    <a:pt x="378" y="728"/>
                    <a:pt x="328" y="605"/>
                  </a:cubicBezTo>
                  <a:lnTo>
                    <a:pt x="100" y="5"/>
                  </a:lnTo>
                  <a:lnTo>
                    <a:pt x="100" y="5"/>
                  </a:lnTo>
                  <a:cubicBezTo>
                    <a:pt x="101" y="6"/>
                    <a:pt x="102" y="7"/>
                    <a:pt x="103" y="7"/>
                  </a:cubicBezTo>
                  <a:cubicBezTo>
                    <a:pt x="104" y="7"/>
                    <a:pt x="103" y="5"/>
                    <a:pt x="99" y="2"/>
                  </a:cubicBezTo>
                  <a:lnTo>
                    <a:pt x="99" y="2"/>
                  </a:lnTo>
                  <a:lnTo>
                    <a:pt x="99" y="2"/>
                  </a:lnTo>
                  <a:cubicBezTo>
                    <a:pt x="95" y="1"/>
                    <a:pt x="93" y="0"/>
                    <a:pt x="93" y="0"/>
                  </a:cubicBezTo>
                  <a:close/>
                </a:path>
              </a:pathLst>
            </a:custGeom>
            <a:solidFill>
              <a:srgbClr val="23105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449" name="Google Shape;2449;p21"/>
            <p:cNvSpPr/>
            <p:nvPr/>
          </p:nvSpPr>
          <p:spPr>
            <a:xfrm>
              <a:off x="1874625" y="2813150"/>
              <a:ext cx="11000" cy="17000"/>
            </a:xfrm>
            <a:custGeom>
              <a:avLst/>
              <a:gdLst/>
              <a:ahLst/>
              <a:cxnLst/>
              <a:rect l="l" t="t" r="r" b="b"/>
              <a:pathLst>
                <a:path w="440" h="680" extrusionOk="0">
                  <a:moveTo>
                    <a:pt x="440" y="0"/>
                  </a:moveTo>
                  <a:lnTo>
                    <a:pt x="227" y="492"/>
                  </a:lnTo>
                  <a:cubicBezTo>
                    <a:pt x="169" y="582"/>
                    <a:pt x="99" y="623"/>
                    <a:pt x="1" y="627"/>
                  </a:cubicBezTo>
                  <a:cubicBezTo>
                    <a:pt x="26" y="648"/>
                    <a:pt x="62" y="668"/>
                    <a:pt x="99" y="677"/>
                  </a:cubicBezTo>
                  <a:cubicBezTo>
                    <a:pt x="110" y="678"/>
                    <a:pt x="122" y="679"/>
                    <a:pt x="134" y="679"/>
                  </a:cubicBezTo>
                  <a:cubicBezTo>
                    <a:pt x="213" y="679"/>
                    <a:pt x="310" y="641"/>
                    <a:pt x="350" y="517"/>
                  </a:cubicBezTo>
                  <a:lnTo>
                    <a:pt x="440" y="0"/>
                  </a:lnTo>
                  <a:close/>
                </a:path>
              </a:pathLst>
            </a:custGeom>
            <a:solidFill>
              <a:srgbClr val="23105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450" name="Google Shape;2450;p21"/>
            <p:cNvSpPr/>
            <p:nvPr/>
          </p:nvSpPr>
          <p:spPr>
            <a:xfrm>
              <a:off x="1863975" y="2811100"/>
              <a:ext cx="10800" cy="6675"/>
            </a:xfrm>
            <a:custGeom>
              <a:avLst/>
              <a:gdLst/>
              <a:ahLst/>
              <a:cxnLst/>
              <a:rect l="l" t="t" r="r" b="b"/>
              <a:pathLst>
                <a:path w="432" h="267" extrusionOk="0">
                  <a:moveTo>
                    <a:pt x="431" y="0"/>
                  </a:moveTo>
                  <a:lnTo>
                    <a:pt x="238" y="148"/>
                  </a:lnTo>
                  <a:cubicBezTo>
                    <a:pt x="149" y="212"/>
                    <a:pt x="95" y="217"/>
                    <a:pt x="47" y="217"/>
                  </a:cubicBezTo>
                  <a:cubicBezTo>
                    <a:pt x="39" y="217"/>
                    <a:pt x="31" y="217"/>
                    <a:pt x="24" y="217"/>
                  </a:cubicBezTo>
                  <a:cubicBezTo>
                    <a:pt x="16" y="217"/>
                    <a:pt x="8" y="217"/>
                    <a:pt x="1" y="217"/>
                  </a:cubicBezTo>
                  <a:cubicBezTo>
                    <a:pt x="1" y="226"/>
                    <a:pt x="5" y="226"/>
                    <a:pt x="13" y="230"/>
                  </a:cubicBezTo>
                  <a:cubicBezTo>
                    <a:pt x="44" y="251"/>
                    <a:pt x="89" y="267"/>
                    <a:pt x="138" y="267"/>
                  </a:cubicBezTo>
                  <a:cubicBezTo>
                    <a:pt x="193" y="267"/>
                    <a:pt x="252" y="247"/>
                    <a:pt x="300" y="193"/>
                  </a:cubicBezTo>
                  <a:lnTo>
                    <a:pt x="431" y="0"/>
                  </a:lnTo>
                  <a:close/>
                </a:path>
              </a:pathLst>
            </a:custGeom>
            <a:solidFill>
              <a:srgbClr val="23105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451" name="Google Shape;2451;p21"/>
            <p:cNvSpPr/>
            <p:nvPr/>
          </p:nvSpPr>
          <p:spPr>
            <a:xfrm>
              <a:off x="1888175" y="2812725"/>
              <a:ext cx="8825" cy="23600"/>
            </a:xfrm>
            <a:custGeom>
              <a:avLst/>
              <a:gdLst/>
              <a:ahLst/>
              <a:cxnLst/>
              <a:rect l="l" t="t" r="r" b="b"/>
              <a:pathLst>
                <a:path w="353" h="944" extrusionOk="0">
                  <a:moveTo>
                    <a:pt x="341" y="1"/>
                  </a:moveTo>
                  <a:lnTo>
                    <a:pt x="205" y="644"/>
                  </a:lnTo>
                  <a:cubicBezTo>
                    <a:pt x="160" y="837"/>
                    <a:pt x="115" y="882"/>
                    <a:pt x="0" y="890"/>
                  </a:cubicBezTo>
                  <a:cubicBezTo>
                    <a:pt x="41" y="923"/>
                    <a:pt x="86" y="944"/>
                    <a:pt x="140" y="944"/>
                  </a:cubicBezTo>
                  <a:cubicBezTo>
                    <a:pt x="263" y="944"/>
                    <a:pt x="353" y="829"/>
                    <a:pt x="353" y="698"/>
                  </a:cubicBezTo>
                  <a:lnTo>
                    <a:pt x="341" y="1"/>
                  </a:lnTo>
                  <a:close/>
                </a:path>
              </a:pathLst>
            </a:custGeom>
            <a:solidFill>
              <a:srgbClr val="23105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452" name="Google Shape;2452;p21"/>
            <p:cNvSpPr/>
            <p:nvPr/>
          </p:nvSpPr>
          <p:spPr>
            <a:xfrm>
              <a:off x="1865625" y="2694850"/>
              <a:ext cx="43900" cy="80375"/>
            </a:xfrm>
            <a:custGeom>
              <a:avLst/>
              <a:gdLst/>
              <a:ahLst/>
              <a:cxnLst/>
              <a:rect l="l" t="t" r="r" b="b"/>
              <a:pathLst>
                <a:path w="1756" h="3215" extrusionOk="0">
                  <a:moveTo>
                    <a:pt x="926" y="1"/>
                  </a:moveTo>
                  <a:cubicBezTo>
                    <a:pt x="522" y="1"/>
                    <a:pt x="178" y="308"/>
                    <a:pt x="140" y="718"/>
                  </a:cubicBezTo>
                  <a:lnTo>
                    <a:pt x="70" y="1452"/>
                  </a:lnTo>
                  <a:cubicBezTo>
                    <a:pt x="0" y="2858"/>
                    <a:pt x="283" y="3215"/>
                    <a:pt x="283" y="3215"/>
                  </a:cubicBezTo>
                  <a:lnTo>
                    <a:pt x="1349" y="3141"/>
                  </a:lnTo>
                  <a:cubicBezTo>
                    <a:pt x="1743" y="1821"/>
                    <a:pt x="1714" y="865"/>
                    <a:pt x="1714" y="865"/>
                  </a:cubicBezTo>
                  <a:cubicBezTo>
                    <a:pt x="1755" y="431"/>
                    <a:pt x="1435" y="45"/>
                    <a:pt x="1001" y="4"/>
                  </a:cubicBezTo>
                  <a:cubicBezTo>
                    <a:pt x="975" y="2"/>
                    <a:pt x="950" y="1"/>
                    <a:pt x="926"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453" name="Google Shape;2453;p21"/>
            <p:cNvSpPr/>
            <p:nvPr/>
          </p:nvSpPr>
          <p:spPr>
            <a:xfrm>
              <a:off x="1880800" y="2694900"/>
              <a:ext cx="28725" cy="79100"/>
            </a:xfrm>
            <a:custGeom>
              <a:avLst/>
              <a:gdLst/>
              <a:ahLst/>
              <a:cxnLst/>
              <a:rect l="l" t="t" r="r" b="b"/>
              <a:pathLst>
                <a:path w="1149" h="3164" extrusionOk="0">
                  <a:moveTo>
                    <a:pt x="341" y="1"/>
                  </a:moveTo>
                  <a:cubicBezTo>
                    <a:pt x="219" y="1"/>
                    <a:pt x="100" y="25"/>
                    <a:pt x="0" y="68"/>
                  </a:cubicBezTo>
                  <a:lnTo>
                    <a:pt x="41" y="68"/>
                  </a:lnTo>
                  <a:cubicBezTo>
                    <a:pt x="476" y="109"/>
                    <a:pt x="791" y="494"/>
                    <a:pt x="750" y="929"/>
                  </a:cubicBezTo>
                  <a:cubicBezTo>
                    <a:pt x="750" y="929"/>
                    <a:pt x="783" y="1864"/>
                    <a:pt x="406" y="3164"/>
                  </a:cubicBezTo>
                  <a:lnTo>
                    <a:pt x="742" y="3139"/>
                  </a:lnTo>
                  <a:cubicBezTo>
                    <a:pt x="1136" y="1819"/>
                    <a:pt x="1107" y="863"/>
                    <a:pt x="1107" y="863"/>
                  </a:cubicBezTo>
                  <a:cubicBezTo>
                    <a:pt x="1148" y="429"/>
                    <a:pt x="828" y="43"/>
                    <a:pt x="394" y="2"/>
                  </a:cubicBezTo>
                  <a:cubicBezTo>
                    <a:pt x="376" y="1"/>
                    <a:pt x="358" y="1"/>
                    <a:pt x="341" y="1"/>
                  </a:cubicBezTo>
                  <a:close/>
                </a:path>
              </a:pathLst>
            </a:custGeom>
            <a:solidFill>
              <a:srgbClr val="23105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454" name="Google Shape;2454;p21"/>
            <p:cNvSpPr/>
            <p:nvPr/>
          </p:nvSpPr>
          <p:spPr>
            <a:xfrm>
              <a:off x="1866950" y="2720050"/>
              <a:ext cx="16625" cy="33350"/>
            </a:xfrm>
            <a:custGeom>
              <a:avLst/>
              <a:gdLst/>
              <a:ahLst/>
              <a:cxnLst/>
              <a:rect l="l" t="t" r="r" b="b"/>
              <a:pathLst>
                <a:path w="665" h="1334" extrusionOk="0">
                  <a:moveTo>
                    <a:pt x="287" y="1"/>
                  </a:moveTo>
                  <a:cubicBezTo>
                    <a:pt x="193" y="1"/>
                    <a:pt x="115" y="34"/>
                    <a:pt x="50" y="79"/>
                  </a:cubicBezTo>
                  <a:lnTo>
                    <a:pt x="13" y="444"/>
                  </a:lnTo>
                  <a:cubicBezTo>
                    <a:pt x="0" y="755"/>
                    <a:pt x="0" y="1018"/>
                    <a:pt x="13" y="1231"/>
                  </a:cubicBezTo>
                  <a:cubicBezTo>
                    <a:pt x="87" y="1292"/>
                    <a:pt x="177" y="1333"/>
                    <a:pt x="287" y="1333"/>
                  </a:cubicBezTo>
                  <a:cubicBezTo>
                    <a:pt x="497" y="1333"/>
                    <a:pt x="665" y="1182"/>
                    <a:pt x="665" y="989"/>
                  </a:cubicBezTo>
                  <a:lnTo>
                    <a:pt x="665" y="345"/>
                  </a:lnTo>
                  <a:cubicBezTo>
                    <a:pt x="665" y="157"/>
                    <a:pt x="497" y="1"/>
                    <a:pt x="287" y="1"/>
                  </a:cubicBezTo>
                  <a:close/>
                </a:path>
              </a:pathLst>
            </a:custGeom>
            <a:solidFill>
              <a:srgbClr val="67B7E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455" name="Google Shape;2455;p21"/>
            <p:cNvSpPr/>
            <p:nvPr/>
          </p:nvSpPr>
          <p:spPr>
            <a:xfrm>
              <a:off x="1866950" y="2772950"/>
              <a:ext cx="37350" cy="13600"/>
            </a:xfrm>
            <a:custGeom>
              <a:avLst/>
              <a:gdLst/>
              <a:ahLst/>
              <a:cxnLst/>
              <a:rect l="l" t="t" r="r" b="b"/>
              <a:pathLst>
                <a:path w="1494" h="544" extrusionOk="0">
                  <a:moveTo>
                    <a:pt x="1216" y="0"/>
                  </a:moveTo>
                  <a:cubicBezTo>
                    <a:pt x="1210" y="0"/>
                    <a:pt x="1204" y="0"/>
                    <a:pt x="1198" y="1"/>
                  </a:cubicBezTo>
                  <a:lnTo>
                    <a:pt x="255" y="79"/>
                  </a:lnTo>
                  <a:cubicBezTo>
                    <a:pt x="107" y="99"/>
                    <a:pt x="0" y="214"/>
                    <a:pt x="9" y="337"/>
                  </a:cubicBezTo>
                  <a:cubicBezTo>
                    <a:pt x="20" y="456"/>
                    <a:pt x="133" y="543"/>
                    <a:pt x="265" y="543"/>
                  </a:cubicBezTo>
                  <a:cubicBezTo>
                    <a:pt x="274" y="543"/>
                    <a:pt x="283" y="543"/>
                    <a:pt x="292" y="542"/>
                  </a:cubicBezTo>
                  <a:lnTo>
                    <a:pt x="1235" y="464"/>
                  </a:lnTo>
                  <a:cubicBezTo>
                    <a:pt x="1382" y="452"/>
                    <a:pt x="1493" y="341"/>
                    <a:pt x="1481" y="214"/>
                  </a:cubicBezTo>
                  <a:cubicBezTo>
                    <a:pt x="1473" y="88"/>
                    <a:pt x="1352" y="0"/>
                    <a:pt x="1216" y="0"/>
                  </a:cubicBezTo>
                  <a:close/>
                </a:path>
              </a:pathLst>
            </a:custGeom>
            <a:solidFill>
              <a:srgbClr val="67B7E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456" name="Google Shape;2456;p21"/>
            <p:cNvSpPr/>
            <p:nvPr/>
          </p:nvSpPr>
          <p:spPr>
            <a:xfrm>
              <a:off x="1867675" y="2773225"/>
              <a:ext cx="36500" cy="10200"/>
            </a:xfrm>
            <a:custGeom>
              <a:avLst/>
              <a:gdLst/>
              <a:ahLst/>
              <a:cxnLst/>
              <a:rect l="l" t="t" r="r" b="b"/>
              <a:pathLst>
                <a:path w="1460" h="408" extrusionOk="0">
                  <a:moveTo>
                    <a:pt x="1199" y="1"/>
                  </a:moveTo>
                  <a:cubicBezTo>
                    <a:pt x="1191" y="1"/>
                    <a:pt x="1182" y="1"/>
                    <a:pt x="1173" y="2"/>
                  </a:cubicBezTo>
                  <a:lnTo>
                    <a:pt x="230" y="80"/>
                  </a:lnTo>
                  <a:cubicBezTo>
                    <a:pt x="123" y="88"/>
                    <a:pt x="37" y="154"/>
                    <a:pt x="0" y="236"/>
                  </a:cubicBezTo>
                  <a:cubicBezTo>
                    <a:pt x="41" y="207"/>
                    <a:pt x="94" y="186"/>
                    <a:pt x="148" y="182"/>
                  </a:cubicBezTo>
                  <a:lnTo>
                    <a:pt x="1095" y="104"/>
                  </a:lnTo>
                  <a:cubicBezTo>
                    <a:pt x="1106" y="103"/>
                    <a:pt x="1117" y="103"/>
                    <a:pt x="1127" y="103"/>
                  </a:cubicBezTo>
                  <a:cubicBezTo>
                    <a:pt x="1257" y="103"/>
                    <a:pt x="1366" y="192"/>
                    <a:pt x="1374" y="309"/>
                  </a:cubicBezTo>
                  <a:cubicBezTo>
                    <a:pt x="1374" y="338"/>
                    <a:pt x="1370" y="371"/>
                    <a:pt x="1357" y="408"/>
                  </a:cubicBezTo>
                  <a:cubicBezTo>
                    <a:pt x="1427" y="359"/>
                    <a:pt x="1460" y="289"/>
                    <a:pt x="1456" y="211"/>
                  </a:cubicBezTo>
                  <a:cubicBezTo>
                    <a:pt x="1448" y="91"/>
                    <a:pt x="1339" y="1"/>
                    <a:pt x="1199" y="1"/>
                  </a:cubicBezTo>
                  <a:close/>
                </a:path>
              </a:pathLst>
            </a:custGeom>
            <a:solidFill>
              <a:srgbClr val="23105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457" name="Google Shape;2457;p21"/>
            <p:cNvSpPr/>
            <p:nvPr/>
          </p:nvSpPr>
          <p:spPr>
            <a:xfrm>
              <a:off x="1992925" y="2710800"/>
              <a:ext cx="93525" cy="54725"/>
            </a:xfrm>
            <a:custGeom>
              <a:avLst/>
              <a:gdLst/>
              <a:ahLst/>
              <a:cxnLst/>
              <a:rect l="l" t="t" r="r" b="b"/>
              <a:pathLst>
                <a:path w="3741" h="2189" extrusionOk="0">
                  <a:moveTo>
                    <a:pt x="1874" y="1"/>
                  </a:moveTo>
                  <a:cubicBezTo>
                    <a:pt x="1532" y="1"/>
                    <a:pt x="1161" y="85"/>
                    <a:pt x="780" y="309"/>
                  </a:cubicBezTo>
                  <a:cubicBezTo>
                    <a:pt x="210" y="641"/>
                    <a:pt x="1" y="855"/>
                    <a:pt x="1" y="855"/>
                  </a:cubicBezTo>
                  <a:lnTo>
                    <a:pt x="719" y="2187"/>
                  </a:lnTo>
                  <a:cubicBezTo>
                    <a:pt x="719" y="2187"/>
                    <a:pt x="1362" y="2025"/>
                    <a:pt x="2079" y="2025"/>
                  </a:cubicBezTo>
                  <a:cubicBezTo>
                    <a:pt x="2425" y="2025"/>
                    <a:pt x="2789" y="2063"/>
                    <a:pt x="3105" y="2175"/>
                  </a:cubicBezTo>
                  <a:cubicBezTo>
                    <a:pt x="3105" y="2175"/>
                    <a:pt x="3152" y="2188"/>
                    <a:pt x="3213" y="2188"/>
                  </a:cubicBezTo>
                  <a:cubicBezTo>
                    <a:pt x="3284" y="2188"/>
                    <a:pt x="3374" y="2170"/>
                    <a:pt x="3429" y="2093"/>
                  </a:cubicBezTo>
                  <a:lnTo>
                    <a:pt x="3741" y="826"/>
                  </a:lnTo>
                  <a:cubicBezTo>
                    <a:pt x="3741" y="826"/>
                    <a:pt x="2944" y="1"/>
                    <a:pt x="1874"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458" name="Google Shape;2458;p21"/>
            <p:cNvSpPr/>
            <p:nvPr/>
          </p:nvSpPr>
          <p:spPr>
            <a:xfrm>
              <a:off x="2046050" y="2711350"/>
              <a:ext cx="31700" cy="16950"/>
            </a:xfrm>
            <a:custGeom>
              <a:avLst/>
              <a:gdLst/>
              <a:ahLst/>
              <a:cxnLst/>
              <a:rect l="l" t="t" r="r" b="b"/>
              <a:pathLst>
                <a:path w="1268" h="678" extrusionOk="0">
                  <a:moveTo>
                    <a:pt x="53" y="0"/>
                  </a:moveTo>
                  <a:lnTo>
                    <a:pt x="53" y="0"/>
                  </a:lnTo>
                  <a:cubicBezTo>
                    <a:pt x="0" y="189"/>
                    <a:pt x="90" y="382"/>
                    <a:pt x="258" y="443"/>
                  </a:cubicBezTo>
                  <a:lnTo>
                    <a:pt x="869" y="656"/>
                  </a:lnTo>
                  <a:cubicBezTo>
                    <a:pt x="905" y="670"/>
                    <a:pt x="941" y="677"/>
                    <a:pt x="978" y="677"/>
                  </a:cubicBezTo>
                  <a:cubicBezTo>
                    <a:pt x="1089" y="677"/>
                    <a:pt x="1199" y="615"/>
                    <a:pt x="1267" y="513"/>
                  </a:cubicBezTo>
                  <a:cubicBezTo>
                    <a:pt x="988" y="312"/>
                    <a:pt x="566" y="74"/>
                    <a:pt x="53" y="0"/>
                  </a:cubicBezTo>
                  <a:close/>
                </a:path>
              </a:pathLst>
            </a:custGeom>
            <a:solidFill>
              <a:srgbClr val="67B7E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459" name="Google Shape;2459;p21"/>
            <p:cNvSpPr/>
            <p:nvPr/>
          </p:nvSpPr>
          <p:spPr>
            <a:xfrm>
              <a:off x="1992925" y="2710800"/>
              <a:ext cx="93525" cy="26600"/>
            </a:xfrm>
            <a:custGeom>
              <a:avLst/>
              <a:gdLst/>
              <a:ahLst/>
              <a:cxnLst/>
              <a:rect l="l" t="t" r="r" b="b"/>
              <a:pathLst>
                <a:path w="3741" h="1064" extrusionOk="0">
                  <a:moveTo>
                    <a:pt x="1874" y="1"/>
                  </a:moveTo>
                  <a:cubicBezTo>
                    <a:pt x="1532" y="1"/>
                    <a:pt x="1161" y="85"/>
                    <a:pt x="780" y="309"/>
                  </a:cubicBezTo>
                  <a:cubicBezTo>
                    <a:pt x="214" y="641"/>
                    <a:pt x="1" y="855"/>
                    <a:pt x="1" y="855"/>
                  </a:cubicBezTo>
                  <a:cubicBezTo>
                    <a:pt x="116" y="760"/>
                    <a:pt x="440" y="658"/>
                    <a:pt x="866" y="465"/>
                  </a:cubicBezTo>
                  <a:cubicBezTo>
                    <a:pt x="1192" y="313"/>
                    <a:pt x="1506" y="253"/>
                    <a:pt x="1801" y="253"/>
                  </a:cubicBezTo>
                  <a:cubicBezTo>
                    <a:pt x="2753" y="253"/>
                    <a:pt x="3492" y="882"/>
                    <a:pt x="3683" y="1064"/>
                  </a:cubicBezTo>
                  <a:lnTo>
                    <a:pt x="3741" y="826"/>
                  </a:lnTo>
                  <a:cubicBezTo>
                    <a:pt x="3741" y="826"/>
                    <a:pt x="2944" y="1"/>
                    <a:pt x="1874" y="1"/>
                  </a:cubicBezTo>
                  <a:close/>
                </a:path>
              </a:pathLst>
            </a:custGeom>
            <a:solidFill>
              <a:srgbClr val="23105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460" name="Google Shape;2460;p21"/>
            <p:cNvSpPr/>
            <p:nvPr/>
          </p:nvSpPr>
          <p:spPr>
            <a:xfrm>
              <a:off x="2076075" y="2718275"/>
              <a:ext cx="67375" cy="62875"/>
            </a:xfrm>
            <a:custGeom>
              <a:avLst/>
              <a:gdLst/>
              <a:ahLst/>
              <a:cxnLst/>
              <a:rect l="l" t="t" r="r" b="b"/>
              <a:pathLst>
                <a:path w="2695" h="2515" extrusionOk="0">
                  <a:moveTo>
                    <a:pt x="2390" y="1"/>
                  </a:moveTo>
                  <a:cubicBezTo>
                    <a:pt x="2283" y="1"/>
                    <a:pt x="2162" y="71"/>
                    <a:pt x="2051" y="301"/>
                  </a:cubicBezTo>
                  <a:cubicBezTo>
                    <a:pt x="1764" y="896"/>
                    <a:pt x="1678" y="1031"/>
                    <a:pt x="1678" y="1031"/>
                  </a:cubicBezTo>
                  <a:cubicBezTo>
                    <a:pt x="1296" y="625"/>
                    <a:pt x="817" y="588"/>
                    <a:pt x="595" y="498"/>
                  </a:cubicBezTo>
                  <a:cubicBezTo>
                    <a:pt x="525" y="469"/>
                    <a:pt x="473" y="458"/>
                    <a:pt x="435" y="458"/>
                  </a:cubicBezTo>
                  <a:cubicBezTo>
                    <a:pt x="352" y="458"/>
                    <a:pt x="333" y="506"/>
                    <a:pt x="333" y="506"/>
                  </a:cubicBezTo>
                  <a:cubicBezTo>
                    <a:pt x="333" y="506"/>
                    <a:pt x="9" y="1425"/>
                    <a:pt x="5" y="1687"/>
                  </a:cubicBezTo>
                  <a:cubicBezTo>
                    <a:pt x="1" y="1926"/>
                    <a:pt x="196" y="1933"/>
                    <a:pt x="220" y="1933"/>
                  </a:cubicBezTo>
                  <a:cubicBezTo>
                    <a:pt x="221" y="1933"/>
                    <a:pt x="222" y="1933"/>
                    <a:pt x="222" y="1933"/>
                  </a:cubicBezTo>
                  <a:cubicBezTo>
                    <a:pt x="271" y="1928"/>
                    <a:pt x="319" y="1926"/>
                    <a:pt x="366" y="1926"/>
                  </a:cubicBezTo>
                  <a:cubicBezTo>
                    <a:pt x="816" y="1926"/>
                    <a:pt x="1186" y="2134"/>
                    <a:pt x="1186" y="2134"/>
                  </a:cubicBezTo>
                  <a:cubicBezTo>
                    <a:pt x="1603" y="2444"/>
                    <a:pt x="1891" y="2514"/>
                    <a:pt x="2065" y="2514"/>
                  </a:cubicBezTo>
                  <a:cubicBezTo>
                    <a:pt x="2209" y="2514"/>
                    <a:pt x="2276" y="2466"/>
                    <a:pt x="2276" y="2466"/>
                  </a:cubicBezTo>
                  <a:lnTo>
                    <a:pt x="2695" y="178"/>
                  </a:lnTo>
                  <a:cubicBezTo>
                    <a:pt x="2695" y="178"/>
                    <a:pt x="2560" y="1"/>
                    <a:pt x="2390" y="1"/>
                  </a:cubicBezTo>
                  <a:close/>
                </a:path>
              </a:pathLst>
            </a:custGeom>
            <a:solidFill>
              <a:srgbClr val="67B7E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461" name="Google Shape;2461;p21"/>
            <p:cNvSpPr/>
            <p:nvPr/>
          </p:nvSpPr>
          <p:spPr>
            <a:xfrm>
              <a:off x="2083250" y="2718275"/>
              <a:ext cx="60300" cy="62075"/>
            </a:xfrm>
            <a:custGeom>
              <a:avLst/>
              <a:gdLst/>
              <a:ahLst/>
              <a:cxnLst/>
              <a:rect l="l" t="t" r="r" b="b"/>
              <a:pathLst>
                <a:path w="2412" h="2483" extrusionOk="0">
                  <a:moveTo>
                    <a:pt x="2107" y="1"/>
                  </a:moveTo>
                  <a:cubicBezTo>
                    <a:pt x="2000" y="1"/>
                    <a:pt x="1879" y="71"/>
                    <a:pt x="1768" y="301"/>
                  </a:cubicBezTo>
                  <a:cubicBezTo>
                    <a:pt x="1481" y="896"/>
                    <a:pt x="1395" y="1031"/>
                    <a:pt x="1395" y="1031"/>
                  </a:cubicBezTo>
                  <a:cubicBezTo>
                    <a:pt x="1013" y="625"/>
                    <a:pt x="534" y="588"/>
                    <a:pt x="312" y="498"/>
                  </a:cubicBezTo>
                  <a:cubicBezTo>
                    <a:pt x="242" y="469"/>
                    <a:pt x="191" y="458"/>
                    <a:pt x="152" y="458"/>
                  </a:cubicBezTo>
                  <a:cubicBezTo>
                    <a:pt x="69" y="458"/>
                    <a:pt x="50" y="506"/>
                    <a:pt x="50" y="506"/>
                  </a:cubicBezTo>
                  <a:cubicBezTo>
                    <a:pt x="50" y="506"/>
                    <a:pt x="29" y="564"/>
                    <a:pt x="1" y="650"/>
                  </a:cubicBezTo>
                  <a:cubicBezTo>
                    <a:pt x="16" y="639"/>
                    <a:pt x="42" y="627"/>
                    <a:pt x="84" y="627"/>
                  </a:cubicBezTo>
                  <a:cubicBezTo>
                    <a:pt x="123" y="627"/>
                    <a:pt x="174" y="637"/>
                    <a:pt x="242" y="666"/>
                  </a:cubicBezTo>
                  <a:cubicBezTo>
                    <a:pt x="460" y="761"/>
                    <a:pt x="1013" y="748"/>
                    <a:pt x="1391" y="1154"/>
                  </a:cubicBezTo>
                  <a:cubicBezTo>
                    <a:pt x="1391" y="1154"/>
                    <a:pt x="1403" y="1068"/>
                    <a:pt x="1690" y="474"/>
                  </a:cubicBezTo>
                  <a:cubicBezTo>
                    <a:pt x="1801" y="244"/>
                    <a:pt x="1923" y="173"/>
                    <a:pt x="2031" y="173"/>
                  </a:cubicBezTo>
                  <a:cubicBezTo>
                    <a:pt x="2202" y="173"/>
                    <a:pt x="2338" y="351"/>
                    <a:pt x="2338" y="351"/>
                  </a:cubicBezTo>
                  <a:lnTo>
                    <a:pt x="1952" y="2483"/>
                  </a:lnTo>
                  <a:cubicBezTo>
                    <a:pt x="1977" y="2471"/>
                    <a:pt x="1993" y="2462"/>
                    <a:pt x="1993" y="2462"/>
                  </a:cubicBezTo>
                  <a:lnTo>
                    <a:pt x="2412" y="178"/>
                  </a:lnTo>
                  <a:cubicBezTo>
                    <a:pt x="2412" y="178"/>
                    <a:pt x="2277" y="1"/>
                    <a:pt x="2107" y="1"/>
                  </a:cubicBezTo>
                  <a:close/>
                </a:path>
              </a:pathLst>
            </a:custGeom>
            <a:solidFill>
              <a:srgbClr val="23105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462" name="Google Shape;2462;p21"/>
            <p:cNvSpPr/>
            <p:nvPr/>
          </p:nvSpPr>
          <p:spPr>
            <a:xfrm>
              <a:off x="2125175" y="2721550"/>
              <a:ext cx="22375" cy="58450"/>
            </a:xfrm>
            <a:custGeom>
              <a:avLst/>
              <a:gdLst/>
              <a:ahLst/>
              <a:cxnLst/>
              <a:rect l="l" t="t" r="r" b="b"/>
              <a:pathLst>
                <a:path w="895" h="2338" extrusionOk="0">
                  <a:moveTo>
                    <a:pt x="610" y="0"/>
                  </a:moveTo>
                  <a:cubicBezTo>
                    <a:pt x="454" y="0"/>
                    <a:pt x="294" y="206"/>
                    <a:pt x="251" y="478"/>
                  </a:cubicBezTo>
                  <a:lnTo>
                    <a:pt x="46" y="1761"/>
                  </a:lnTo>
                  <a:cubicBezTo>
                    <a:pt x="1" y="2053"/>
                    <a:pt x="95" y="2311"/>
                    <a:pt x="259" y="2335"/>
                  </a:cubicBezTo>
                  <a:cubicBezTo>
                    <a:pt x="268" y="2337"/>
                    <a:pt x="276" y="2337"/>
                    <a:pt x="285" y="2337"/>
                  </a:cubicBezTo>
                  <a:cubicBezTo>
                    <a:pt x="441" y="2337"/>
                    <a:pt x="602" y="2131"/>
                    <a:pt x="644" y="1852"/>
                  </a:cubicBezTo>
                  <a:lnTo>
                    <a:pt x="849" y="576"/>
                  </a:lnTo>
                  <a:cubicBezTo>
                    <a:pt x="895" y="285"/>
                    <a:pt x="800" y="27"/>
                    <a:pt x="636" y="2"/>
                  </a:cubicBezTo>
                  <a:cubicBezTo>
                    <a:pt x="628" y="1"/>
                    <a:pt x="619" y="0"/>
                    <a:pt x="610" y="0"/>
                  </a:cubicBezTo>
                  <a:close/>
                </a:path>
              </a:pathLst>
            </a:custGeom>
            <a:solidFill>
              <a:srgbClr val="DCDCDC"/>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463" name="Google Shape;2463;p21"/>
            <p:cNvSpPr/>
            <p:nvPr/>
          </p:nvSpPr>
          <p:spPr>
            <a:xfrm>
              <a:off x="2125375" y="2721400"/>
              <a:ext cx="20850" cy="57125"/>
            </a:xfrm>
            <a:custGeom>
              <a:avLst/>
              <a:gdLst/>
              <a:ahLst/>
              <a:cxnLst/>
              <a:rect l="l" t="t" r="r" b="b"/>
              <a:pathLst>
                <a:path w="834" h="2285" extrusionOk="0">
                  <a:moveTo>
                    <a:pt x="595" y="1"/>
                  </a:moveTo>
                  <a:cubicBezTo>
                    <a:pt x="441" y="1"/>
                    <a:pt x="285" y="208"/>
                    <a:pt x="243" y="480"/>
                  </a:cubicBezTo>
                  <a:lnTo>
                    <a:pt x="38" y="1763"/>
                  </a:lnTo>
                  <a:cubicBezTo>
                    <a:pt x="1" y="1989"/>
                    <a:pt x="54" y="2194"/>
                    <a:pt x="157" y="2284"/>
                  </a:cubicBezTo>
                  <a:cubicBezTo>
                    <a:pt x="128" y="2194"/>
                    <a:pt x="120" y="2075"/>
                    <a:pt x="140" y="1952"/>
                  </a:cubicBezTo>
                  <a:lnTo>
                    <a:pt x="345" y="677"/>
                  </a:lnTo>
                  <a:cubicBezTo>
                    <a:pt x="388" y="404"/>
                    <a:pt x="549" y="195"/>
                    <a:pt x="705" y="195"/>
                  </a:cubicBezTo>
                  <a:cubicBezTo>
                    <a:pt x="714" y="195"/>
                    <a:pt x="722" y="196"/>
                    <a:pt x="731" y="197"/>
                  </a:cubicBezTo>
                  <a:cubicBezTo>
                    <a:pt x="764" y="205"/>
                    <a:pt x="796" y="226"/>
                    <a:pt x="833" y="246"/>
                  </a:cubicBezTo>
                  <a:cubicBezTo>
                    <a:pt x="796" y="111"/>
                    <a:pt x="723" y="21"/>
                    <a:pt x="628" y="4"/>
                  </a:cubicBezTo>
                  <a:cubicBezTo>
                    <a:pt x="617" y="2"/>
                    <a:pt x="606" y="1"/>
                    <a:pt x="595" y="1"/>
                  </a:cubicBezTo>
                  <a:close/>
                </a:path>
              </a:pathLst>
            </a:custGeom>
            <a:solidFill>
              <a:srgbClr val="23105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464" name="Google Shape;2464;p21"/>
            <p:cNvSpPr/>
            <p:nvPr/>
          </p:nvSpPr>
          <p:spPr>
            <a:xfrm>
              <a:off x="1924975" y="2681725"/>
              <a:ext cx="16525" cy="16300"/>
            </a:xfrm>
            <a:custGeom>
              <a:avLst/>
              <a:gdLst/>
              <a:ahLst/>
              <a:cxnLst/>
              <a:rect l="l" t="t" r="r" b="b"/>
              <a:pathLst>
                <a:path w="661" h="652" extrusionOk="0">
                  <a:moveTo>
                    <a:pt x="514" y="0"/>
                  </a:moveTo>
                  <a:cubicBezTo>
                    <a:pt x="481" y="0"/>
                    <a:pt x="449" y="12"/>
                    <a:pt x="427" y="37"/>
                  </a:cubicBezTo>
                  <a:lnTo>
                    <a:pt x="45" y="431"/>
                  </a:lnTo>
                  <a:cubicBezTo>
                    <a:pt x="0" y="484"/>
                    <a:pt x="0" y="562"/>
                    <a:pt x="58" y="611"/>
                  </a:cubicBezTo>
                  <a:cubicBezTo>
                    <a:pt x="82" y="638"/>
                    <a:pt x="115" y="651"/>
                    <a:pt x="148" y="651"/>
                  </a:cubicBezTo>
                  <a:cubicBezTo>
                    <a:pt x="181" y="651"/>
                    <a:pt x="214" y="638"/>
                    <a:pt x="238" y="611"/>
                  </a:cubicBezTo>
                  <a:lnTo>
                    <a:pt x="615" y="217"/>
                  </a:lnTo>
                  <a:cubicBezTo>
                    <a:pt x="661" y="164"/>
                    <a:pt x="661" y="90"/>
                    <a:pt x="607" y="37"/>
                  </a:cubicBezTo>
                  <a:cubicBezTo>
                    <a:pt x="581" y="12"/>
                    <a:pt x="547" y="0"/>
                    <a:pt x="514" y="0"/>
                  </a:cubicBezTo>
                  <a:close/>
                </a:path>
              </a:pathLst>
            </a:custGeom>
            <a:solidFill>
              <a:srgbClr val="DCDCDC"/>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465" name="Google Shape;2465;p21"/>
            <p:cNvSpPr/>
            <p:nvPr/>
          </p:nvSpPr>
          <p:spPr>
            <a:xfrm>
              <a:off x="1925075" y="2681525"/>
              <a:ext cx="16125" cy="14875"/>
            </a:xfrm>
            <a:custGeom>
              <a:avLst/>
              <a:gdLst/>
              <a:ahLst/>
              <a:cxnLst/>
              <a:rect l="l" t="t" r="r" b="b"/>
              <a:pathLst>
                <a:path w="645" h="595" extrusionOk="0">
                  <a:moveTo>
                    <a:pt x="510" y="1"/>
                  </a:moveTo>
                  <a:cubicBezTo>
                    <a:pt x="477" y="1"/>
                    <a:pt x="445" y="14"/>
                    <a:pt x="423" y="41"/>
                  </a:cubicBezTo>
                  <a:lnTo>
                    <a:pt x="41" y="435"/>
                  </a:lnTo>
                  <a:cubicBezTo>
                    <a:pt x="0" y="480"/>
                    <a:pt x="0" y="541"/>
                    <a:pt x="33" y="595"/>
                  </a:cubicBezTo>
                  <a:cubicBezTo>
                    <a:pt x="33" y="570"/>
                    <a:pt x="41" y="537"/>
                    <a:pt x="62" y="517"/>
                  </a:cubicBezTo>
                  <a:lnTo>
                    <a:pt x="443" y="123"/>
                  </a:lnTo>
                  <a:cubicBezTo>
                    <a:pt x="466" y="96"/>
                    <a:pt x="498" y="83"/>
                    <a:pt x="530" y="83"/>
                  </a:cubicBezTo>
                  <a:cubicBezTo>
                    <a:pt x="563" y="83"/>
                    <a:pt x="597" y="96"/>
                    <a:pt x="624" y="123"/>
                  </a:cubicBezTo>
                  <a:lnTo>
                    <a:pt x="644" y="143"/>
                  </a:lnTo>
                  <a:cubicBezTo>
                    <a:pt x="644" y="107"/>
                    <a:pt x="632" y="66"/>
                    <a:pt x="603" y="41"/>
                  </a:cubicBezTo>
                  <a:cubicBezTo>
                    <a:pt x="577" y="14"/>
                    <a:pt x="543" y="1"/>
                    <a:pt x="510" y="1"/>
                  </a:cubicBezTo>
                  <a:close/>
                </a:path>
              </a:pathLst>
            </a:custGeom>
            <a:solidFill>
              <a:srgbClr val="23105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466" name="Google Shape;2466;p21"/>
            <p:cNvSpPr/>
            <p:nvPr/>
          </p:nvSpPr>
          <p:spPr>
            <a:xfrm>
              <a:off x="1960850" y="2687550"/>
              <a:ext cx="10375" cy="6825"/>
            </a:xfrm>
            <a:custGeom>
              <a:avLst/>
              <a:gdLst/>
              <a:ahLst/>
              <a:cxnLst/>
              <a:rect l="l" t="t" r="r" b="b"/>
              <a:pathLst>
                <a:path w="415" h="273" extrusionOk="0">
                  <a:moveTo>
                    <a:pt x="13" y="1"/>
                  </a:moveTo>
                  <a:lnTo>
                    <a:pt x="13" y="46"/>
                  </a:lnTo>
                  <a:cubicBezTo>
                    <a:pt x="1" y="157"/>
                    <a:pt x="78" y="255"/>
                    <a:pt x="189" y="272"/>
                  </a:cubicBezTo>
                  <a:cubicBezTo>
                    <a:pt x="195" y="272"/>
                    <a:pt x="201" y="272"/>
                    <a:pt x="206" y="272"/>
                  </a:cubicBezTo>
                  <a:cubicBezTo>
                    <a:pt x="313" y="272"/>
                    <a:pt x="399" y="200"/>
                    <a:pt x="415" y="91"/>
                  </a:cubicBezTo>
                  <a:lnTo>
                    <a:pt x="415" y="13"/>
                  </a:lnTo>
                  <a:lnTo>
                    <a:pt x="13" y="1"/>
                  </a:lnTo>
                  <a:close/>
                </a:path>
              </a:pathLst>
            </a:custGeom>
            <a:solidFill>
              <a:srgbClr val="61ABD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467" name="Google Shape;2467;p21"/>
            <p:cNvSpPr/>
            <p:nvPr/>
          </p:nvSpPr>
          <p:spPr>
            <a:xfrm>
              <a:off x="1960850" y="2683425"/>
              <a:ext cx="10675" cy="9025"/>
            </a:xfrm>
            <a:custGeom>
              <a:avLst/>
              <a:gdLst/>
              <a:ahLst/>
              <a:cxnLst/>
              <a:rect l="l" t="t" r="r" b="b"/>
              <a:pathLst>
                <a:path w="427" h="361" extrusionOk="0">
                  <a:moveTo>
                    <a:pt x="206" y="1"/>
                  </a:moveTo>
                  <a:cubicBezTo>
                    <a:pt x="105" y="1"/>
                    <a:pt x="20" y="70"/>
                    <a:pt x="13" y="158"/>
                  </a:cubicBezTo>
                  <a:cubicBezTo>
                    <a:pt x="1" y="256"/>
                    <a:pt x="83" y="350"/>
                    <a:pt x="193" y="359"/>
                  </a:cubicBezTo>
                  <a:cubicBezTo>
                    <a:pt x="202" y="360"/>
                    <a:pt x="211" y="360"/>
                    <a:pt x="219" y="360"/>
                  </a:cubicBezTo>
                  <a:cubicBezTo>
                    <a:pt x="323" y="360"/>
                    <a:pt x="407" y="293"/>
                    <a:pt x="415" y="199"/>
                  </a:cubicBezTo>
                  <a:cubicBezTo>
                    <a:pt x="427" y="104"/>
                    <a:pt x="345" y="10"/>
                    <a:pt x="230" y="2"/>
                  </a:cubicBezTo>
                  <a:cubicBezTo>
                    <a:pt x="222" y="1"/>
                    <a:pt x="214" y="1"/>
                    <a:pt x="206" y="1"/>
                  </a:cubicBezTo>
                  <a:close/>
                </a:path>
              </a:pathLst>
            </a:custGeom>
            <a:solidFill>
              <a:srgbClr val="67B7E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468" name="Google Shape;2468;p21"/>
            <p:cNvSpPr/>
            <p:nvPr/>
          </p:nvSpPr>
          <p:spPr>
            <a:xfrm>
              <a:off x="1975725" y="2700475"/>
              <a:ext cx="8225" cy="5400"/>
            </a:xfrm>
            <a:custGeom>
              <a:avLst/>
              <a:gdLst/>
              <a:ahLst/>
              <a:cxnLst/>
              <a:rect l="l" t="t" r="r" b="b"/>
              <a:pathLst>
                <a:path w="329" h="216" extrusionOk="0">
                  <a:moveTo>
                    <a:pt x="12" y="1"/>
                  </a:moveTo>
                  <a:lnTo>
                    <a:pt x="12" y="42"/>
                  </a:lnTo>
                  <a:cubicBezTo>
                    <a:pt x="0" y="128"/>
                    <a:pt x="66" y="206"/>
                    <a:pt x="156" y="214"/>
                  </a:cubicBezTo>
                  <a:cubicBezTo>
                    <a:pt x="163" y="215"/>
                    <a:pt x="170" y="215"/>
                    <a:pt x="177" y="215"/>
                  </a:cubicBezTo>
                  <a:cubicBezTo>
                    <a:pt x="254" y="215"/>
                    <a:pt x="321" y="153"/>
                    <a:pt x="328" y="70"/>
                  </a:cubicBezTo>
                  <a:lnTo>
                    <a:pt x="328" y="9"/>
                  </a:lnTo>
                  <a:lnTo>
                    <a:pt x="12" y="1"/>
                  </a:lnTo>
                  <a:close/>
                </a:path>
              </a:pathLst>
            </a:custGeom>
            <a:solidFill>
              <a:srgbClr val="9A0D3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469" name="Google Shape;2469;p21"/>
            <p:cNvSpPr/>
            <p:nvPr/>
          </p:nvSpPr>
          <p:spPr>
            <a:xfrm>
              <a:off x="1975725" y="2697400"/>
              <a:ext cx="8525" cy="7125"/>
            </a:xfrm>
            <a:custGeom>
              <a:avLst/>
              <a:gdLst/>
              <a:ahLst/>
              <a:cxnLst/>
              <a:rect l="l" t="t" r="r" b="b"/>
              <a:pathLst>
                <a:path w="341" h="285" extrusionOk="0">
                  <a:moveTo>
                    <a:pt x="175" y="0"/>
                  </a:moveTo>
                  <a:cubicBezTo>
                    <a:pt x="93" y="0"/>
                    <a:pt x="20" y="49"/>
                    <a:pt x="12" y="124"/>
                  </a:cubicBezTo>
                  <a:cubicBezTo>
                    <a:pt x="0" y="201"/>
                    <a:pt x="66" y="271"/>
                    <a:pt x="156" y="283"/>
                  </a:cubicBezTo>
                  <a:cubicBezTo>
                    <a:pt x="161" y="284"/>
                    <a:pt x="167" y="284"/>
                    <a:pt x="172" y="284"/>
                  </a:cubicBezTo>
                  <a:cubicBezTo>
                    <a:pt x="252" y="284"/>
                    <a:pt x="320" y="230"/>
                    <a:pt x="328" y="160"/>
                  </a:cubicBezTo>
                  <a:cubicBezTo>
                    <a:pt x="340" y="83"/>
                    <a:pt x="271" y="9"/>
                    <a:pt x="185" y="1"/>
                  </a:cubicBezTo>
                  <a:cubicBezTo>
                    <a:pt x="181" y="0"/>
                    <a:pt x="178" y="0"/>
                    <a:pt x="175" y="0"/>
                  </a:cubicBezTo>
                  <a:close/>
                </a:path>
              </a:pathLst>
            </a:custGeom>
            <a:solidFill>
              <a:srgbClr val="B00F38"/>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470" name="Google Shape;2470;p21"/>
            <p:cNvSpPr/>
            <p:nvPr/>
          </p:nvSpPr>
          <p:spPr>
            <a:xfrm>
              <a:off x="1991500" y="2693925"/>
              <a:ext cx="8225" cy="5475"/>
            </a:xfrm>
            <a:custGeom>
              <a:avLst/>
              <a:gdLst/>
              <a:ahLst/>
              <a:cxnLst/>
              <a:rect l="l" t="t" r="r" b="b"/>
              <a:pathLst>
                <a:path w="329" h="219" extrusionOk="0">
                  <a:moveTo>
                    <a:pt x="9" y="0"/>
                  </a:moveTo>
                  <a:lnTo>
                    <a:pt x="9" y="41"/>
                  </a:lnTo>
                  <a:cubicBezTo>
                    <a:pt x="1" y="127"/>
                    <a:pt x="66" y="205"/>
                    <a:pt x="152" y="217"/>
                  </a:cubicBezTo>
                  <a:cubicBezTo>
                    <a:pt x="157" y="218"/>
                    <a:pt x="162" y="218"/>
                    <a:pt x="167" y="218"/>
                  </a:cubicBezTo>
                  <a:cubicBezTo>
                    <a:pt x="251" y="218"/>
                    <a:pt x="317" y="155"/>
                    <a:pt x="329" y="74"/>
                  </a:cubicBezTo>
                  <a:lnTo>
                    <a:pt x="329" y="12"/>
                  </a:lnTo>
                  <a:lnTo>
                    <a:pt x="9" y="0"/>
                  </a:lnTo>
                  <a:close/>
                </a:path>
              </a:pathLst>
            </a:custGeom>
            <a:solidFill>
              <a:srgbClr val="9A0D3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471" name="Google Shape;2471;p21"/>
            <p:cNvSpPr/>
            <p:nvPr/>
          </p:nvSpPr>
          <p:spPr>
            <a:xfrm>
              <a:off x="1991500" y="2690825"/>
              <a:ext cx="8425" cy="7125"/>
            </a:xfrm>
            <a:custGeom>
              <a:avLst/>
              <a:gdLst/>
              <a:ahLst/>
              <a:cxnLst/>
              <a:rect l="l" t="t" r="r" b="b"/>
              <a:pathLst>
                <a:path w="337" h="285" extrusionOk="0">
                  <a:moveTo>
                    <a:pt x="168" y="0"/>
                  </a:moveTo>
                  <a:cubicBezTo>
                    <a:pt x="89" y="0"/>
                    <a:pt x="20" y="52"/>
                    <a:pt x="9" y="124"/>
                  </a:cubicBezTo>
                  <a:cubicBezTo>
                    <a:pt x="1" y="202"/>
                    <a:pt x="66" y="272"/>
                    <a:pt x="152" y="284"/>
                  </a:cubicBezTo>
                  <a:cubicBezTo>
                    <a:pt x="158" y="285"/>
                    <a:pt x="164" y="285"/>
                    <a:pt x="169" y="285"/>
                  </a:cubicBezTo>
                  <a:cubicBezTo>
                    <a:pt x="252" y="285"/>
                    <a:pt x="317" y="230"/>
                    <a:pt x="329" y="161"/>
                  </a:cubicBezTo>
                  <a:cubicBezTo>
                    <a:pt x="337" y="83"/>
                    <a:pt x="271" y="9"/>
                    <a:pt x="185" y="1"/>
                  </a:cubicBezTo>
                  <a:cubicBezTo>
                    <a:pt x="179" y="1"/>
                    <a:pt x="173" y="0"/>
                    <a:pt x="168" y="0"/>
                  </a:cubicBezTo>
                  <a:close/>
                </a:path>
              </a:pathLst>
            </a:custGeom>
            <a:solidFill>
              <a:srgbClr val="B00F38"/>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472" name="Google Shape;2472;p21"/>
            <p:cNvSpPr/>
            <p:nvPr/>
          </p:nvSpPr>
          <p:spPr>
            <a:xfrm>
              <a:off x="1985050" y="2677825"/>
              <a:ext cx="10475" cy="6800"/>
            </a:xfrm>
            <a:custGeom>
              <a:avLst/>
              <a:gdLst/>
              <a:ahLst/>
              <a:cxnLst/>
              <a:rect l="l" t="t" r="r" b="b"/>
              <a:pathLst>
                <a:path w="419" h="272" extrusionOk="0">
                  <a:moveTo>
                    <a:pt x="13" y="0"/>
                  </a:moveTo>
                  <a:lnTo>
                    <a:pt x="13" y="45"/>
                  </a:lnTo>
                  <a:cubicBezTo>
                    <a:pt x="0" y="156"/>
                    <a:pt x="82" y="255"/>
                    <a:pt x="193" y="271"/>
                  </a:cubicBezTo>
                  <a:cubicBezTo>
                    <a:pt x="198" y="271"/>
                    <a:pt x="203" y="272"/>
                    <a:pt x="208" y="272"/>
                  </a:cubicBezTo>
                  <a:cubicBezTo>
                    <a:pt x="313" y="272"/>
                    <a:pt x="403" y="192"/>
                    <a:pt x="419" y="91"/>
                  </a:cubicBezTo>
                  <a:lnTo>
                    <a:pt x="419" y="13"/>
                  </a:lnTo>
                  <a:lnTo>
                    <a:pt x="13" y="0"/>
                  </a:lnTo>
                  <a:close/>
                </a:path>
              </a:pathLst>
            </a:custGeom>
            <a:solidFill>
              <a:srgbClr val="61ABD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473" name="Google Shape;2473;p21"/>
            <p:cNvSpPr/>
            <p:nvPr/>
          </p:nvSpPr>
          <p:spPr>
            <a:xfrm>
              <a:off x="1985050" y="2673675"/>
              <a:ext cx="10675" cy="9025"/>
            </a:xfrm>
            <a:custGeom>
              <a:avLst/>
              <a:gdLst/>
              <a:ahLst/>
              <a:cxnLst/>
              <a:rect l="l" t="t" r="r" b="b"/>
              <a:pathLst>
                <a:path w="427" h="361" extrusionOk="0">
                  <a:moveTo>
                    <a:pt x="207" y="1"/>
                  </a:moveTo>
                  <a:cubicBezTo>
                    <a:pt x="104" y="1"/>
                    <a:pt x="20" y="64"/>
                    <a:pt x="13" y="158"/>
                  </a:cubicBezTo>
                  <a:cubicBezTo>
                    <a:pt x="0" y="257"/>
                    <a:pt x="82" y="351"/>
                    <a:pt x="197" y="359"/>
                  </a:cubicBezTo>
                  <a:cubicBezTo>
                    <a:pt x="206" y="360"/>
                    <a:pt x="214" y="360"/>
                    <a:pt x="222" y="360"/>
                  </a:cubicBezTo>
                  <a:cubicBezTo>
                    <a:pt x="322" y="360"/>
                    <a:pt x="407" y="294"/>
                    <a:pt x="419" y="199"/>
                  </a:cubicBezTo>
                  <a:cubicBezTo>
                    <a:pt x="427" y="105"/>
                    <a:pt x="345" y="11"/>
                    <a:pt x="234" y="2"/>
                  </a:cubicBezTo>
                  <a:cubicBezTo>
                    <a:pt x="225" y="1"/>
                    <a:pt x="216" y="1"/>
                    <a:pt x="207" y="1"/>
                  </a:cubicBezTo>
                  <a:close/>
                </a:path>
              </a:pathLst>
            </a:custGeom>
            <a:solidFill>
              <a:srgbClr val="67B7E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474" name="Google Shape;2474;p21"/>
            <p:cNvSpPr/>
            <p:nvPr/>
          </p:nvSpPr>
          <p:spPr>
            <a:xfrm>
              <a:off x="1973450" y="2682425"/>
              <a:ext cx="10400" cy="6825"/>
            </a:xfrm>
            <a:custGeom>
              <a:avLst/>
              <a:gdLst/>
              <a:ahLst/>
              <a:cxnLst/>
              <a:rect l="l" t="t" r="r" b="b"/>
              <a:pathLst>
                <a:path w="416" h="273" extrusionOk="0">
                  <a:moveTo>
                    <a:pt x="9" y="1"/>
                  </a:moveTo>
                  <a:lnTo>
                    <a:pt x="9" y="46"/>
                  </a:lnTo>
                  <a:cubicBezTo>
                    <a:pt x="1" y="157"/>
                    <a:pt x="75" y="255"/>
                    <a:pt x="190" y="272"/>
                  </a:cubicBezTo>
                  <a:cubicBezTo>
                    <a:pt x="195" y="272"/>
                    <a:pt x="201" y="272"/>
                    <a:pt x="206" y="272"/>
                  </a:cubicBezTo>
                  <a:cubicBezTo>
                    <a:pt x="310" y="272"/>
                    <a:pt x="399" y="200"/>
                    <a:pt x="415" y="91"/>
                  </a:cubicBezTo>
                  <a:lnTo>
                    <a:pt x="415" y="13"/>
                  </a:lnTo>
                  <a:lnTo>
                    <a:pt x="9" y="1"/>
                  </a:lnTo>
                  <a:close/>
                </a:path>
              </a:pathLst>
            </a:custGeom>
            <a:solidFill>
              <a:srgbClr val="61ABD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475" name="Google Shape;2475;p21"/>
            <p:cNvSpPr/>
            <p:nvPr/>
          </p:nvSpPr>
          <p:spPr>
            <a:xfrm>
              <a:off x="1973450" y="2678300"/>
              <a:ext cx="10600" cy="9000"/>
            </a:xfrm>
            <a:custGeom>
              <a:avLst/>
              <a:gdLst/>
              <a:ahLst/>
              <a:cxnLst/>
              <a:rect l="l" t="t" r="r" b="b"/>
              <a:pathLst>
                <a:path w="424" h="360" extrusionOk="0">
                  <a:moveTo>
                    <a:pt x="207" y="1"/>
                  </a:moveTo>
                  <a:cubicBezTo>
                    <a:pt x="109" y="1"/>
                    <a:pt x="20" y="70"/>
                    <a:pt x="9" y="158"/>
                  </a:cubicBezTo>
                  <a:cubicBezTo>
                    <a:pt x="1" y="256"/>
                    <a:pt x="83" y="350"/>
                    <a:pt x="194" y="359"/>
                  </a:cubicBezTo>
                  <a:cubicBezTo>
                    <a:pt x="202" y="360"/>
                    <a:pt x="211" y="360"/>
                    <a:pt x="220" y="360"/>
                  </a:cubicBezTo>
                  <a:cubicBezTo>
                    <a:pt x="322" y="360"/>
                    <a:pt x="404" y="293"/>
                    <a:pt x="415" y="199"/>
                  </a:cubicBezTo>
                  <a:cubicBezTo>
                    <a:pt x="423" y="104"/>
                    <a:pt x="341" y="10"/>
                    <a:pt x="231" y="2"/>
                  </a:cubicBezTo>
                  <a:cubicBezTo>
                    <a:pt x="223" y="1"/>
                    <a:pt x="215" y="1"/>
                    <a:pt x="207" y="1"/>
                  </a:cubicBezTo>
                  <a:close/>
                </a:path>
              </a:pathLst>
            </a:custGeom>
            <a:solidFill>
              <a:srgbClr val="67B7E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476" name="Google Shape;2476;p21"/>
            <p:cNvSpPr/>
            <p:nvPr/>
          </p:nvSpPr>
          <p:spPr>
            <a:xfrm>
              <a:off x="1874325" y="2577875"/>
              <a:ext cx="7725" cy="7700"/>
            </a:xfrm>
            <a:custGeom>
              <a:avLst/>
              <a:gdLst/>
              <a:ahLst/>
              <a:cxnLst/>
              <a:rect l="l" t="t" r="r" b="b"/>
              <a:pathLst>
                <a:path w="309" h="308" extrusionOk="0">
                  <a:moveTo>
                    <a:pt x="156" y="0"/>
                  </a:moveTo>
                  <a:cubicBezTo>
                    <a:pt x="70" y="0"/>
                    <a:pt x="1" y="70"/>
                    <a:pt x="1" y="152"/>
                  </a:cubicBezTo>
                  <a:cubicBezTo>
                    <a:pt x="1" y="238"/>
                    <a:pt x="74" y="308"/>
                    <a:pt x="156" y="308"/>
                  </a:cubicBezTo>
                  <a:cubicBezTo>
                    <a:pt x="243" y="308"/>
                    <a:pt x="308" y="234"/>
                    <a:pt x="308" y="152"/>
                  </a:cubicBezTo>
                  <a:cubicBezTo>
                    <a:pt x="308" y="70"/>
                    <a:pt x="243" y="4"/>
                    <a:pt x="156"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sp>
        <p:nvSpPr>
          <p:cNvPr id="162" name="Google Shape;752;p12">
            <a:extLst>
              <a:ext uri="{FF2B5EF4-FFF2-40B4-BE49-F238E27FC236}">
                <a16:creationId xmlns:a16="http://schemas.microsoft.com/office/drawing/2014/main" id="{80133049-D7CA-46E9-9DF9-717FA89F4079}"/>
              </a:ext>
            </a:extLst>
          </p:cNvPr>
          <p:cNvSpPr txBox="1">
            <a:spLocks/>
          </p:cNvSpPr>
          <p:nvPr/>
        </p:nvSpPr>
        <p:spPr>
          <a:xfrm>
            <a:off x="529229" y="1481722"/>
            <a:ext cx="7718169" cy="1653159"/>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4800"/>
              <a:buFont typeface="Unica One"/>
              <a:buNone/>
              <a:defRPr sz="4800" b="1" i="0" u="none" strike="noStrike" cap="none">
                <a:solidFill>
                  <a:srgbClr val="FFFFFF"/>
                </a:solidFill>
                <a:latin typeface="Unica One"/>
                <a:ea typeface="Unica One"/>
                <a:cs typeface="Unica One"/>
                <a:sym typeface="Unica One"/>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a:lnSpc>
                <a:spcPct val="150000"/>
              </a:lnSpc>
            </a:pPr>
            <a:r>
              <a:rPr lang="en-US" sz="3000" b="1" dirty="0" err="1">
                <a:effectLst/>
                <a:latin typeface="Times New Roman" panose="02020603050405020304" pitchFamily="18" charset="0"/>
                <a:ea typeface="Times New Roman" panose="02020603050405020304" pitchFamily="18" charset="0"/>
              </a:rPr>
              <a:t>Xây</a:t>
            </a:r>
            <a:r>
              <a:rPr lang="en-US" sz="3000" b="1" dirty="0">
                <a:effectLst/>
                <a:latin typeface="Times New Roman" panose="02020603050405020304" pitchFamily="18" charset="0"/>
                <a:ea typeface="Times New Roman" panose="02020603050405020304" pitchFamily="18" charset="0"/>
              </a:rPr>
              <a:t> </a:t>
            </a:r>
            <a:r>
              <a:rPr lang="en-US" sz="3000" b="1" dirty="0" err="1">
                <a:effectLst/>
                <a:latin typeface="Times New Roman" panose="02020603050405020304" pitchFamily="18" charset="0"/>
                <a:ea typeface="Times New Roman" panose="02020603050405020304" pitchFamily="18" charset="0"/>
              </a:rPr>
              <a:t>Dựng</a:t>
            </a:r>
            <a:r>
              <a:rPr lang="en-US" sz="3000" b="1" dirty="0">
                <a:effectLst/>
                <a:latin typeface="Times New Roman" panose="02020603050405020304" pitchFamily="18" charset="0"/>
                <a:ea typeface="Times New Roman" panose="02020603050405020304" pitchFamily="18" charset="0"/>
              </a:rPr>
              <a:t> </a:t>
            </a:r>
            <a:r>
              <a:rPr lang="en-US" sz="3000" b="1" dirty="0" err="1">
                <a:effectLst/>
                <a:latin typeface="Times New Roman" panose="02020603050405020304" pitchFamily="18" charset="0"/>
                <a:ea typeface="Times New Roman" panose="02020603050405020304" pitchFamily="18" charset="0"/>
              </a:rPr>
              <a:t>Hệ</a:t>
            </a:r>
            <a:r>
              <a:rPr lang="en-US" sz="3000" b="1" dirty="0">
                <a:effectLst/>
                <a:latin typeface="Times New Roman" panose="02020603050405020304" pitchFamily="18" charset="0"/>
                <a:ea typeface="Times New Roman" panose="02020603050405020304" pitchFamily="18" charset="0"/>
              </a:rPr>
              <a:t> </a:t>
            </a:r>
            <a:r>
              <a:rPr lang="en-US" sz="3000" b="1" dirty="0" err="1">
                <a:effectLst/>
                <a:latin typeface="Times New Roman" panose="02020603050405020304" pitchFamily="18" charset="0"/>
                <a:ea typeface="Times New Roman" panose="02020603050405020304" pitchFamily="18" charset="0"/>
              </a:rPr>
              <a:t>Thống</a:t>
            </a:r>
            <a:r>
              <a:rPr lang="en-US" sz="3000" b="1" dirty="0">
                <a:effectLst/>
                <a:latin typeface="Times New Roman" panose="02020603050405020304" pitchFamily="18" charset="0"/>
                <a:ea typeface="Times New Roman" panose="02020603050405020304" pitchFamily="18" charset="0"/>
              </a:rPr>
              <a:t> </a:t>
            </a:r>
            <a:r>
              <a:rPr lang="en-US" sz="3000" b="1" dirty="0" err="1">
                <a:effectLst/>
                <a:latin typeface="Times New Roman" panose="02020603050405020304" pitchFamily="18" charset="0"/>
                <a:ea typeface="Times New Roman" panose="02020603050405020304" pitchFamily="18" charset="0"/>
              </a:rPr>
              <a:t>Mạng</a:t>
            </a:r>
            <a:r>
              <a:rPr lang="en-US" sz="3000" b="1" dirty="0">
                <a:effectLst/>
                <a:latin typeface="Times New Roman" panose="02020603050405020304" pitchFamily="18" charset="0"/>
                <a:ea typeface="Times New Roman" panose="02020603050405020304" pitchFamily="18" charset="0"/>
              </a:rPr>
              <a:t> </a:t>
            </a:r>
            <a:r>
              <a:rPr lang="en-US" sz="3000" b="1" dirty="0" err="1">
                <a:effectLst/>
                <a:latin typeface="Times New Roman" panose="02020603050405020304" pitchFamily="18" charset="0"/>
                <a:ea typeface="Times New Roman" panose="02020603050405020304" pitchFamily="18" charset="0"/>
              </a:rPr>
              <a:t>Không</a:t>
            </a:r>
            <a:r>
              <a:rPr lang="en-US" sz="3000" b="1" dirty="0">
                <a:effectLst/>
                <a:latin typeface="Times New Roman" panose="02020603050405020304" pitchFamily="18" charset="0"/>
                <a:ea typeface="Times New Roman" panose="02020603050405020304" pitchFamily="18" charset="0"/>
              </a:rPr>
              <a:t> </a:t>
            </a:r>
            <a:r>
              <a:rPr lang="en-US" sz="3000" b="1" dirty="0" err="1">
                <a:effectLst/>
                <a:latin typeface="Times New Roman" panose="02020603050405020304" pitchFamily="18" charset="0"/>
                <a:ea typeface="Times New Roman" panose="02020603050405020304" pitchFamily="18" charset="0"/>
              </a:rPr>
              <a:t>Dây</a:t>
            </a:r>
            <a:r>
              <a:rPr lang="en-US" sz="3000" b="1" dirty="0">
                <a:effectLst/>
                <a:latin typeface="Times New Roman" panose="02020603050405020304" pitchFamily="18" charset="0"/>
                <a:ea typeface="Times New Roman" panose="02020603050405020304" pitchFamily="18" charset="0"/>
              </a:rPr>
              <a:t> Cho </a:t>
            </a:r>
            <a:r>
              <a:rPr lang="en-US" sz="3000" b="1" dirty="0" err="1">
                <a:effectLst/>
                <a:latin typeface="Times New Roman" panose="02020603050405020304" pitchFamily="18" charset="0"/>
                <a:ea typeface="Times New Roman" panose="02020603050405020304" pitchFamily="18" charset="0"/>
              </a:rPr>
              <a:t>Ngân</a:t>
            </a:r>
            <a:r>
              <a:rPr lang="en-US" sz="3000" b="1" dirty="0">
                <a:effectLst/>
                <a:latin typeface="Times New Roman" panose="02020603050405020304" pitchFamily="18" charset="0"/>
                <a:ea typeface="Times New Roman" panose="02020603050405020304" pitchFamily="18" charset="0"/>
              </a:rPr>
              <a:t> </a:t>
            </a:r>
            <a:r>
              <a:rPr lang="en-US" sz="3000" b="1" dirty="0" err="1">
                <a:effectLst/>
                <a:latin typeface="Times New Roman" panose="02020603050405020304" pitchFamily="18" charset="0"/>
                <a:ea typeface="Times New Roman" panose="02020603050405020304" pitchFamily="18" charset="0"/>
              </a:rPr>
              <a:t>Hàng</a:t>
            </a:r>
            <a:r>
              <a:rPr lang="en-US" sz="3000" b="1" dirty="0">
                <a:effectLst/>
                <a:latin typeface="Times New Roman" panose="02020603050405020304" pitchFamily="18" charset="0"/>
                <a:ea typeface="Times New Roman" panose="02020603050405020304" pitchFamily="18" charset="0"/>
              </a:rPr>
              <a:t> </a:t>
            </a:r>
            <a:r>
              <a:rPr lang="en-US" sz="3000" b="1" dirty="0" err="1">
                <a:effectLst/>
                <a:latin typeface="Times New Roman" panose="02020603050405020304" pitchFamily="18" charset="0"/>
                <a:ea typeface="Times New Roman" panose="02020603050405020304" pitchFamily="18" charset="0"/>
              </a:rPr>
              <a:t>Tiên</a:t>
            </a:r>
            <a:r>
              <a:rPr lang="en-US" sz="3000" b="1" dirty="0">
                <a:effectLst/>
                <a:latin typeface="Times New Roman" panose="02020603050405020304" pitchFamily="18" charset="0"/>
                <a:ea typeface="Times New Roman" panose="02020603050405020304" pitchFamily="18" charset="0"/>
              </a:rPr>
              <a:t> </a:t>
            </a:r>
            <a:r>
              <a:rPr lang="en-US" sz="3000" b="1" dirty="0" err="1">
                <a:effectLst/>
                <a:latin typeface="Times New Roman" panose="02020603050405020304" pitchFamily="18" charset="0"/>
                <a:ea typeface="Times New Roman" panose="02020603050405020304" pitchFamily="18" charset="0"/>
              </a:rPr>
              <a:t>Phong</a:t>
            </a:r>
            <a:endParaRPr lang="en-US" sz="3000" dirty="0">
              <a:effectLst/>
              <a:latin typeface="Times New Roman" panose="02020603050405020304" pitchFamily="18" charset="0"/>
              <a:ea typeface="Times New Roman" panose="02020603050405020304" pitchFamily="18" charset="0"/>
            </a:endParaRPr>
          </a:p>
          <a:p>
            <a:pPr>
              <a:lnSpc>
                <a:spcPct val="150000"/>
              </a:lnSpc>
            </a:pPr>
            <a:endParaRPr lang="vi-VN" sz="3000" b="0" spc="100" dirty="0">
              <a:latin typeface="Times New Roman" panose="02020603050405020304" pitchFamily="18" charset="0"/>
              <a:ea typeface="Segoe UI Black" panose="020B0A02040204020203" pitchFamily="34" charset="0"/>
              <a:cs typeface="Times New Roman" panose="02020603050405020304" pitchFamily="18" charset="0"/>
            </a:endParaRPr>
          </a:p>
        </p:txBody>
      </p:sp>
      <p:pic>
        <p:nvPicPr>
          <p:cNvPr id="184" name="Picture 183" descr="download (1)">
            <a:extLst>
              <a:ext uri="{FF2B5EF4-FFF2-40B4-BE49-F238E27FC236}">
                <a16:creationId xmlns:a16="http://schemas.microsoft.com/office/drawing/2014/main" id="{7FF4A147-C09A-4A65-BA24-2A2FCB2D8AB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294" y="-24140"/>
            <a:ext cx="1287315" cy="7865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6" name="Google Shape;2496;p22">
            <a:extLst>
              <a:ext uri="{FF2B5EF4-FFF2-40B4-BE49-F238E27FC236}">
                <a16:creationId xmlns:a16="http://schemas.microsoft.com/office/drawing/2014/main" id="{2CE77FEA-35B3-41DB-9F3E-94FDAA5E45BD}"/>
              </a:ext>
            </a:extLst>
          </p:cNvPr>
          <p:cNvSpPr txBox="1">
            <a:spLocks noGrp="1"/>
          </p:cNvSpPr>
          <p:nvPr>
            <p:ph type="subTitle" idx="1"/>
          </p:nvPr>
        </p:nvSpPr>
        <p:spPr>
          <a:xfrm>
            <a:off x="5935402" y="3845288"/>
            <a:ext cx="3200118" cy="1270629"/>
          </a:xfrm>
          <a:prstGeom prst="rect">
            <a:avLst/>
          </a:prstGeom>
        </p:spPr>
        <p:txBody>
          <a:bodyPr spcFirstLastPara="1" wrap="square" lIns="91425" tIns="91425" rIns="91425" bIns="91425" anchor="t" anchorCtr="0">
            <a:noAutofit/>
          </a:bodyPr>
          <a:lstStyle/>
          <a:p>
            <a:pPr algn="l">
              <a:lnSpc>
                <a:spcPct val="150000"/>
              </a:lnSpc>
            </a:pPr>
            <a:r>
              <a:rPr lang="en-US" sz="1800" b="1" dirty="0">
                <a:effectLst/>
                <a:latin typeface="Times New Roman" panose="02020603050405020304" pitchFamily="18" charset="0"/>
                <a:ea typeface="Times New Roman" panose="02020603050405020304" pitchFamily="18" charset="0"/>
              </a:rPr>
              <a:t>AN TOÀN MẠNG KHÔNG DÂY VÀ DI ĐỘNG</a:t>
            </a:r>
            <a:endParaRPr lang="en-US" sz="1800" dirty="0">
              <a:latin typeface="Times New Roman" panose="02020603050405020304" pitchFamily="18" charset="0"/>
              <a:cs typeface="Times New Roman" panose="02020603050405020304" pitchFamily="18" charset="0"/>
            </a:endParaRPr>
          </a:p>
        </p:txBody>
      </p:sp>
      <p:sp>
        <p:nvSpPr>
          <p:cNvPr id="2" name="TextBox 1"/>
          <p:cNvSpPr txBox="1"/>
          <p:nvPr/>
        </p:nvSpPr>
        <p:spPr>
          <a:xfrm>
            <a:off x="5777281" y="3439966"/>
            <a:ext cx="3200118" cy="338554"/>
          </a:xfrm>
          <a:prstGeom prst="rect">
            <a:avLst/>
          </a:prstGeom>
          <a:noFill/>
        </p:spPr>
        <p:txBody>
          <a:bodyPr wrap="square" rtlCol="0">
            <a:spAutoFit/>
          </a:bodyPr>
          <a:lstStyle/>
          <a:p>
            <a:pPr algn="ctr"/>
            <a:r>
              <a:rPr lang="en-US" sz="1600" b="1" dirty="0" err="1">
                <a:solidFill>
                  <a:schemeClr val="bg1"/>
                </a:solidFill>
                <a:latin typeface="Times New Roman" panose="02020603050405020304" pitchFamily="18" charset="0"/>
                <a:cs typeface="Times New Roman" panose="02020603050405020304" pitchFamily="18" charset="0"/>
              </a:rPr>
              <a:t>Giảng</a:t>
            </a:r>
            <a:r>
              <a:rPr lang="en-US" sz="1600" b="1" dirty="0">
                <a:solidFill>
                  <a:schemeClr val="bg1"/>
                </a:solidFill>
                <a:latin typeface="Times New Roman" panose="02020603050405020304" pitchFamily="18" charset="0"/>
                <a:cs typeface="Times New Roman" panose="02020603050405020304" pitchFamily="18" charset="0"/>
              </a:rPr>
              <a:t> </a:t>
            </a:r>
            <a:r>
              <a:rPr lang="en-US" sz="1600" b="1" dirty="0" err="1">
                <a:solidFill>
                  <a:schemeClr val="bg1"/>
                </a:solidFill>
                <a:latin typeface="Times New Roman" panose="02020603050405020304" pitchFamily="18" charset="0"/>
                <a:cs typeface="Times New Roman" panose="02020603050405020304" pitchFamily="18" charset="0"/>
              </a:rPr>
              <a:t>viên</a:t>
            </a:r>
            <a:r>
              <a:rPr lang="en-US" sz="1600" b="1" dirty="0">
                <a:solidFill>
                  <a:schemeClr val="bg1"/>
                </a:solidFill>
                <a:latin typeface="Times New Roman" panose="02020603050405020304" pitchFamily="18" charset="0"/>
                <a:cs typeface="Times New Roman" panose="02020603050405020304" pitchFamily="18" charset="0"/>
              </a:rPr>
              <a:t>: </a:t>
            </a:r>
            <a:r>
              <a:rPr lang="en-US" sz="1600" b="1" dirty="0" err="1">
                <a:solidFill>
                  <a:schemeClr val="bg1"/>
                </a:solidFill>
                <a:latin typeface="Times New Roman" panose="02020603050405020304" pitchFamily="18" charset="0"/>
                <a:cs typeface="Times New Roman" panose="02020603050405020304" pitchFamily="18" charset="0"/>
              </a:rPr>
              <a:t>Bùi</a:t>
            </a:r>
            <a:r>
              <a:rPr lang="en-US" sz="1600" b="1" dirty="0">
                <a:solidFill>
                  <a:schemeClr val="bg1"/>
                </a:solidFill>
                <a:latin typeface="Times New Roman" panose="02020603050405020304" pitchFamily="18" charset="0"/>
                <a:cs typeface="Times New Roman" panose="02020603050405020304" pitchFamily="18" charset="0"/>
              </a:rPr>
              <a:t> </a:t>
            </a:r>
            <a:r>
              <a:rPr lang="en-US" sz="1600" b="1" dirty="0" err="1">
                <a:solidFill>
                  <a:schemeClr val="bg1"/>
                </a:solidFill>
                <a:latin typeface="Times New Roman" panose="02020603050405020304" pitchFamily="18" charset="0"/>
                <a:cs typeface="Times New Roman" panose="02020603050405020304" pitchFamily="18" charset="0"/>
              </a:rPr>
              <a:t>Quy</a:t>
            </a:r>
            <a:r>
              <a:rPr lang="en-US" sz="1600" b="1" dirty="0">
                <a:solidFill>
                  <a:schemeClr val="bg1"/>
                </a:solidFill>
                <a:latin typeface="Times New Roman" panose="02020603050405020304" pitchFamily="18" charset="0"/>
                <a:cs typeface="Times New Roman" panose="02020603050405020304" pitchFamily="18" charset="0"/>
              </a:rPr>
              <a:t> Anh</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548"/>
        <p:cNvGrpSpPr/>
        <p:nvPr/>
      </p:nvGrpSpPr>
      <p:grpSpPr>
        <a:xfrm>
          <a:off x="0" y="0"/>
          <a:ext cx="0" cy="0"/>
          <a:chOff x="0" y="0"/>
          <a:chExt cx="0" cy="0"/>
        </a:xfrm>
      </p:grpSpPr>
      <p:sp>
        <p:nvSpPr>
          <p:cNvPr id="2550" name="Google Shape;2550;p24"/>
          <p:cNvSpPr txBox="1">
            <a:spLocks noGrp="1"/>
          </p:cNvSpPr>
          <p:nvPr>
            <p:ph type="subTitle" idx="1"/>
          </p:nvPr>
        </p:nvSpPr>
        <p:spPr>
          <a:xfrm>
            <a:off x="248570" y="1370890"/>
            <a:ext cx="8431089" cy="1289981"/>
          </a:xfrm>
          <a:prstGeom prst="rect">
            <a:avLst/>
          </a:prstGeom>
        </p:spPr>
        <p:txBody>
          <a:bodyPr spcFirstLastPara="1" wrap="square" lIns="90000" tIns="91425" rIns="91425" bIns="91425" anchor="t" anchorCtr="0">
            <a:noAutofit/>
          </a:bodyPr>
          <a:lstStyle/>
          <a:p>
            <a:pPr marL="0" marR="0" indent="457200" algn="just">
              <a:lnSpc>
                <a:spcPct val="150000"/>
              </a:lnSpc>
              <a:spcBef>
                <a:spcPts val="600"/>
              </a:spcBef>
              <a:spcAft>
                <a:spcPts val="600"/>
              </a:spcAft>
            </a:pPr>
            <a:r>
              <a:rPr lang="en-US" sz="1500" dirty="0" err="1">
                <a:effectLst/>
                <a:latin typeface="Times New Roman" panose="02020603050405020304" pitchFamily="18" charset="0"/>
                <a:ea typeface="Times New Roman" panose="02020603050405020304" pitchFamily="18" charset="0"/>
              </a:rPr>
              <a:t>Mạng</a:t>
            </a:r>
            <a:r>
              <a:rPr lang="en-US" sz="1500" dirty="0">
                <a:effectLst/>
                <a:latin typeface="Times New Roman" panose="02020603050405020304" pitchFamily="18" charset="0"/>
                <a:ea typeface="Times New Roman" panose="02020603050405020304" pitchFamily="18" charset="0"/>
              </a:rPr>
              <a:t> MAN </a:t>
            </a:r>
            <a:r>
              <a:rPr lang="en-US" sz="1500" dirty="0" err="1">
                <a:effectLst/>
                <a:latin typeface="Times New Roman" panose="02020603050405020304" pitchFamily="18" charset="0"/>
                <a:ea typeface="Times New Roman" panose="02020603050405020304" pitchFamily="18" charset="0"/>
              </a:rPr>
              <a:t>gần</a:t>
            </a:r>
            <a:r>
              <a:rPr lang="en-US" sz="1500" dirty="0">
                <a:effectLst/>
                <a:latin typeface="Times New Roman" panose="02020603050405020304" pitchFamily="18" charset="0"/>
                <a:ea typeface="Times New Roman" panose="02020603050405020304" pitchFamily="18" charset="0"/>
              </a:rPr>
              <a:t> </a:t>
            </a:r>
            <a:r>
              <a:rPr lang="en-US" sz="1500" dirty="0" err="1">
                <a:effectLst/>
                <a:latin typeface="Times New Roman" panose="02020603050405020304" pitchFamily="18" charset="0"/>
                <a:ea typeface="Times New Roman" panose="02020603050405020304" pitchFamily="18" charset="0"/>
              </a:rPr>
              <a:t>giống</a:t>
            </a:r>
            <a:r>
              <a:rPr lang="en-US" sz="1500" dirty="0">
                <a:effectLst/>
                <a:latin typeface="Times New Roman" panose="02020603050405020304" pitchFamily="18" charset="0"/>
                <a:ea typeface="Times New Roman" panose="02020603050405020304" pitchFamily="18" charset="0"/>
              </a:rPr>
              <a:t> </a:t>
            </a:r>
            <a:r>
              <a:rPr lang="en-US" sz="1500" dirty="0" err="1">
                <a:effectLst/>
                <a:latin typeface="Times New Roman" panose="02020603050405020304" pitchFamily="18" charset="0"/>
                <a:ea typeface="Times New Roman" panose="02020603050405020304" pitchFamily="18" charset="0"/>
              </a:rPr>
              <a:t>như</a:t>
            </a:r>
            <a:r>
              <a:rPr lang="en-US" sz="1500" dirty="0">
                <a:effectLst/>
                <a:latin typeface="Times New Roman" panose="02020603050405020304" pitchFamily="18" charset="0"/>
                <a:ea typeface="Times New Roman" panose="02020603050405020304" pitchFamily="18" charset="0"/>
              </a:rPr>
              <a:t> </a:t>
            </a:r>
            <a:r>
              <a:rPr lang="en-US" sz="1500" dirty="0" err="1">
                <a:effectLst/>
                <a:latin typeface="Times New Roman" panose="02020603050405020304" pitchFamily="18" charset="0"/>
                <a:ea typeface="Times New Roman" panose="02020603050405020304" pitchFamily="18" charset="0"/>
              </a:rPr>
              <a:t>mạng</a:t>
            </a:r>
            <a:r>
              <a:rPr lang="en-US" sz="1500" dirty="0">
                <a:effectLst/>
                <a:latin typeface="Times New Roman" panose="02020603050405020304" pitchFamily="18" charset="0"/>
                <a:ea typeface="Times New Roman" panose="02020603050405020304" pitchFamily="18" charset="0"/>
              </a:rPr>
              <a:t> LAN </a:t>
            </a:r>
            <a:r>
              <a:rPr lang="en-US" sz="1500" dirty="0" err="1">
                <a:effectLst/>
                <a:latin typeface="Times New Roman" panose="02020603050405020304" pitchFamily="18" charset="0"/>
                <a:ea typeface="Times New Roman" panose="02020603050405020304" pitchFamily="18" charset="0"/>
              </a:rPr>
              <a:t>nhưng</a:t>
            </a:r>
            <a:r>
              <a:rPr lang="en-US" sz="1500" dirty="0">
                <a:effectLst/>
                <a:latin typeface="Times New Roman" panose="02020603050405020304" pitchFamily="18" charset="0"/>
                <a:ea typeface="Times New Roman" panose="02020603050405020304" pitchFamily="18" charset="0"/>
              </a:rPr>
              <a:t> </a:t>
            </a:r>
            <a:r>
              <a:rPr lang="en-US" sz="1500" dirty="0" err="1">
                <a:effectLst/>
                <a:latin typeface="Times New Roman" panose="02020603050405020304" pitchFamily="18" charset="0"/>
                <a:ea typeface="Times New Roman" panose="02020603050405020304" pitchFamily="18" charset="0"/>
              </a:rPr>
              <a:t>giới</a:t>
            </a:r>
            <a:r>
              <a:rPr lang="en-US" sz="1500" dirty="0">
                <a:effectLst/>
                <a:latin typeface="Times New Roman" panose="02020603050405020304" pitchFamily="18" charset="0"/>
                <a:ea typeface="Times New Roman" panose="02020603050405020304" pitchFamily="18" charset="0"/>
              </a:rPr>
              <a:t> </a:t>
            </a:r>
            <a:r>
              <a:rPr lang="en-US" sz="1500" dirty="0" err="1">
                <a:effectLst/>
                <a:latin typeface="Times New Roman" panose="02020603050405020304" pitchFamily="18" charset="0"/>
                <a:ea typeface="Times New Roman" panose="02020603050405020304" pitchFamily="18" charset="0"/>
              </a:rPr>
              <a:t>hạn</a:t>
            </a:r>
            <a:r>
              <a:rPr lang="en-US" sz="1500" dirty="0">
                <a:effectLst/>
                <a:latin typeface="Times New Roman" panose="02020603050405020304" pitchFamily="18" charset="0"/>
                <a:ea typeface="Times New Roman" panose="02020603050405020304" pitchFamily="18" charset="0"/>
              </a:rPr>
              <a:t> </a:t>
            </a:r>
            <a:r>
              <a:rPr lang="en-US" sz="1500" dirty="0" err="1">
                <a:effectLst/>
                <a:latin typeface="Times New Roman" panose="02020603050405020304" pitchFamily="18" charset="0"/>
                <a:ea typeface="Times New Roman" panose="02020603050405020304" pitchFamily="18" charset="0"/>
              </a:rPr>
              <a:t>kích</a:t>
            </a:r>
            <a:r>
              <a:rPr lang="en-US" sz="1500" dirty="0">
                <a:effectLst/>
                <a:latin typeface="Times New Roman" panose="02020603050405020304" pitchFamily="18" charset="0"/>
                <a:ea typeface="Times New Roman" panose="02020603050405020304" pitchFamily="18" charset="0"/>
              </a:rPr>
              <a:t> </a:t>
            </a:r>
            <a:r>
              <a:rPr lang="en-US" sz="1500" dirty="0" err="1">
                <a:effectLst/>
                <a:latin typeface="Times New Roman" panose="02020603050405020304" pitchFamily="18" charset="0"/>
                <a:ea typeface="Times New Roman" panose="02020603050405020304" pitchFamily="18" charset="0"/>
              </a:rPr>
              <a:t>thước</a:t>
            </a:r>
            <a:r>
              <a:rPr lang="en-US" sz="1500" dirty="0">
                <a:effectLst/>
                <a:latin typeface="Times New Roman" panose="02020603050405020304" pitchFamily="18" charset="0"/>
                <a:ea typeface="Times New Roman" panose="02020603050405020304" pitchFamily="18" charset="0"/>
              </a:rPr>
              <a:t> </a:t>
            </a:r>
            <a:r>
              <a:rPr lang="en-US" sz="1500" dirty="0" err="1">
                <a:effectLst/>
                <a:latin typeface="Times New Roman" panose="02020603050405020304" pitchFamily="18" charset="0"/>
                <a:ea typeface="Times New Roman" panose="02020603050405020304" pitchFamily="18" charset="0"/>
              </a:rPr>
              <a:t>của</a:t>
            </a:r>
            <a:r>
              <a:rPr lang="en-US" sz="1500" dirty="0">
                <a:effectLst/>
                <a:latin typeface="Times New Roman" panose="02020603050405020304" pitchFamily="18" charset="0"/>
                <a:ea typeface="Times New Roman" panose="02020603050405020304" pitchFamily="18" charset="0"/>
              </a:rPr>
              <a:t> </a:t>
            </a:r>
            <a:r>
              <a:rPr lang="en-US" sz="1500" dirty="0" err="1">
                <a:effectLst/>
                <a:latin typeface="Times New Roman" panose="02020603050405020304" pitchFamily="18" charset="0"/>
                <a:ea typeface="Times New Roman" panose="02020603050405020304" pitchFamily="18" charset="0"/>
              </a:rPr>
              <a:t>nó</a:t>
            </a:r>
            <a:r>
              <a:rPr lang="en-US" sz="1500" dirty="0">
                <a:effectLst/>
                <a:latin typeface="Times New Roman" panose="02020603050405020304" pitchFamily="18" charset="0"/>
                <a:ea typeface="Times New Roman" panose="02020603050405020304" pitchFamily="18" charset="0"/>
              </a:rPr>
              <a:t> </a:t>
            </a:r>
            <a:r>
              <a:rPr lang="en-US" sz="1500" dirty="0" err="1">
                <a:effectLst/>
                <a:latin typeface="Times New Roman" panose="02020603050405020304" pitchFamily="18" charset="0"/>
                <a:ea typeface="Times New Roman" panose="02020603050405020304" pitchFamily="18" charset="0"/>
              </a:rPr>
              <a:t>là</a:t>
            </a:r>
            <a:r>
              <a:rPr lang="en-US" sz="1500" dirty="0">
                <a:effectLst/>
                <a:latin typeface="Times New Roman" panose="02020603050405020304" pitchFamily="18" charset="0"/>
                <a:ea typeface="Times New Roman" panose="02020603050405020304" pitchFamily="18" charset="0"/>
              </a:rPr>
              <a:t> </a:t>
            </a:r>
            <a:r>
              <a:rPr lang="en-US" sz="1500" dirty="0" err="1">
                <a:effectLst/>
                <a:latin typeface="Times New Roman" panose="02020603050405020304" pitchFamily="18" charset="0"/>
                <a:ea typeface="Times New Roman" panose="02020603050405020304" pitchFamily="18" charset="0"/>
              </a:rPr>
              <a:t>một</a:t>
            </a:r>
            <a:r>
              <a:rPr lang="en-US" sz="1500" dirty="0">
                <a:effectLst/>
                <a:latin typeface="Times New Roman" panose="02020603050405020304" pitchFamily="18" charset="0"/>
                <a:ea typeface="Times New Roman" panose="02020603050405020304" pitchFamily="18" charset="0"/>
              </a:rPr>
              <a:t> </a:t>
            </a:r>
            <a:r>
              <a:rPr lang="en-US" sz="1500" dirty="0" err="1">
                <a:effectLst/>
                <a:latin typeface="Times New Roman" panose="02020603050405020304" pitchFamily="18" charset="0"/>
                <a:ea typeface="Times New Roman" panose="02020603050405020304" pitchFamily="18" charset="0"/>
              </a:rPr>
              <a:t>thành</a:t>
            </a:r>
            <a:r>
              <a:rPr lang="en-US" sz="1500" dirty="0">
                <a:effectLst/>
                <a:latin typeface="Times New Roman" panose="02020603050405020304" pitchFamily="18" charset="0"/>
                <a:ea typeface="Times New Roman" panose="02020603050405020304" pitchFamily="18" charset="0"/>
              </a:rPr>
              <a:t> </a:t>
            </a:r>
            <a:r>
              <a:rPr lang="en-US" sz="1500" dirty="0" err="1">
                <a:effectLst/>
                <a:latin typeface="Times New Roman" panose="02020603050405020304" pitchFamily="18" charset="0"/>
                <a:ea typeface="Times New Roman" panose="02020603050405020304" pitchFamily="18" charset="0"/>
              </a:rPr>
              <a:t>phố</a:t>
            </a:r>
            <a:r>
              <a:rPr lang="en-US" sz="1500" dirty="0">
                <a:effectLst/>
                <a:latin typeface="Times New Roman" panose="02020603050405020304" pitchFamily="18" charset="0"/>
                <a:ea typeface="Times New Roman" panose="02020603050405020304" pitchFamily="18" charset="0"/>
              </a:rPr>
              <a:t> hay </a:t>
            </a:r>
            <a:r>
              <a:rPr lang="en-US" sz="1500" dirty="0" err="1">
                <a:effectLst/>
                <a:latin typeface="Times New Roman" panose="02020603050405020304" pitchFamily="18" charset="0"/>
                <a:ea typeface="Times New Roman" panose="02020603050405020304" pitchFamily="18" charset="0"/>
              </a:rPr>
              <a:t>một</a:t>
            </a:r>
            <a:r>
              <a:rPr lang="en-US" sz="1500" dirty="0">
                <a:effectLst/>
                <a:latin typeface="Times New Roman" panose="02020603050405020304" pitchFamily="18" charset="0"/>
                <a:ea typeface="Times New Roman" panose="02020603050405020304" pitchFamily="18" charset="0"/>
              </a:rPr>
              <a:t> </a:t>
            </a:r>
            <a:r>
              <a:rPr lang="en-US" sz="1500" dirty="0" err="1">
                <a:effectLst/>
                <a:latin typeface="Times New Roman" panose="02020603050405020304" pitchFamily="18" charset="0"/>
                <a:ea typeface="Times New Roman" panose="02020603050405020304" pitchFamily="18" charset="0"/>
              </a:rPr>
              <a:t>quốc</a:t>
            </a:r>
            <a:r>
              <a:rPr lang="en-US" sz="1500" dirty="0">
                <a:effectLst/>
                <a:latin typeface="Times New Roman" panose="02020603050405020304" pitchFamily="18" charset="0"/>
                <a:ea typeface="Times New Roman" panose="02020603050405020304" pitchFamily="18" charset="0"/>
              </a:rPr>
              <a:t> </a:t>
            </a:r>
            <a:r>
              <a:rPr lang="en-US" sz="1500" dirty="0" err="1">
                <a:effectLst/>
                <a:latin typeface="Times New Roman" panose="02020603050405020304" pitchFamily="18" charset="0"/>
                <a:ea typeface="Times New Roman" panose="02020603050405020304" pitchFamily="18" charset="0"/>
              </a:rPr>
              <a:t>gia</a:t>
            </a:r>
            <a:r>
              <a:rPr lang="en-US" sz="1500" dirty="0">
                <a:effectLst/>
                <a:latin typeface="Times New Roman" panose="02020603050405020304" pitchFamily="18" charset="0"/>
                <a:ea typeface="Times New Roman" panose="02020603050405020304" pitchFamily="18" charset="0"/>
              </a:rPr>
              <a:t>. </a:t>
            </a:r>
            <a:r>
              <a:rPr lang="en-US" sz="1500" dirty="0" err="1">
                <a:effectLst/>
                <a:latin typeface="Times New Roman" panose="02020603050405020304" pitchFamily="18" charset="0"/>
                <a:ea typeface="Times New Roman" panose="02020603050405020304" pitchFamily="18" charset="0"/>
              </a:rPr>
              <a:t>Mạng</a:t>
            </a:r>
            <a:r>
              <a:rPr lang="en-US" sz="1500" dirty="0">
                <a:effectLst/>
                <a:latin typeface="Times New Roman" panose="02020603050405020304" pitchFamily="18" charset="0"/>
                <a:ea typeface="Times New Roman" panose="02020603050405020304" pitchFamily="18" charset="0"/>
              </a:rPr>
              <a:t> MAN </a:t>
            </a:r>
            <a:r>
              <a:rPr lang="en-US" sz="1500" dirty="0" err="1">
                <a:effectLst/>
                <a:latin typeface="Times New Roman" panose="02020603050405020304" pitchFamily="18" charset="0"/>
                <a:ea typeface="Times New Roman" panose="02020603050405020304" pitchFamily="18" charset="0"/>
              </a:rPr>
              <a:t>chính</a:t>
            </a:r>
            <a:r>
              <a:rPr lang="en-US" sz="1500" dirty="0">
                <a:effectLst/>
                <a:latin typeface="Times New Roman" panose="02020603050405020304" pitchFamily="18" charset="0"/>
                <a:ea typeface="Times New Roman" panose="02020603050405020304" pitchFamily="18" charset="0"/>
              </a:rPr>
              <a:t> </a:t>
            </a:r>
            <a:r>
              <a:rPr lang="en-US" sz="1500" dirty="0" err="1">
                <a:effectLst/>
                <a:latin typeface="Times New Roman" panose="02020603050405020304" pitchFamily="18" charset="0"/>
                <a:ea typeface="Times New Roman" panose="02020603050405020304" pitchFamily="18" charset="0"/>
              </a:rPr>
              <a:t>là</a:t>
            </a:r>
            <a:r>
              <a:rPr lang="en-US" sz="1500" dirty="0">
                <a:effectLst/>
                <a:latin typeface="Times New Roman" panose="02020603050405020304" pitchFamily="18" charset="0"/>
                <a:ea typeface="Times New Roman" panose="02020603050405020304" pitchFamily="18" charset="0"/>
              </a:rPr>
              <a:t> </a:t>
            </a:r>
            <a:r>
              <a:rPr lang="en-US" sz="1500" dirty="0" err="1">
                <a:effectLst/>
                <a:latin typeface="Times New Roman" panose="02020603050405020304" pitchFamily="18" charset="0"/>
                <a:ea typeface="Times New Roman" panose="02020603050405020304" pitchFamily="18" charset="0"/>
              </a:rPr>
              <a:t>mô</a:t>
            </a:r>
            <a:r>
              <a:rPr lang="en-US" sz="1500" dirty="0">
                <a:effectLst/>
                <a:latin typeface="Times New Roman" panose="02020603050405020304" pitchFamily="18" charset="0"/>
                <a:ea typeface="Times New Roman" panose="02020603050405020304" pitchFamily="18" charset="0"/>
              </a:rPr>
              <a:t> </a:t>
            </a:r>
            <a:r>
              <a:rPr lang="en-US" sz="1500" dirty="0" err="1">
                <a:effectLst/>
                <a:latin typeface="Times New Roman" panose="02020603050405020304" pitchFamily="18" charset="0"/>
                <a:ea typeface="Times New Roman" panose="02020603050405020304" pitchFamily="18" charset="0"/>
              </a:rPr>
              <a:t>hình</a:t>
            </a:r>
            <a:r>
              <a:rPr lang="en-US" sz="1500" dirty="0">
                <a:effectLst/>
                <a:latin typeface="Times New Roman" panose="02020603050405020304" pitchFamily="18" charset="0"/>
                <a:ea typeface="Times New Roman" panose="02020603050405020304" pitchFamily="18" charset="0"/>
              </a:rPr>
              <a:t> </a:t>
            </a:r>
            <a:r>
              <a:rPr lang="en-US" sz="1500" dirty="0" err="1">
                <a:effectLst/>
                <a:latin typeface="Times New Roman" panose="02020603050405020304" pitchFamily="18" charset="0"/>
                <a:ea typeface="Times New Roman" panose="02020603050405020304" pitchFamily="18" charset="0"/>
              </a:rPr>
              <a:t>mạng</a:t>
            </a:r>
            <a:r>
              <a:rPr lang="en-US" sz="1500" dirty="0">
                <a:effectLst/>
                <a:latin typeface="Times New Roman" panose="02020603050405020304" pitchFamily="18" charset="0"/>
                <a:ea typeface="Times New Roman" panose="02020603050405020304" pitchFamily="18" charset="0"/>
              </a:rPr>
              <a:t> </a:t>
            </a:r>
            <a:r>
              <a:rPr lang="en-US" sz="1500" dirty="0" err="1">
                <a:effectLst/>
                <a:latin typeface="Times New Roman" panose="02020603050405020304" pitchFamily="18" charset="0"/>
                <a:ea typeface="Times New Roman" panose="02020603050405020304" pitchFamily="18" charset="0"/>
              </a:rPr>
              <a:t>được</a:t>
            </a:r>
            <a:r>
              <a:rPr lang="en-US" sz="1500" dirty="0">
                <a:effectLst/>
                <a:latin typeface="Times New Roman" panose="02020603050405020304" pitchFamily="18" charset="0"/>
                <a:ea typeface="Times New Roman" panose="02020603050405020304" pitchFamily="18" charset="0"/>
              </a:rPr>
              <a:t> </a:t>
            </a:r>
            <a:r>
              <a:rPr lang="en-US" sz="1500" dirty="0" err="1">
                <a:effectLst/>
                <a:latin typeface="Times New Roman" panose="02020603050405020304" pitchFamily="18" charset="0"/>
                <a:ea typeface="Times New Roman" panose="02020603050405020304" pitchFamily="18" charset="0"/>
              </a:rPr>
              <a:t>kết</a:t>
            </a:r>
            <a:r>
              <a:rPr lang="en-US" sz="1500" dirty="0">
                <a:effectLst/>
                <a:latin typeface="Times New Roman" panose="02020603050405020304" pitchFamily="18" charset="0"/>
                <a:ea typeface="Times New Roman" panose="02020603050405020304" pitchFamily="18" charset="0"/>
              </a:rPr>
              <a:t> </a:t>
            </a:r>
            <a:r>
              <a:rPr lang="en-US" sz="1500" dirty="0" err="1">
                <a:effectLst/>
                <a:latin typeface="Times New Roman" panose="02020603050405020304" pitchFamily="18" charset="0"/>
                <a:ea typeface="Times New Roman" panose="02020603050405020304" pitchFamily="18" charset="0"/>
              </a:rPr>
              <a:t>nối</a:t>
            </a:r>
            <a:r>
              <a:rPr lang="en-US" sz="1500" dirty="0">
                <a:effectLst/>
                <a:latin typeface="Times New Roman" panose="02020603050405020304" pitchFamily="18" charset="0"/>
                <a:ea typeface="Times New Roman" panose="02020603050405020304" pitchFamily="18" charset="0"/>
              </a:rPr>
              <a:t> </a:t>
            </a:r>
            <a:r>
              <a:rPr lang="en-US" sz="1500" dirty="0" err="1">
                <a:effectLst/>
                <a:latin typeface="Times New Roman" panose="02020603050405020304" pitchFamily="18" charset="0"/>
                <a:ea typeface="Times New Roman" panose="02020603050405020304" pitchFamily="18" charset="0"/>
              </a:rPr>
              <a:t>từ</a:t>
            </a:r>
            <a:r>
              <a:rPr lang="en-US" sz="1500" dirty="0">
                <a:effectLst/>
                <a:latin typeface="Times New Roman" panose="02020603050405020304" pitchFamily="18" charset="0"/>
                <a:ea typeface="Times New Roman" panose="02020603050405020304" pitchFamily="18" charset="0"/>
              </a:rPr>
              <a:t> </a:t>
            </a:r>
            <a:r>
              <a:rPr lang="en-US" sz="1500" dirty="0" err="1">
                <a:effectLst/>
                <a:latin typeface="Times New Roman" panose="02020603050405020304" pitchFamily="18" charset="0"/>
                <a:ea typeface="Times New Roman" panose="02020603050405020304" pitchFamily="18" charset="0"/>
              </a:rPr>
              <a:t>nhiều</a:t>
            </a:r>
            <a:r>
              <a:rPr lang="en-US" sz="1500" dirty="0">
                <a:effectLst/>
                <a:latin typeface="Times New Roman" panose="02020603050405020304" pitchFamily="18" charset="0"/>
                <a:ea typeface="Times New Roman" panose="02020603050405020304" pitchFamily="18" charset="0"/>
              </a:rPr>
              <a:t> </a:t>
            </a:r>
            <a:r>
              <a:rPr lang="en-US" sz="1500" dirty="0" err="1">
                <a:effectLst/>
                <a:latin typeface="Times New Roman" panose="02020603050405020304" pitchFamily="18" charset="0"/>
                <a:ea typeface="Times New Roman" panose="02020603050405020304" pitchFamily="18" charset="0"/>
              </a:rPr>
              <a:t>mạng</a:t>
            </a:r>
            <a:r>
              <a:rPr lang="en-US" sz="1500" dirty="0">
                <a:effectLst/>
                <a:latin typeface="Times New Roman" panose="02020603050405020304" pitchFamily="18" charset="0"/>
                <a:ea typeface="Times New Roman" panose="02020603050405020304" pitchFamily="18" charset="0"/>
              </a:rPr>
              <a:t> LAN </a:t>
            </a:r>
            <a:r>
              <a:rPr lang="en-US" sz="1500" dirty="0" err="1">
                <a:effectLst/>
                <a:latin typeface="Times New Roman" panose="02020603050405020304" pitchFamily="18" charset="0"/>
                <a:ea typeface="Times New Roman" panose="02020603050405020304" pitchFamily="18" charset="0"/>
              </a:rPr>
              <a:t>với</a:t>
            </a:r>
            <a:r>
              <a:rPr lang="en-US" sz="1500" dirty="0">
                <a:effectLst/>
                <a:latin typeface="Times New Roman" panose="02020603050405020304" pitchFamily="18" charset="0"/>
                <a:ea typeface="Times New Roman" panose="02020603050405020304" pitchFamily="18" charset="0"/>
              </a:rPr>
              <a:t> </a:t>
            </a:r>
            <a:r>
              <a:rPr lang="en-US" sz="1500" dirty="0" err="1">
                <a:effectLst/>
                <a:latin typeface="Times New Roman" panose="02020603050405020304" pitchFamily="18" charset="0"/>
                <a:ea typeface="Times New Roman" panose="02020603050405020304" pitchFamily="18" charset="0"/>
              </a:rPr>
              <a:t>nhau</a:t>
            </a:r>
            <a:r>
              <a:rPr lang="en-US" sz="1500" dirty="0">
                <a:effectLst/>
                <a:latin typeface="Times New Roman" panose="02020603050405020304" pitchFamily="18" charset="0"/>
                <a:ea typeface="Times New Roman" panose="02020603050405020304" pitchFamily="18" charset="0"/>
              </a:rPr>
              <a:t> </a:t>
            </a:r>
            <a:r>
              <a:rPr lang="en-US" sz="1500" dirty="0" err="1">
                <a:effectLst/>
                <a:latin typeface="Times New Roman" panose="02020603050405020304" pitchFamily="18" charset="0"/>
                <a:ea typeface="Times New Roman" panose="02020603050405020304" pitchFamily="18" charset="0"/>
              </a:rPr>
              <a:t>thông</a:t>
            </a:r>
            <a:r>
              <a:rPr lang="en-US" sz="1500" dirty="0">
                <a:effectLst/>
                <a:latin typeface="Times New Roman" panose="02020603050405020304" pitchFamily="18" charset="0"/>
                <a:ea typeface="Times New Roman" panose="02020603050405020304" pitchFamily="18" charset="0"/>
              </a:rPr>
              <a:t> qua </a:t>
            </a:r>
            <a:r>
              <a:rPr lang="en-US" sz="1500" dirty="0" err="1">
                <a:effectLst/>
                <a:latin typeface="Times New Roman" panose="02020603050405020304" pitchFamily="18" charset="0"/>
                <a:ea typeface="Times New Roman" panose="02020603050405020304" pitchFamily="18" charset="0"/>
              </a:rPr>
              <a:t>dây</a:t>
            </a:r>
            <a:r>
              <a:rPr lang="en-US" sz="1500" dirty="0">
                <a:effectLst/>
                <a:latin typeface="Times New Roman" panose="02020603050405020304" pitchFamily="18" charset="0"/>
                <a:ea typeface="Times New Roman" panose="02020603050405020304" pitchFamily="18" charset="0"/>
              </a:rPr>
              <a:t> </a:t>
            </a:r>
            <a:r>
              <a:rPr lang="en-US" sz="1500" dirty="0" err="1">
                <a:effectLst/>
                <a:latin typeface="Times New Roman" panose="02020603050405020304" pitchFamily="18" charset="0"/>
                <a:ea typeface="Times New Roman" panose="02020603050405020304" pitchFamily="18" charset="0"/>
              </a:rPr>
              <a:t>cáp</a:t>
            </a:r>
            <a:r>
              <a:rPr lang="en-US" sz="1500" dirty="0">
                <a:effectLst/>
                <a:latin typeface="Times New Roman" panose="02020603050405020304" pitchFamily="18" charset="0"/>
                <a:ea typeface="Times New Roman" panose="02020603050405020304" pitchFamily="18" charset="0"/>
              </a:rPr>
              <a:t>, </a:t>
            </a:r>
            <a:r>
              <a:rPr lang="en-US" sz="1500" dirty="0" err="1">
                <a:effectLst/>
                <a:latin typeface="Times New Roman" panose="02020603050405020304" pitchFamily="18" charset="0"/>
                <a:ea typeface="Times New Roman" panose="02020603050405020304" pitchFamily="18" charset="0"/>
              </a:rPr>
              <a:t>các</a:t>
            </a:r>
            <a:r>
              <a:rPr lang="en-US" sz="1500" dirty="0">
                <a:effectLst/>
                <a:latin typeface="Times New Roman" panose="02020603050405020304" pitchFamily="18" charset="0"/>
                <a:ea typeface="Times New Roman" panose="02020603050405020304" pitchFamily="18" charset="0"/>
              </a:rPr>
              <a:t> </a:t>
            </a:r>
            <a:r>
              <a:rPr lang="en-US" sz="1500" dirty="0" err="1">
                <a:effectLst/>
                <a:latin typeface="Times New Roman" panose="02020603050405020304" pitchFamily="18" charset="0"/>
                <a:ea typeface="Times New Roman" panose="02020603050405020304" pitchFamily="18" charset="0"/>
              </a:rPr>
              <a:t>phương</a:t>
            </a:r>
            <a:r>
              <a:rPr lang="en-US" sz="1500" dirty="0">
                <a:effectLst/>
                <a:latin typeface="Times New Roman" panose="02020603050405020304" pitchFamily="18" charset="0"/>
                <a:ea typeface="Times New Roman" panose="02020603050405020304" pitchFamily="18" charset="0"/>
              </a:rPr>
              <a:t> </a:t>
            </a:r>
            <a:r>
              <a:rPr lang="en-US" sz="1500" dirty="0" err="1">
                <a:effectLst/>
                <a:latin typeface="Times New Roman" panose="02020603050405020304" pitchFamily="18" charset="0"/>
                <a:ea typeface="Times New Roman" panose="02020603050405020304" pitchFamily="18" charset="0"/>
              </a:rPr>
              <a:t>tiện</a:t>
            </a:r>
            <a:r>
              <a:rPr lang="en-US" sz="1500" dirty="0">
                <a:effectLst/>
                <a:latin typeface="Times New Roman" panose="02020603050405020304" pitchFamily="18" charset="0"/>
                <a:ea typeface="Times New Roman" panose="02020603050405020304" pitchFamily="18" charset="0"/>
              </a:rPr>
              <a:t> </a:t>
            </a:r>
            <a:r>
              <a:rPr lang="en-US" sz="1500" dirty="0" err="1">
                <a:effectLst/>
                <a:latin typeface="Times New Roman" panose="02020603050405020304" pitchFamily="18" charset="0"/>
                <a:ea typeface="Times New Roman" panose="02020603050405020304" pitchFamily="18" charset="0"/>
              </a:rPr>
              <a:t>truyền</a:t>
            </a:r>
            <a:r>
              <a:rPr lang="en-US" sz="1500" dirty="0">
                <a:effectLst/>
                <a:latin typeface="Times New Roman" panose="02020603050405020304" pitchFamily="18" charset="0"/>
                <a:ea typeface="Times New Roman" panose="02020603050405020304" pitchFamily="18" charset="0"/>
              </a:rPr>
              <a:t> </a:t>
            </a:r>
            <a:r>
              <a:rPr lang="en-US" sz="1500" dirty="0" err="1">
                <a:effectLst/>
                <a:latin typeface="Times New Roman" panose="02020603050405020304" pitchFamily="18" charset="0"/>
                <a:ea typeface="Times New Roman" panose="02020603050405020304" pitchFamily="18" charset="0"/>
              </a:rPr>
              <a:t>dẫn</a:t>
            </a:r>
            <a:r>
              <a:rPr lang="en-US" sz="1500" dirty="0">
                <a:effectLst/>
                <a:latin typeface="Times New Roman" panose="02020603050405020304" pitchFamily="18" charset="0"/>
                <a:ea typeface="Times New Roman" panose="02020603050405020304" pitchFamily="18" charset="0"/>
              </a:rPr>
              <a:t>,..</a:t>
            </a:r>
          </a:p>
        </p:txBody>
      </p:sp>
      <p:sp>
        <p:nvSpPr>
          <p:cNvPr id="4" name="Rectangle 3">
            <a:extLst>
              <a:ext uri="{FF2B5EF4-FFF2-40B4-BE49-F238E27FC236}">
                <a16:creationId xmlns:a16="http://schemas.microsoft.com/office/drawing/2014/main" id="{59D69C9F-46AC-4396-B023-9DAB2FA8A561}"/>
              </a:ext>
            </a:extLst>
          </p:cNvPr>
          <p:cNvSpPr/>
          <p:nvPr/>
        </p:nvSpPr>
        <p:spPr>
          <a:xfrm>
            <a:off x="1268579" y="250233"/>
            <a:ext cx="7630685" cy="600293"/>
          </a:xfrm>
          <a:prstGeom prst="rect">
            <a:avLst/>
          </a:prstGeom>
        </p:spPr>
        <p:txBody>
          <a:bodyPr wrap="square">
            <a:spAutoFit/>
          </a:bodyPr>
          <a:lstStyle/>
          <a:p>
            <a:pPr marL="0" marR="0" algn="just">
              <a:lnSpc>
                <a:spcPct val="150000"/>
              </a:lnSpc>
              <a:spcBef>
                <a:spcPts val="600"/>
              </a:spcBef>
              <a:spcAft>
                <a:spcPts val="600"/>
              </a:spcAft>
              <a:tabLst>
                <a:tab pos="4050665" algn="ctr"/>
              </a:tabLst>
            </a:pPr>
            <a:r>
              <a:rPr lang="en-US" sz="2500" b="1" dirty="0">
                <a:effectLst/>
                <a:latin typeface="Times New Roman" panose="02020603050405020304" pitchFamily="18" charset="0"/>
                <a:ea typeface="Times New Roman" panose="02020603050405020304" pitchFamily="18" charset="0"/>
              </a:rPr>
              <a:t>2.2 MAN (Metropolitan Area Network) – </a:t>
            </a:r>
            <a:r>
              <a:rPr lang="en-US" sz="2500" b="1" dirty="0" err="1">
                <a:effectLst/>
                <a:latin typeface="Times New Roman" panose="02020603050405020304" pitchFamily="18" charset="0"/>
                <a:ea typeface="Times New Roman" panose="02020603050405020304" pitchFamily="18" charset="0"/>
              </a:rPr>
              <a:t>Mạng</a:t>
            </a:r>
            <a:r>
              <a:rPr lang="en-US" sz="2500" b="1" dirty="0">
                <a:effectLst/>
                <a:latin typeface="Times New Roman" panose="02020603050405020304" pitchFamily="18" charset="0"/>
                <a:ea typeface="Times New Roman" panose="02020603050405020304" pitchFamily="18" charset="0"/>
              </a:rPr>
              <a:t> </a:t>
            </a:r>
            <a:r>
              <a:rPr lang="en-US" sz="2500" b="1" dirty="0" err="1">
                <a:effectLst/>
                <a:latin typeface="Times New Roman" panose="02020603050405020304" pitchFamily="18" charset="0"/>
                <a:ea typeface="Times New Roman" panose="02020603050405020304" pitchFamily="18" charset="0"/>
              </a:rPr>
              <a:t>đô</a:t>
            </a:r>
            <a:r>
              <a:rPr lang="en-US" sz="2500" b="1" dirty="0">
                <a:effectLst/>
                <a:latin typeface="Times New Roman" panose="02020603050405020304" pitchFamily="18" charset="0"/>
                <a:ea typeface="Times New Roman" panose="02020603050405020304" pitchFamily="18" charset="0"/>
              </a:rPr>
              <a:t> </a:t>
            </a:r>
            <a:r>
              <a:rPr lang="en-US" sz="2500" b="1" dirty="0" err="1">
                <a:effectLst/>
                <a:latin typeface="Times New Roman" panose="02020603050405020304" pitchFamily="18" charset="0"/>
                <a:ea typeface="Times New Roman" panose="02020603050405020304" pitchFamily="18" charset="0"/>
              </a:rPr>
              <a:t>thị</a:t>
            </a:r>
            <a:endParaRPr lang="en-US" sz="2500" b="1" dirty="0">
              <a:effectLst/>
              <a:latin typeface="Times New Roman" panose="02020603050405020304" pitchFamily="18" charset="0"/>
              <a:ea typeface="Times New Roman" panose="02020603050405020304" pitchFamily="18" charset="0"/>
            </a:endParaRPr>
          </a:p>
        </p:txBody>
      </p:sp>
      <p:grpSp>
        <p:nvGrpSpPr>
          <p:cNvPr id="7" name="Google Shape;2557;p25">
            <a:extLst>
              <a:ext uri="{FF2B5EF4-FFF2-40B4-BE49-F238E27FC236}">
                <a16:creationId xmlns:a16="http://schemas.microsoft.com/office/drawing/2014/main" id="{459571AF-D08C-4517-88CF-80218F430BB2}"/>
              </a:ext>
            </a:extLst>
          </p:cNvPr>
          <p:cNvGrpSpPr/>
          <p:nvPr/>
        </p:nvGrpSpPr>
        <p:grpSpPr>
          <a:xfrm rot="-8839275">
            <a:off x="7489684" y="419288"/>
            <a:ext cx="1158604" cy="1369064"/>
            <a:chOff x="1286350" y="1839150"/>
            <a:chExt cx="137875" cy="164775"/>
          </a:xfrm>
        </p:grpSpPr>
        <p:sp>
          <p:nvSpPr>
            <p:cNvPr id="8" name="Google Shape;2558;p25">
              <a:extLst>
                <a:ext uri="{FF2B5EF4-FFF2-40B4-BE49-F238E27FC236}">
                  <a16:creationId xmlns:a16="http://schemas.microsoft.com/office/drawing/2014/main" id="{C564317E-ECA9-4CD0-9471-BF55D1796060}"/>
                </a:ext>
              </a:extLst>
            </p:cNvPr>
            <p:cNvSpPr/>
            <p:nvPr/>
          </p:nvSpPr>
          <p:spPr>
            <a:xfrm>
              <a:off x="1286350" y="1887900"/>
              <a:ext cx="105475" cy="116025"/>
            </a:xfrm>
            <a:custGeom>
              <a:avLst/>
              <a:gdLst/>
              <a:ahLst/>
              <a:cxnLst/>
              <a:rect l="l" t="t" r="r" b="b"/>
              <a:pathLst>
                <a:path w="4219" h="4641" extrusionOk="0">
                  <a:moveTo>
                    <a:pt x="3227" y="1"/>
                  </a:moveTo>
                  <a:cubicBezTo>
                    <a:pt x="3081" y="1"/>
                    <a:pt x="2949" y="52"/>
                    <a:pt x="2861" y="155"/>
                  </a:cubicBezTo>
                  <a:lnTo>
                    <a:pt x="860" y="2894"/>
                  </a:lnTo>
                  <a:cubicBezTo>
                    <a:pt x="842" y="2922"/>
                    <a:pt x="868" y="2957"/>
                    <a:pt x="903" y="2957"/>
                  </a:cubicBezTo>
                  <a:cubicBezTo>
                    <a:pt x="907" y="2957"/>
                    <a:pt x="912" y="2957"/>
                    <a:pt x="918" y="2955"/>
                  </a:cubicBezTo>
                  <a:lnTo>
                    <a:pt x="1090" y="2861"/>
                  </a:lnTo>
                  <a:lnTo>
                    <a:pt x="15" y="4579"/>
                  </a:lnTo>
                  <a:cubicBezTo>
                    <a:pt x="0" y="4610"/>
                    <a:pt x="21" y="4640"/>
                    <a:pt x="48" y="4640"/>
                  </a:cubicBezTo>
                  <a:cubicBezTo>
                    <a:pt x="58" y="4640"/>
                    <a:pt x="68" y="4637"/>
                    <a:pt x="77" y="4628"/>
                  </a:cubicBezTo>
                  <a:lnTo>
                    <a:pt x="2484" y="2496"/>
                  </a:lnTo>
                  <a:lnTo>
                    <a:pt x="2459" y="2660"/>
                  </a:lnTo>
                  <a:cubicBezTo>
                    <a:pt x="2456" y="2686"/>
                    <a:pt x="2478" y="2704"/>
                    <a:pt x="2499" y="2704"/>
                  </a:cubicBezTo>
                  <a:cubicBezTo>
                    <a:pt x="2508" y="2704"/>
                    <a:pt x="2517" y="2700"/>
                    <a:pt x="2525" y="2693"/>
                  </a:cubicBezTo>
                  <a:lnTo>
                    <a:pt x="4022" y="1159"/>
                  </a:lnTo>
                  <a:cubicBezTo>
                    <a:pt x="4218" y="938"/>
                    <a:pt x="4128" y="540"/>
                    <a:pt x="3833" y="282"/>
                  </a:cubicBezTo>
                  <a:lnTo>
                    <a:pt x="3755" y="216"/>
                  </a:lnTo>
                  <a:cubicBezTo>
                    <a:pt x="3594" y="73"/>
                    <a:pt x="3401" y="1"/>
                    <a:pt x="3227" y="1"/>
                  </a:cubicBezTo>
                  <a:close/>
                </a:path>
              </a:pathLst>
            </a:custGeom>
            <a:solidFill>
              <a:srgbClr val="0F0F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559;p25">
              <a:extLst>
                <a:ext uri="{FF2B5EF4-FFF2-40B4-BE49-F238E27FC236}">
                  <a16:creationId xmlns:a16="http://schemas.microsoft.com/office/drawing/2014/main" id="{5199A9E1-CAD9-4CDC-9776-46DCEF79F419}"/>
                </a:ext>
              </a:extLst>
            </p:cNvPr>
            <p:cNvSpPr/>
            <p:nvPr/>
          </p:nvSpPr>
          <p:spPr>
            <a:xfrm>
              <a:off x="1295975" y="1892950"/>
              <a:ext cx="90625" cy="99800"/>
            </a:xfrm>
            <a:custGeom>
              <a:avLst/>
              <a:gdLst/>
              <a:ahLst/>
              <a:cxnLst/>
              <a:rect l="l" t="t" r="r" b="b"/>
              <a:pathLst>
                <a:path w="3625" h="3992" extrusionOk="0">
                  <a:moveTo>
                    <a:pt x="2865" y="0"/>
                  </a:moveTo>
                  <a:cubicBezTo>
                    <a:pt x="2735" y="0"/>
                    <a:pt x="2613" y="47"/>
                    <a:pt x="2529" y="141"/>
                  </a:cubicBezTo>
                  <a:lnTo>
                    <a:pt x="779" y="2511"/>
                  </a:lnTo>
                  <a:cubicBezTo>
                    <a:pt x="760" y="2533"/>
                    <a:pt x="775" y="2560"/>
                    <a:pt x="799" y="2560"/>
                  </a:cubicBezTo>
                  <a:cubicBezTo>
                    <a:pt x="807" y="2560"/>
                    <a:pt x="815" y="2558"/>
                    <a:pt x="824" y="2552"/>
                  </a:cubicBezTo>
                  <a:lnTo>
                    <a:pt x="963" y="2474"/>
                  </a:lnTo>
                  <a:lnTo>
                    <a:pt x="963" y="2474"/>
                  </a:lnTo>
                  <a:lnTo>
                    <a:pt x="16" y="3942"/>
                  </a:lnTo>
                  <a:cubicBezTo>
                    <a:pt x="0" y="3965"/>
                    <a:pt x="21" y="3991"/>
                    <a:pt x="44" y="3991"/>
                  </a:cubicBezTo>
                  <a:cubicBezTo>
                    <a:pt x="51" y="3991"/>
                    <a:pt x="58" y="3989"/>
                    <a:pt x="65" y="3983"/>
                  </a:cubicBezTo>
                  <a:lnTo>
                    <a:pt x="2132" y="2109"/>
                  </a:lnTo>
                  <a:lnTo>
                    <a:pt x="2107" y="2245"/>
                  </a:lnTo>
                  <a:cubicBezTo>
                    <a:pt x="2102" y="2270"/>
                    <a:pt x="2118" y="2287"/>
                    <a:pt x="2136" y="2287"/>
                  </a:cubicBezTo>
                  <a:cubicBezTo>
                    <a:pt x="2145" y="2287"/>
                    <a:pt x="2154" y="2283"/>
                    <a:pt x="2160" y="2273"/>
                  </a:cubicBezTo>
                  <a:lnTo>
                    <a:pt x="3452" y="937"/>
                  </a:lnTo>
                  <a:cubicBezTo>
                    <a:pt x="3624" y="740"/>
                    <a:pt x="3567" y="412"/>
                    <a:pt x="3329" y="207"/>
                  </a:cubicBezTo>
                  <a:lnTo>
                    <a:pt x="3268" y="158"/>
                  </a:lnTo>
                  <a:cubicBezTo>
                    <a:pt x="3148" y="52"/>
                    <a:pt x="3002" y="0"/>
                    <a:pt x="2865" y="0"/>
                  </a:cubicBezTo>
                  <a:close/>
                </a:path>
              </a:pathLst>
            </a:custGeom>
            <a:solidFill>
              <a:srgbClr val="4128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560;p25">
              <a:extLst>
                <a:ext uri="{FF2B5EF4-FFF2-40B4-BE49-F238E27FC236}">
                  <a16:creationId xmlns:a16="http://schemas.microsoft.com/office/drawing/2014/main" id="{1A1AA823-59B6-43F1-BD15-14D08E4C9BAD}"/>
                </a:ext>
              </a:extLst>
            </p:cNvPr>
            <p:cNvSpPr/>
            <p:nvPr/>
          </p:nvSpPr>
          <p:spPr>
            <a:xfrm>
              <a:off x="1320150" y="1899225"/>
              <a:ext cx="59075" cy="65950"/>
            </a:xfrm>
            <a:custGeom>
              <a:avLst/>
              <a:gdLst/>
              <a:ahLst/>
              <a:cxnLst/>
              <a:rect l="l" t="t" r="r" b="b"/>
              <a:pathLst>
                <a:path w="2363" h="2638" extrusionOk="0">
                  <a:moveTo>
                    <a:pt x="496" y="1649"/>
                  </a:moveTo>
                  <a:lnTo>
                    <a:pt x="1616" y="128"/>
                  </a:lnTo>
                  <a:cubicBezTo>
                    <a:pt x="1722" y="1"/>
                    <a:pt x="1948" y="13"/>
                    <a:pt x="2112" y="157"/>
                  </a:cubicBezTo>
                  <a:lnTo>
                    <a:pt x="2153" y="194"/>
                  </a:lnTo>
                  <a:cubicBezTo>
                    <a:pt x="2317" y="337"/>
                    <a:pt x="2362" y="559"/>
                    <a:pt x="2251" y="682"/>
                  </a:cubicBezTo>
                  <a:lnTo>
                    <a:pt x="1419" y="1539"/>
                  </a:lnTo>
                  <a:cubicBezTo>
                    <a:pt x="1407" y="1551"/>
                    <a:pt x="1374" y="1543"/>
                    <a:pt x="1378" y="1518"/>
                  </a:cubicBezTo>
                  <a:lnTo>
                    <a:pt x="1390" y="1436"/>
                  </a:lnTo>
                  <a:lnTo>
                    <a:pt x="58" y="2617"/>
                  </a:lnTo>
                  <a:cubicBezTo>
                    <a:pt x="37" y="2638"/>
                    <a:pt x="0" y="2613"/>
                    <a:pt x="21" y="2588"/>
                  </a:cubicBezTo>
                  <a:lnTo>
                    <a:pt x="615" y="1645"/>
                  </a:lnTo>
                  <a:lnTo>
                    <a:pt x="533" y="1690"/>
                  </a:lnTo>
                  <a:cubicBezTo>
                    <a:pt x="509" y="1703"/>
                    <a:pt x="484" y="1670"/>
                    <a:pt x="496" y="1649"/>
                  </a:cubicBezTo>
                  <a:close/>
                </a:path>
              </a:pathLst>
            </a:custGeom>
            <a:solidFill>
              <a:srgbClr val="753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561;p25">
              <a:extLst>
                <a:ext uri="{FF2B5EF4-FFF2-40B4-BE49-F238E27FC236}">
                  <a16:creationId xmlns:a16="http://schemas.microsoft.com/office/drawing/2014/main" id="{9D275C4A-969B-4645-9F23-DDFB2715714D}"/>
                </a:ext>
              </a:extLst>
            </p:cNvPr>
            <p:cNvSpPr/>
            <p:nvPr/>
          </p:nvSpPr>
          <p:spPr>
            <a:xfrm>
              <a:off x="1332425" y="1900250"/>
              <a:ext cx="44625" cy="41100"/>
            </a:xfrm>
            <a:custGeom>
              <a:avLst/>
              <a:gdLst/>
              <a:ahLst/>
              <a:cxnLst/>
              <a:rect l="l" t="t" r="r" b="b"/>
              <a:pathLst>
                <a:path w="1785" h="1644" extrusionOk="0">
                  <a:moveTo>
                    <a:pt x="1333" y="1"/>
                  </a:moveTo>
                  <a:cubicBezTo>
                    <a:pt x="1250" y="1"/>
                    <a:pt x="1174" y="30"/>
                    <a:pt x="1125" y="87"/>
                  </a:cubicBezTo>
                  <a:lnTo>
                    <a:pt x="18" y="1592"/>
                  </a:lnTo>
                  <a:cubicBezTo>
                    <a:pt x="0" y="1616"/>
                    <a:pt x="18" y="1644"/>
                    <a:pt x="42" y="1644"/>
                  </a:cubicBezTo>
                  <a:cubicBezTo>
                    <a:pt x="46" y="1644"/>
                    <a:pt x="50" y="1643"/>
                    <a:pt x="55" y="1641"/>
                  </a:cubicBezTo>
                  <a:lnTo>
                    <a:pt x="108" y="1608"/>
                  </a:lnTo>
                  <a:lnTo>
                    <a:pt x="1174" y="165"/>
                  </a:lnTo>
                  <a:cubicBezTo>
                    <a:pt x="1225" y="105"/>
                    <a:pt x="1300" y="76"/>
                    <a:pt x="1382" y="76"/>
                  </a:cubicBezTo>
                  <a:cubicBezTo>
                    <a:pt x="1479" y="76"/>
                    <a:pt x="1586" y="116"/>
                    <a:pt x="1674" y="194"/>
                  </a:cubicBezTo>
                  <a:lnTo>
                    <a:pt x="1715" y="231"/>
                  </a:lnTo>
                  <a:cubicBezTo>
                    <a:pt x="1744" y="255"/>
                    <a:pt x="1764" y="280"/>
                    <a:pt x="1785" y="313"/>
                  </a:cubicBezTo>
                  <a:cubicBezTo>
                    <a:pt x="1760" y="255"/>
                    <a:pt x="1719" y="198"/>
                    <a:pt x="1662" y="153"/>
                  </a:cubicBezTo>
                  <a:lnTo>
                    <a:pt x="1621" y="116"/>
                  </a:lnTo>
                  <a:cubicBezTo>
                    <a:pt x="1533" y="39"/>
                    <a:pt x="1428" y="1"/>
                    <a:pt x="1333" y="1"/>
                  </a:cubicBezTo>
                  <a:close/>
                </a:path>
              </a:pathLst>
            </a:custGeom>
            <a:solidFill>
              <a:srgbClr val="2310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562;p25">
              <a:extLst>
                <a:ext uri="{FF2B5EF4-FFF2-40B4-BE49-F238E27FC236}">
                  <a16:creationId xmlns:a16="http://schemas.microsoft.com/office/drawing/2014/main" id="{BBA81DD8-5773-48C2-81EC-2502E6E28D5D}"/>
                </a:ext>
              </a:extLst>
            </p:cNvPr>
            <p:cNvSpPr/>
            <p:nvPr/>
          </p:nvSpPr>
          <p:spPr>
            <a:xfrm>
              <a:off x="1320325" y="1942300"/>
              <a:ext cx="16350" cy="22400"/>
            </a:xfrm>
            <a:custGeom>
              <a:avLst/>
              <a:gdLst/>
              <a:ahLst/>
              <a:cxnLst/>
              <a:rect l="l" t="t" r="r" b="b"/>
              <a:pathLst>
                <a:path w="654" h="896" extrusionOk="0">
                  <a:moveTo>
                    <a:pt x="653" y="0"/>
                  </a:moveTo>
                  <a:lnTo>
                    <a:pt x="506" y="74"/>
                  </a:lnTo>
                  <a:lnTo>
                    <a:pt x="14" y="853"/>
                  </a:lnTo>
                  <a:cubicBezTo>
                    <a:pt x="1" y="875"/>
                    <a:pt x="18" y="895"/>
                    <a:pt x="38" y="895"/>
                  </a:cubicBezTo>
                  <a:cubicBezTo>
                    <a:pt x="43" y="895"/>
                    <a:pt x="49" y="894"/>
                    <a:pt x="55" y="890"/>
                  </a:cubicBezTo>
                  <a:lnTo>
                    <a:pt x="141" y="812"/>
                  </a:lnTo>
                  <a:lnTo>
                    <a:pt x="653" y="0"/>
                  </a:lnTo>
                  <a:close/>
                </a:path>
              </a:pathLst>
            </a:custGeom>
            <a:solidFill>
              <a:srgbClr val="2310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563;p25">
              <a:extLst>
                <a:ext uri="{FF2B5EF4-FFF2-40B4-BE49-F238E27FC236}">
                  <a16:creationId xmlns:a16="http://schemas.microsoft.com/office/drawing/2014/main" id="{2D3548A9-A8D8-4603-A572-A02709C2A645}"/>
                </a:ext>
              </a:extLst>
            </p:cNvPr>
            <p:cNvSpPr/>
            <p:nvPr/>
          </p:nvSpPr>
          <p:spPr>
            <a:xfrm>
              <a:off x="1358675" y="1891925"/>
              <a:ext cx="28025" cy="24650"/>
            </a:xfrm>
            <a:custGeom>
              <a:avLst/>
              <a:gdLst/>
              <a:ahLst/>
              <a:cxnLst/>
              <a:rect l="l" t="t" r="r" b="b"/>
              <a:pathLst>
                <a:path w="1121" h="986" extrusionOk="0">
                  <a:moveTo>
                    <a:pt x="528" y="1"/>
                  </a:moveTo>
                  <a:cubicBezTo>
                    <a:pt x="371" y="1"/>
                    <a:pt x="217" y="73"/>
                    <a:pt x="116" y="211"/>
                  </a:cubicBezTo>
                  <a:lnTo>
                    <a:pt x="30" y="326"/>
                  </a:lnTo>
                  <a:cubicBezTo>
                    <a:pt x="1" y="363"/>
                    <a:pt x="9" y="408"/>
                    <a:pt x="42" y="436"/>
                  </a:cubicBezTo>
                  <a:lnTo>
                    <a:pt x="751" y="970"/>
                  </a:lnTo>
                  <a:cubicBezTo>
                    <a:pt x="767" y="980"/>
                    <a:pt x="784" y="985"/>
                    <a:pt x="800" y="985"/>
                  </a:cubicBezTo>
                  <a:cubicBezTo>
                    <a:pt x="822" y="985"/>
                    <a:pt x="844" y="975"/>
                    <a:pt x="858" y="953"/>
                  </a:cubicBezTo>
                  <a:lnTo>
                    <a:pt x="944" y="834"/>
                  </a:lnTo>
                  <a:cubicBezTo>
                    <a:pt x="1120" y="605"/>
                    <a:pt x="1075" y="281"/>
                    <a:pt x="842" y="108"/>
                  </a:cubicBezTo>
                  <a:cubicBezTo>
                    <a:pt x="747" y="36"/>
                    <a:pt x="637" y="1"/>
                    <a:pt x="528" y="1"/>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564;p25">
              <a:extLst>
                <a:ext uri="{FF2B5EF4-FFF2-40B4-BE49-F238E27FC236}">
                  <a16:creationId xmlns:a16="http://schemas.microsoft.com/office/drawing/2014/main" id="{A092F86E-B8BB-474B-BDD1-BDE4BA93D849}"/>
                </a:ext>
              </a:extLst>
            </p:cNvPr>
            <p:cNvSpPr/>
            <p:nvPr/>
          </p:nvSpPr>
          <p:spPr>
            <a:xfrm>
              <a:off x="1358800" y="1897900"/>
              <a:ext cx="23700" cy="18175"/>
            </a:xfrm>
            <a:custGeom>
              <a:avLst/>
              <a:gdLst/>
              <a:ahLst/>
              <a:cxnLst/>
              <a:rect l="l" t="t" r="r" b="b"/>
              <a:pathLst>
                <a:path w="948" h="727" extrusionOk="0">
                  <a:moveTo>
                    <a:pt x="75" y="0"/>
                  </a:moveTo>
                  <a:cubicBezTo>
                    <a:pt x="56" y="0"/>
                    <a:pt x="37" y="8"/>
                    <a:pt x="25" y="25"/>
                  </a:cubicBezTo>
                  <a:cubicBezTo>
                    <a:pt x="0" y="58"/>
                    <a:pt x="8" y="99"/>
                    <a:pt x="37" y="120"/>
                  </a:cubicBezTo>
                  <a:lnTo>
                    <a:pt x="832" y="714"/>
                  </a:lnTo>
                  <a:cubicBezTo>
                    <a:pt x="842" y="722"/>
                    <a:pt x="855" y="727"/>
                    <a:pt x="868" y="727"/>
                  </a:cubicBezTo>
                  <a:cubicBezTo>
                    <a:pt x="887" y="727"/>
                    <a:pt x="908" y="717"/>
                    <a:pt x="923" y="698"/>
                  </a:cubicBezTo>
                  <a:cubicBezTo>
                    <a:pt x="947" y="669"/>
                    <a:pt x="939" y="628"/>
                    <a:pt x="910" y="608"/>
                  </a:cubicBezTo>
                  <a:lnTo>
                    <a:pt x="115" y="13"/>
                  </a:lnTo>
                  <a:cubicBezTo>
                    <a:pt x="103" y="4"/>
                    <a:pt x="89" y="0"/>
                    <a:pt x="75" y="0"/>
                  </a:cubicBez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565;p25">
              <a:extLst>
                <a:ext uri="{FF2B5EF4-FFF2-40B4-BE49-F238E27FC236}">
                  <a16:creationId xmlns:a16="http://schemas.microsoft.com/office/drawing/2014/main" id="{BC030A4A-EAE8-4C7B-94AC-75B965FF127B}"/>
                </a:ext>
              </a:extLst>
            </p:cNvPr>
            <p:cNvSpPr/>
            <p:nvPr/>
          </p:nvSpPr>
          <p:spPr>
            <a:xfrm>
              <a:off x="1365550" y="1847050"/>
              <a:ext cx="56000" cy="60200"/>
            </a:xfrm>
            <a:custGeom>
              <a:avLst/>
              <a:gdLst/>
              <a:ahLst/>
              <a:cxnLst/>
              <a:rect l="l" t="t" r="r" b="b"/>
              <a:pathLst>
                <a:path w="2240" h="2408" extrusionOk="0">
                  <a:moveTo>
                    <a:pt x="1264" y="1"/>
                  </a:moveTo>
                  <a:lnTo>
                    <a:pt x="1" y="1674"/>
                  </a:lnTo>
                  <a:lnTo>
                    <a:pt x="977" y="2408"/>
                  </a:lnTo>
                  <a:lnTo>
                    <a:pt x="2240" y="735"/>
                  </a:lnTo>
                  <a:lnTo>
                    <a:pt x="1264" y="1"/>
                  </a:lnTo>
                  <a:close/>
                </a:path>
              </a:pathLst>
            </a:custGeom>
            <a:solidFill>
              <a:srgbClr val="F3F2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566;p25">
              <a:extLst>
                <a:ext uri="{FF2B5EF4-FFF2-40B4-BE49-F238E27FC236}">
                  <a16:creationId xmlns:a16="http://schemas.microsoft.com/office/drawing/2014/main" id="{D6632BFF-C178-4E11-AFF7-03B5E722F536}"/>
                </a:ext>
              </a:extLst>
            </p:cNvPr>
            <p:cNvSpPr/>
            <p:nvPr/>
          </p:nvSpPr>
          <p:spPr>
            <a:xfrm>
              <a:off x="1397125" y="1839150"/>
              <a:ext cx="27100" cy="26375"/>
            </a:xfrm>
            <a:custGeom>
              <a:avLst/>
              <a:gdLst/>
              <a:ahLst/>
              <a:cxnLst/>
              <a:rect l="l" t="t" r="r" b="b"/>
              <a:pathLst>
                <a:path w="1084" h="1055" extrusionOk="0">
                  <a:moveTo>
                    <a:pt x="833" y="1"/>
                  </a:moveTo>
                  <a:cubicBezTo>
                    <a:pt x="776" y="1"/>
                    <a:pt x="735" y="26"/>
                    <a:pt x="735" y="26"/>
                  </a:cubicBezTo>
                  <a:lnTo>
                    <a:pt x="1" y="317"/>
                  </a:lnTo>
                  <a:lnTo>
                    <a:pt x="489" y="686"/>
                  </a:lnTo>
                  <a:lnTo>
                    <a:pt x="977" y="1055"/>
                  </a:lnTo>
                  <a:lnTo>
                    <a:pt x="1055" y="263"/>
                  </a:lnTo>
                  <a:cubicBezTo>
                    <a:pt x="1055" y="263"/>
                    <a:pt x="1083" y="140"/>
                    <a:pt x="964" y="50"/>
                  </a:cubicBezTo>
                  <a:cubicBezTo>
                    <a:pt x="918" y="12"/>
                    <a:pt x="872" y="1"/>
                    <a:pt x="833" y="1"/>
                  </a:cubicBez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567;p25">
              <a:extLst>
                <a:ext uri="{FF2B5EF4-FFF2-40B4-BE49-F238E27FC236}">
                  <a16:creationId xmlns:a16="http://schemas.microsoft.com/office/drawing/2014/main" id="{5E1EE664-52E6-4679-A2BC-9BFCAB44DBB2}"/>
                </a:ext>
              </a:extLst>
            </p:cNvPr>
            <p:cNvSpPr/>
            <p:nvPr/>
          </p:nvSpPr>
          <p:spPr>
            <a:xfrm>
              <a:off x="1362175" y="1886175"/>
              <a:ext cx="31175" cy="23900"/>
            </a:xfrm>
            <a:custGeom>
              <a:avLst/>
              <a:gdLst/>
              <a:ahLst/>
              <a:cxnLst/>
              <a:rect l="l" t="t" r="r" b="b"/>
              <a:pathLst>
                <a:path w="1247" h="956" extrusionOk="0">
                  <a:moveTo>
                    <a:pt x="88" y="0"/>
                  </a:moveTo>
                  <a:cubicBezTo>
                    <a:pt x="66" y="0"/>
                    <a:pt x="42" y="11"/>
                    <a:pt x="25" y="31"/>
                  </a:cubicBezTo>
                  <a:cubicBezTo>
                    <a:pt x="0" y="60"/>
                    <a:pt x="13" y="105"/>
                    <a:pt x="41" y="133"/>
                  </a:cubicBezTo>
                  <a:lnTo>
                    <a:pt x="1120" y="941"/>
                  </a:lnTo>
                  <a:cubicBezTo>
                    <a:pt x="1131" y="951"/>
                    <a:pt x="1145" y="955"/>
                    <a:pt x="1159" y="955"/>
                  </a:cubicBezTo>
                  <a:cubicBezTo>
                    <a:pt x="1182" y="955"/>
                    <a:pt x="1205" y="945"/>
                    <a:pt x="1222" y="925"/>
                  </a:cubicBezTo>
                  <a:cubicBezTo>
                    <a:pt x="1247" y="892"/>
                    <a:pt x="1243" y="843"/>
                    <a:pt x="1206" y="822"/>
                  </a:cubicBezTo>
                  <a:lnTo>
                    <a:pt x="128" y="14"/>
                  </a:lnTo>
                  <a:cubicBezTo>
                    <a:pt x="116" y="5"/>
                    <a:pt x="102" y="0"/>
                    <a:pt x="88" y="0"/>
                  </a:cubicBez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568;p25">
              <a:extLst>
                <a:ext uri="{FF2B5EF4-FFF2-40B4-BE49-F238E27FC236}">
                  <a16:creationId xmlns:a16="http://schemas.microsoft.com/office/drawing/2014/main" id="{F0A43BB2-683A-4D5E-A5B0-464747760738}"/>
                </a:ext>
              </a:extLst>
            </p:cNvPr>
            <p:cNvSpPr/>
            <p:nvPr/>
          </p:nvSpPr>
          <p:spPr>
            <a:xfrm>
              <a:off x="1385750" y="1860625"/>
              <a:ext cx="24225" cy="21450"/>
            </a:xfrm>
            <a:custGeom>
              <a:avLst/>
              <a:gdLst/>
              <a:ahLst/>
              <a:cxnLst/>
              <a:rect l="l" t="t" r="r" b="b"/>
              <a:pathLst>
                <a:path w="969" h="858" extrusionOk="0">
                  <a:moveTo>
                    <a:pt x="482" y="1"/>
                  </a:moveTo>
                  <a:cubicBezTo>
                    <a:pt x="354" y="1"/>
                    <a:pt x="228" y="59"/>
                    <a:pt x="144" y="171"/>
                  </a:cubicBezTo>
                  <a:cubicBezTo>
                    <a:pt x="1" y="360"/>
                    <a:pt x="37" y="626"/>
                    <a:pt x="226" y="770"/>
                  </a:cubicBezTo>
                  <a:cubicBezTo>
                    <a:pt x="304" y="829"/>
                    <a:pt x="394" y="857"/>
                    <a:pt x="484" y="857"/>
                  </a:cubicBezTo>
                  <a:cubicBezTo>
                    <a:pt x="613" y="857"/>
                    <a:pt x="740" y="799"/>
                    <a:pt x="825" y="688"/>
                  </a:cubicBezTo>
                  <a:cubicBezTo>
                    <a:pt x="968" y="499"/>
                    <a:pt x="935" y="233"/>
                    <a:pt x="743" y="89"/>
                  </a:cubicBezTo>
                  <a:cubicBezTo>
                    <a:pt x="664" y="30"/>
                    <a:pt x="573" y="1"/>
                    <a:pt x="482" y="1"/>
                  </a:cubicBez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569;p25">
              <a:extLst>
                <a:ext uri="{FF2B5EF4-FFF2-40B4-BE49-F238E27FC236}">
                  <a16:creationId xmlns:a16="http://schemas.microsoft.com/office/drawing/2014/main" id="{2A0B0B89-2061-46D1-879B-5F27E8757B19}"/>
                </a:ext>
              </a:extLst>
            </p:cNvPr>
            <p:cNvSpPr/>
            <p:nvPr/>
          </p:nvSpPr>
          <p:spPr>
            <a:xfrm>
              <a:off x="1369150" y="1881400"/>
              <a:ext cx="26375" cy="21050"/>
            </a:xfrm>
            <a:custGeom>
              <a:avLst/>
              <a:gdLst/>
              <a:ahLst/>
              <a:cxnLst/>
              <a:rect l="l" t="t" r="r" b="b"/>
              <a:pathLst>
                <a:path w="1055" h="842" extrusionOk="0">
                  <a:moveTo>
                    <a:pt x="78" y="0"/>
                  </a:moveTo>
                  <a:lnTo>
                    <a:pt x="0" y="107"/>
                  </a:lnTo>
                  <a:lnTo>
                    <a:pt x="972" y="841"/>
                  </a:lnTo>
                  <a:lnTo>
                    <a:pt x="1054" y="734"/>
                  </a:lnTo>
                  <a:lnTo>
                    <a:pt x="78" y="0"/>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570;p25">
              <a:extLst>
                <a:ext uri="{FF2B5EF4-FFF2-40B4-BE49-F238E27FC236}">
                  <a16:creationId xmlns:a16="http://schemas.microsoft.com/office/drawing/2014/main" id="{729FA169-3FF5-49DC-83F4-6283AE82BE40}"/>
                </a:ext>
              </a:extLst>
            </p:cNvPr>
            <p:cNvSpPr/>
            <p:nvPr/>
          </p:nvSpPr>
          <p:spPr>
            <a:xfrm>
              <a:off x="1346600" y="1865400"/>
              <a:ext cx="36600" cy="20850"/>
            </a:xfrm>
            <a:custGeom>
              <a:avLst/>
              <a:gdLst/>
              <a:ahLst/>
              <a:cxnLst/>
              <a:rect l="l" t="t" r="r" b="b"/>
              <a:pathLst>
                <a:path w="1464" h="834" extrusionOk="0">
                  <a:moveTo>
                    <a:pt x="1464" y="1"/>
                  </a:moveTo>
                  <a:lnTo>
                    <a:pt x="709" y="83"/>
                  </a:lnTo>
                  <a:cubicBezTo>
                    <a:pt x="709" y="83"/>
                    <a:pt x="562" y="91"/>
                    <a:pt x="451" y="234"/>
                  </a:cubicBezTo>
                  <a:lnTo>
                    <a:pt x="0" y="833"/>
                  </a:lnTo>
                  <a:lnTo>
                    <a:pt x="0" y="833"/>
                  </a:lnTo>
                  <a:lnTo>
                    <a:pt x="660" y="649"/>
                  </a:lnTo>
                  <a:cubicBezTo>
                    <a:pt x="660" y="649"/>
                    <a:pt x="680" y="644"/>
                    <a:pt x="711" y="644"/>
                  </a:cubicBezTo>
                  <a:cubicBezTo>
                    <a:pt x="761" y="644"/>
                    <a:pt x="840" y="656"/>
                    <a:pt x="923" y="718"/>
                  </a:cubicBezTo>
                  <a:lnTo>
                    <a:pt x="1464" y="1"/>
                  </a:ln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571;p25">
              <a:extLst>
                <a:ext uri="{FF2B5EF4-FFF2-40B4-BE49-F238E27FC236}">
                  <a16:creationId xmlns:a16="http://schemas.microsoft.com/office/drawing/2014/main" id="{72096BEA-458A-4ADD-892C-BBF774950388}"/>
                </a:ext>
              </a:extLst>
            </p:cNvPr>
            <p:cNvSpPr/>
            <p:nvPr/>
          </p:nvSpPr>
          <p:spPr>
            <a:xfrm>
              <a:off x="1345775" y="1867450"/>
              <a:ext cx="19400" cy="23200"/>
            </a:xfrm>
            <a:custGeom>
              <a:avLst/>
              <a:gdLst/>
              <a:ahLst/>
              <a:cxnLst/>
              <a:rect l="l" t="t" r="r" b="b"/>
              <a:pathLst>
                <a:path w="776" h="928" extrusionOk="0">
                  <a:moveTo>
                    <a:pt x="775" y="1"/>
                  </a:moveTo>
                  <a:lnTo>
                    <a:pt x="775" y="1"/>
                  </a:lnTo>
                  <a:cubicBezTo>
                    <a:pt x="591" y="21"/>
                    <a:pt x="505" y="136"/>
                    <a:pt x="505" y="136"/>
                  </a:cubicBezTo>
                  <a:lnTo>
                    <a:pt x="45" y="743"/>
                  </a:lnTo>
                  <a:cubicBezTo>
                    <a:pt x="0" y="800"/>
                    <a:pt x="17" y="882"/>
                    <a:pt x="74" y="927"/>
                  </a:cubicBezTo>
                  <a:lnTo>
                    <a:pt x="775" y="1"/>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572;p25">
              <a:extLst>
                <a:ext uri="{FF2B5EF4-FFF2-40B4-BE49-F238E27FC236}">
                  <a16:creationId xmlns:a16="http://schemas.microsoft.com/office/drawing/2014/main" id="{397311A1-5375-4C74-ADB6-F83B274C6811}"/>
                </a:ext>
              </a:extLst>
            </p:cNvPr>
            <p:cNvSpPr/>
            <p:nvPr/>
          </p:nvSpPr>
          <p:spPr>
            <a:xfrm>
              <a:off x="1362775" y="1866125"/>
              <a:ext cx="13675" cy="15800"/>
            </a:xfrm>
            <a:custGeom>
              <a:avLst/>
              <a:gdLst/>
              <a:ahLst/>
              <a:cxnLst/>
              <a:rect l="l" t="t" r="r" b="b"/>
              <a:pathLst>
                <a:path w="547" h="632" extrusionOk="0">
                  <a:moveTo>
                    <a:pt x="546" y="0"/>
                  </a:moveTo>
                  <a:lnTo>
                    <a:pt x="468" y="13"/>
                  </a:lnTo>
                  <a:lnTo>
                    <a:pt x="1" y="632"/>
                  </a:lnTo>
                  <a:lnTo>
                    <a:pt x="1" y="632"/>
                  </a:lnTo>
                  <a:lnTo>
                    <a:pt x="17" y="628"/>
                  </a:lnTo>
                  <a:cubicBezTo>
                    <a:pt x="17" y="628"/>
                    <a:pt x="42" y="620"/>
                    <a:pt x="79" y="620"/>
                  </a:cubicBezTo>
                  <a:lnTo>
                    <a:pt x="546" y="0"/>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573;p25">
              <a:extLst>
                <a:ext uri="{FF2B5EF4-FFF2-40B4-BE49-F238E27FC236}">
                  <a16:creationId xmlns:a16="http://schemas.microsoft.com/office/drawing/2014/main" id="{A60C1CBD-212C-4239-B3CA-C17265B16CFF}"/>
                </a:ext>
              </a:extLst>
            </p:cNvPr>
            <p:cNvSpPr/>
            <p:nvPr/>
          </p:nvSpPr>
          <p:spPr>
            <a:xfrm>
              <a:off x="1393950" y="1883850"/>
              <a:ext cx="17550" cy="41050"/>
            </a:xfrm>
            <a:custGeom>
              <a:avLst/>
              <a:gdLst/>
              <a:ahLst/>
              <a:cxnLst/>
              <a:rect l="l" t="t" r="r" b="b"/>
              <a:pathLst>
                <a:path w="702" h="1642" extrusionOk="0">
                  <a:moveTo>
                    <a:pt x="546" y="1"/>
                  </a:moveTo>
                  <a:lnTo>
                    <a:pt x="1" y="723"/>
                  </a:lnTo>
                  <a:cubicBezTo>
                    <a:pt x="140" y="821"/>
                    <a:pt x="140" y="952"/>
                    <a:pt x="140" y="952"/>
                  </a:cubicBezTo>
                  <a:lnTo>
                    <a:pt x="144" y="1641"/>
                  </a:lnTo>
                  <a:lnTo>
                    <a:pt x="595" y="1038"/>
                  </a:lnTo>
                  <a:cubicBezTo>
                    <a:pt x="702" y="895"/>
                    <a:pt x="673" y="747"/>
                    <a:pt x="673" y="747"/>
                  </a:cubicBezTo>
                  <a:lnTo>
                    <a:pt x="546" y="1"/>
                  </a:ln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574;p25">
              <a:extLst>
                <a:ext uri="{FF2B5EF4-FFF2-40B4-BE49-F238E27FC236}">
                  <a16:creationId xmlns:a16="http://schemas.microsoft.com/office/drawing/2014/main" id="{E45ABCC8-9B31-4DD0-BDB2-3C43062D936B}"/>
                </a:ext>
              </a:extLst>
            </p:cNvPr>
            <p:cNvSpPr/>
            <p:nvPr/>
          </p:nvSpPr>
          <p:spPr>
            <a:xfrm>
              <a:off x="1393225" y="1901900"/>
              <a:ext cx="18175" cy="23875"/>
            </a:xfrm>
            <a:custGeom>
              <a:avLst/>
              <a:gdLst/>
              <a:ahLst/>
              <a:cxnLst/>
              <a:rect l="l" t="t" r="r" b="b"/>
              <a:pathLst>
                <a:path w="727" h="955" extrusionOk="0">
                  <a:moveTo>
                    <a:pt x="702" y="1"/>
                  </a:moveTo>
                  <a:lnTo>
                    <a:pt x="1" y="927"/>
                  </a:lnTo>
                  <a:cubicBezTo>
                    <a:pt x="23" y="946"/>
                    <a:pt x="51" y="955"/>
                    <a:pt x="79" y="955"/>
                  </a:cubicBezTo>
                  <a:cubicBezTo>
                    <a:pt x="120" y="955"/>
                    <a:pt x="161" y="936"/>
                    <a:pt x="185" y="903"/>
                  </a:cubicBezTo>
                  <a:lnTo>
                    <a:pt x="641" y="296"/>
                  </a:lnTo>
                  <a:cubicBezTo>
                    <a:pt x="641" y="296"/>
                    <a:pt x="727" y="181"/>
                    <a:pt x="702" y="1"/>
                  </a:cubicBez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75;p25">
              <a:extLst>
                <a:ext uri="{FF2B5EF4-FFF2-40B4-BE49-F238E27FC236}">
                  <a16:creationId xmlns:a16="http://schemas.microsoft.com/office/drawing/2014/main" id="{E075B515-21FF-4832-94F1-2DE25BD0E9C7}"/>
                </a:ext>
              </a:extLst>
            </p:cNvPr>
            <p:cNvSpPr/>
            <p:nvPr/>
          </p:nvSpPr>
          <p:spPr>
            <a:xfrm>
              <a:off x="1397125" y="1890625"/>
              <a:ext cx="12025" cy="17350"/>
            </a:xfrm>
            <a:custGeom>
              <a:avLst/>
              <a:gdLst/>
              <a:ahLst/>
              <a:cxnLst/>
              <a:rect l="l" t="t" r="r" b="b"/>
              <a:pathLst>
                <a:path w="481" h="694" extrusionOk="0">
                  <a:moveTo>
                    <a:pt x="468" y="0"/>
                  </a:moveTo>
                  <a:lnTo>
                    <a:pt x="1" y="620"/>
                  </a:lnTo>
                  <a:cubicBezTo>
                    <a:pt x="13" y="657"/>
                    <a:pt x="13" y="681"/>
                    <a:pt x="13" y="681"/>
                  </a:cubicBezTo>
                  <a:lnTo>
                    <a:pt x="13" y="693"/>
                  </a:lnTo>
                  <a:lnTo>
                    <a:pt x="480" y="70"/>
                  </a:lnTo>
                  <a:lnTo>
                    <a:pt x="468" y="0"/>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576;p25">
              <a:extLst>
                <a:ext uri="{FF2B5EF4-FFF2-40B4-BE49-F238E27FC236}">
                  <a16:creationId xmlns:a16="http://schemas.microsoft.com/office/drawing/2014/main" id="{4869FA79-D99A-41B7-9847-34497E5DD508}"/>
                </a:ext>
              </a:extLst>
            </p:cNvPr>
            <p:cNvSpPr/>
            <p:nvPr/>
          </p:nvSpPr>
          <p:spPr>
            <a:xfrm>
              <a:off x="1388725" y="1862800"/>
              <a:ext cx="18475" cy="17050"/>
            </a:xfrm>
            <a:custGeom>
              <a:avLst/>
              <a:gdLst/>
              <a:ahLst/>
              <a:cxnLst/>
              <a:rect l="l" t="t" r="r" b="b"/>
              <a:pathLst>
                <a:path w="739" h="682" extrusionOk="0">
                  <a:moveTo>
                    <a:pt x="368" y="1"/>
                  </a:moveTo>
                  <a:cubicBezTo>
                    <a:pt x="241" y="1"/>
                    <a:pt x="115" y="72"/>
                    <a:pt x="54" y="203"/>
                  </a:cubicBezTo>
                  <a:cubicBezTo>
                    <a:pt x="0" y="330"/>
                    <a:pt x="25" y="478"/>
                    <a:pt x="119" y="576"/>
                  </a:cubicBezTo>
                  <a:cubicBezTo>
                    <a:pt x="186" y="647"/>
                    <a:pt x="275" y="681"/>
                    <a:pt x="363" y="681"/>
                  </a:cubicBezTo>
                  <a:cubicBezTo>
                    <a:pt x="479" y="681"/>
                    <a:pt x="595" y="621"/>
                    <a:pt x="661" y="507"/>
                  </a:cubicBezTo>
                  <a:cubicBezTo>
                    <a:pt x="739" y="371"/>
                    <a:pt x="706" y="191"/>
                    <a:pt x="583" y="80"/>
                  </a:cubicBezTo>
                  <a:cubicBezTo>
                    <a:pt x="520" y="26"/>
                    <a:pt x="444" y="1"/>
                    <a:pt x="368" y="1"/>
                  </a:cubicBezTo>
                  <a:close/>
                </a:path>
              </a:pathLst>
            </a:custGeom>
            <a:solidFill>
              <a:srgbClr val="0A00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577;p25">
              <a:extLst>
                <a:ext uri="{FF2B5EF4-FFF2-40B4-BE49-F238E27FC236}">
                  <a16:creationId xmlns:a16="http://schemas.microsoft.com/office/drawing/2014/main" id="{3BAD0DED-B174-455E-A714-AB99F4D42368}"/>
                </a:ext>
              </a:extLst>
            </p:cNvPr>
            <p:cNvSpPr/>
            <p:nvPr/>
          </p:nvSpPr>
          <p:spPr>
            <a:xfrm>
              <a:off x="1399175" y="1864900"/>
              <a:ext cx="750" cy="125"/>
            </a:xfrm>
            <a:custGeom>
              <a:avLst/>
              <a:gdLst/>
              <a:ahLst/>
              <a:cxnLst/>
              <a:rect l="l" t="t" r="r" b="b"/>
              <a:pathLst>
                <a:path w="30" h="5" fill="none" extrusionOk="0">
                  <a:moveTo>
                    <a:pt x="1" y="0"/>
                  </a:moveTo>
                  <a:cubicBezTo>
                    <a:pt x="13" y="0"/>
                    <a:pt x="17" y="4"/>
                    <a:pt x="29" y="4"/>
                  </a:cubicBezTo>
                </a:path>
              </a:pathLst>
            </a:custGeom>
            <a:noFill/>
            <a:ln w="400" cap="rnd" cmpd="sng">
              <a:solidFill>
                <a:srgbClr val="F3F2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578;p25">
              <a:extLst>
                <a:ext uri="{FF2B5EF4-FFF2-40B4-BE49-F238E27FC236}">
                  <a16:creationId xmlns:a16="http://schemas.microsoft.com/office/drawing/2014/main" id="{BFAABF0D-5676-4C67-8C72-DD439202DB4E}"/>
                </a:ext>
              </a:extLst>
            </p:cNvPr>
            <p:cNvSpPr/>
            <p:nvPr/>
          </p:nvSpPr>
          <p:spPr>
            <a:xfrm>
              <a:off x="1393850" y="1864700"/>
              <a:ext cx="4525" cy="1450"/>
            </a:xfrm>
            <a:custGeom>
              <a:avLst/>
              <a:gdLst/>
              <a:ahLst/>
              <a:cxnLst/>
              <a:rect l="l" t="t" r="r" b="b"/>
              <a:pathLst>
                <a:path w="181" h="58" fill="none" extrusionOk="0">
                  <a:moveTo>
                    <a:pt x="0" y="57"/>
                  </a:moveTo>
                  <a:cubicBezTo>
                    <a:pt x="50" y="16"/>
                    <a:pt x="119" y="0"/>
                    <a:pt x="181" y="8"/>
                  </a:cubicBezTo>
                </a:path>
              </a:pathLst>
            </a:custGeom>
            <a:noFill/>
            <a:ln w="400" cap="rnd" cmpd="sng">
              <a:solidFill>
                <a:srgbClr val="F3F2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0" name="Picture 29" descr="download (1)">
            <a:extLst>
              <a:ext uri="{FF2B5EF4-FFF2-40B4-BE49-F238E27FC236}">
                <a16:creationId xmlns:a16="http://schemas.microsoft.com/office/drawing/2014/main" id="{231DC91E-809F-48D3-B4C3-6AB907C82C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4" y="0"/>
            <a:ext cx="1267265" cy="7865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9676241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548"/>
        <p:cNvGrpSpPr/>
        <p:nvPr/>
      </p:nvGrpSpPr>
      <p:grpSpPr>
        <a:xfrm>
          <a:off x="0" y="0"/>
          <a:ext cx="0" cy="0"/>
          <a:chOff x="0" y="0"/>
          <a:chExt cx="0" cy="0"/>
        </a:xfrm>
      </p:grpSpPr>
      <p:sp>
        <p:nvSpPr>
          <p:cNvPr id="2550" name="Google Shape;2550;p24"/>
          <p:cNvSpPr txBox="1">
            <a:spLocks noGrp="1"/>
          </p:cNvSpPr>
          <p:nvPr>
            <p:ph type="subTitle" idx="1"/>
          </p:nvPr>
        </p:nvSpPr>
        <p:spPr>
          <a:xfrm>
            <a:off x="269358" y="3324447"/>
            <a:ext cx="8431089" cy="1664294"/>
          </a:xfrm>
          <a:prstGeom prst="rect">
            <a:avLst/>
          </a:prstGeom>
        </p:spPr>
        <p:txBody>
          <a:bodyPr spcFirstLastPara="1" wrap="square" lIns="90000" tIns="91425" rIns="91425" bIns="91425" anchor="t" anchorCtr="0">
            <a:noAutofit/>
          </a:bodyPr>
          <a:lstStyle/>
          <a:p>
            <a:pPr marL="0" marR="0" indent="457200" algn="just">
              <a:lnSpc>
                <a:spcPct val="150000"/>
              </a:lnSpc>
              <a:spcBef>
                <a:spcPts val="600"/>
              </a:spcBef>
              <a:spcAft>
                <a:spcPts val="600"/>
              </a:spcAft>
            </a:pPr>
            <a:r>
              <a:rPr lang="en-US" sz="1500" dirty="0" err="1">
                <a:effectLst/>
                <a:latin typeface="Times New Roman" panose="02020603050405020304" pitchFamily="18" charset="0"/>
                <a:ea typeface="Times New Roman" panose="02020603050405020304" pitchFamily="18" charset="0"/>
              </a:rPr>
              <a:t>Đây</a:t>
            </a:r>
            <a:r>
              <a:rPr lang="en-US" sz="1500" dirty="0">
                <a:effectLst/>
                <a:latin typeface="Times New Roman" panose="02020603050405020304" pitchFamily="18" charset="0"/>
                <a:ea typeface="Times New Roman" panose="02020603050405020304" pitchFamily="18" charset="0"/>
              </a:rPr>
              <a:t> </a:t>
            </a:r>
            <a:r>
              <a:rPr lang="en-US" sz="1500" dirty="0" err="1">
                <a:effectLst/>
                <a:latin typeface="Times New Roman" panose="02020603050405020304" pitchFamily="18" charset="0"/>
                <a:ea typeface="Times New Roman" panose="02020603050405020304" pitchFamily="18" charset="0"/>
              </a:rPr>
              <a:t>là</a:t>
            </a:r>
            <a:r>
              <a:rPr lang="en-US" sz="1500" dirty="0">
                <a:effectLst/>
                <a:latin typeface="Times New Roman" panose="02020603050405020304" pitchFamily="18" charset="0"/>
                <a:ea typeface="Times New Roman" panose="02020603050405020304" pitchFamily="18" charset="0"/>
              </a:rPr>
              <a:t> </a:t>
            </a:r>
            <a:r>
              <a:rPr lang="en-US" sz="1500" dirty="0" err="1">
                <a:effectLst/>
                <a:latin typeface="Times New Roman" panose="02020603050405020304" pitchFamily="18" charset="0"/>
                <a:ea typeface="Times New Roman" panose="02020603050405020304" pitchFamily="18" charset="0"/>
              </a:rPr>
              <a:t>mạng</a:t>
            </a:r>
            <a:r>
              <a:rPr lang="en-US" sz="1500" dirty="0">
                <a:effectLst/>
                <a:latin typeface="Times New Roman" panose="02020603050405020304" pitchFamily="18" charset="0"/>
                <a:ea typeface="Times New Roman" panose="02020603050405020304" pitchFamily="18" charset="0"/>
              </a:rPr>
              <a:t> </a:t>
            </a:r>
            <a:r>
              <a:rPr lang="en-US" sz="1500" dirty="0" err="1">
                <a:effectLst/>
                <a:latin typeface="Times New Roman" panose="02020603050405020304" pitchFamily="18" charset="0"/>
                <a:ea typeface="Times New Roman" panose="02020603050405020304" pitchFamily="18" charset="0"/>
              </a:rPr>
              <a:t>lưới</a:t>
            </a:r>
            <a:r>
              <a:rPr lang="en-US" sz="1500" dirty="0">
                <a:effectLst/>
                <a:latin typeface="Times New Roman" panose="02020603050405020304" pitchFamily="18" charset="0"/>
                <a:ea typeface="Times New Roman" panose="02020603050405020304" pitchFamily="18" charset="0"/>
              </a:rPr>
              <a:t> </a:t>
            </a:r>
            <a:r>
              <a:rPr lang="en-US" sz="1500" dirty="0" err="1">
                <a:effectLst/>
                <a:latin typeface="Times New Roman" panose="02020603050405020304" pitchFamily="18" charset="0"/>
                <a:ea typeface="Times New Roman" panose="02020603050405020304" pitchFamily="18" charset="0"/>
              </a:rPr>
              <a:t>lớn</a:t>
            </a:r>
            <a:r>
              <a:rPr lang="en-US" sz="1500" dirty="0">
                <a:effectLst/>
                <a:latin typeface="Times New Roman" panose="02020603050405020304" pitchFamily="18" charset="0"/>
                <a:ea typeface="Times New Roman" panose="02020603050405020304" pitchFamily="18" charset="0"/>
              </a:rPr>
              <a:t> </a:t>
            </a:r>
            <a:r>
              <a:rPr lang="en-US" sz="1500" dirty="0" err="1">
                <a:effectLst/>
                <a:latin typeface="Times New Roman" panose="02020603050405020304" pitchFamily="18" charset="0"/>
                <a:ea typeface="Times New Roman" panose="02020603050405020304" pitchFamily="18" charset="0"/>
              </a:rPr>
              <a:t>nhất</a:t>
            </a:r>
            <a:r>
              <a:rPr lang="en-US" sz="1500" dirty="0">
                <a:effectLst/>
                <a:latin typeface="Times New Roman" panose="02020603050405020304" pitchFamily="18" charset="0"/>
                <a:ea typeface="Times New Roman" panose="02020603050405020304" pitchFamily="18" charset="0"/>
              </a:rPr>
              <a:t> </a:t>
            </a:r>
            <a:r>
              <a:rPr lang="en-US" sz="1500" dirty="0" err="1">
                <a:effectLst/>
                <a:latin typeface="Times New Roman" panose="02020603050405020304" pitchFamily="18" charset="0"/>
                <a:ea typeface="Times New Roman" panose="02020603050405020304" pitchFamily="18" charset="0"/>
              </a:rPr>
              <a:t>có</a:t>
            </a:r>
            <a:r>
              <a:rPr lang="en-US" sz="1500" dirty="0">
                <a:effectLst/>
                <a:latin typeface="Times New Roman" panose="02020603050405020304" pitchFamily="18" charset="0"/>
                <a:ea typeface="Times New Roman" panose="02020603050405020304" pitchFamily="18" charset="0"/>
              </a:rPr>
              <a:t> </a:t>
            </a:r>
            <a:r>
              <a:rPr lang="en-US" sz="1500" dirty="0" err="1">
                <a:effectLst/>
                <a:latin typeface="Times New Roman" panose="02020603050405020304" pitchFamily="18" charset="0"/>
                <a:ea typeface="Times New Roman" panose="02020603050405020304" pitchFamily="18" charset="0"/>
              </a:rPr>
              <a:t>thể</a:t>
            </a:r>
            <a:r>
              <a:rPr lang="en-US" sz="1500" dirty="0">
                <a:effectLst/>
                <a:latin typeface="Times New Roman" panose="02020603050405020304" pitchFamily="18" charset="0"/>
                <a:ea typeface="Times New Roman" panose="02020603050405020304" pitchFamily="18" charset="0"/>
              </a:rPr>
              <a:t> </a:t>
            </a:r>
            <a:r>
              <a:rPr lang="en-US" sz="1500" dirty="0" err="1">
                <a:effectLst/>
                <a:latin typeface="Times New Roman" panose="02020603050405020304" pitchFamily="18" charset="0"/>
                <a:ea typeface="Times New Roman" panose="02020603050405020304" pitchFamily="18" charset="0"/>
              </a:rPr>
              <a:t>kết</a:t>
            </a:r>
            <a:r>
              <a:rPr lang="en-US" sz="1500" dirty="0">
                <a:effectLst/>
                <a:latin typeface="Times New Roman" panose="02020603050405020304" pitchFamily="18" charset="0"/>
                <a:ea typeface="Times New Roman" panose="02020603050405020304" pitchFamily="18" charset="0"/>
              </a:rPr>
              <a:t> </a:t>
            </a:r>
            <a:r>
              <a:rPr lang="en-US" sz="1500" dirty="0" err="1">
                <a:effectLst/>
                <a:latin typeface="Times New Roman" panose="02020603050405020304" pitchFamily="18" charset="0"/>
                <a:ea typeface="Times New Roman" panose="02020603050405020304" pitchFamily="18" charset="0"/>
              </a:rPr>
              <a:t>nối</a:t>
            </a:r>
            <a:r>
              <a:rPr lang="en-US" sz="1500" dirty="0">
                <a:effectLst/>
                <a:latin typeface="Times New Roman" panose="02020603050405020304" pitchFamily="18" charset="0"/>
                <a:ea typeface="Times New Roman" panose="02020603050405020304" pitchFamily="18" charset="0"/>
              </a:rPr>
              <a:t> </a:t>
            </a:r>
            <a:r>
              <a:rPr lang="en-US" sz="1500" dirty="0" err="1">
                <a:effectLst/>
                <a:latin typeface="Times New Roman" panose="02020603050405020304" pitchFamily="18" charset="0"/>
                <a:ea typeface="Times New Roman" panose="02020603050405020304" pitchFamily="18" charset="0"/>
              </a:rPr>
              <a:t>mạng</a:t>
            </a:r>
            <a:r>
              <a:rPr lang="en-US" sz="1500" dirty="0">
                <a:effectLst/>
                <a:latin typeface="Times New Roman" panose="02020603050405020304" pitchFamily="18" charset="0"/>
                <a:ea typeface="Times New Roman" panose="02020603050405020304" pitchFamily="18" charset="0"/>
              </a:rPr>
              <a:t> </a:t>
            </a:r>
            <a:r>
              <a:rPr lang="en-US" sz="1500" dirty="0" err="1">
                <a:effectLst/>
                <a:latin typeface="Times New Roman" panose="02020603050405020304" pitchFamily="18" charset="0"/>
                <a:ea typeface="Times New Roman" panose="02020603050405020304" pitchFamily="18" charset="0"/>
              </a:rPr>
              <a:t>trên</a:t>
            </a:r>
            <a:r>
              <a:rPr lang="en-US" sz="1500" dirty="0">
                <a:effectLst/>
                <a:latin typeface="Times New Roman" panose="02020603050405020304" pitchFamily="18" charset="0"/>
                <a:ea typeface="Times New Roman" panose="02020603050405020304" pitchFamily="18" charset="0"/>
              </a:rPr>
              <a:t> </a:t>
            </a:r>
            <a:r>
              <a:rPr lang="en-US" sz="1500" dirty="0" err="1">
                <a:effectLst/>
                <a:latin typeface="Times New Roman" panose="02020603050405020304" pitchFamily="18" charset="0"/>
                <a:ea typeface="Times New Roman" panose="02020603050405020304" pitchFamily="18" charset="0"/>
              </a:rPr>
              <a:t>toàn</a:t>
            </a:r>
            <a:r>
              <a:rPr lang="en-US" sz="1500" dirty="0">
                <a:effectLst/>
                <a:latin typeface="Times New Roman" panose="02020603050405020304" pitchFamily="18" charset="0"/>
                <a:ea typeface="Times New Roman" panose="02020603050405020304" pitchFamily="18" charset="0"/>
              </a:rPr>
              <a:t> </a:t>
            </a:r>
            <a:r>
              <a:rPr lang="en-US" sz="1500" dirty="0" err="1">
                <a:effectLst/>
                <a:latin typeface="Times New Roman" panose="02020603050405020304" pitchFamily="18" charset="0"/>
                <a:ea typeface="Times New Roman" panose="02020603050405020304" pitchFamily="18" charset="0"/>
              </a:rPr>
              <a:t>thế</a:t>
            </a:r>
            <a:r>
              <a:rPr lang="en-US" sz="1500" dirty="0">
                <a:effectLst/>
                <a:latin typeface="Times New Roman" panose="02020603050405020304" pitchFamily="18" charset="0"/>
                <a:ea typeface="Times New Roman" panose="02020603050405020304" pitchFamily="18" charset="0"/>
              </a:rPr>
              <a:t> </a:t>
            </a:r>
            <a:r>
              <a:rPr lang="en-US" sz="1500" dirty="0" err="1">
                <a:effectLst/>
                <a:latin typeface="Times New Roman" panose="02020603050405020304" pitchFamily="18" charset="0"/>
                <a:ea typeface="Times New Roman" panose="02020603050405020304" pitchFamily="18" charset="0"/>
              </a:rPr>
              <a:t>giới</a:t>
            </a:r>
            <a:r>
              <a:rPr lang="en-US" sz="1500" dirty="0">
                <a:effectLst/>
                <a:latin typeface="Times New Roman" panose="02020603050405020304" pitchFamily="18" charset="0"/>
                <a:ea typeface="Times New Roman" panose="02020603050405020304" pitchFamily="18" charset="0"/>
              </a:rPr>
              <a:t> </a:t>
            </a:r>
            <a:r>
              <a:rPr lang="en-US" sz="1500" dirty="0" err="1">
                <a:effectLst/>
                <a:latin typeface="Times New Roman" panose="02020603050405020304" pitchFamily="18" charset="0"/>
                <a:ea typeface="Times New Roman" panose="02020603050405020304" pitchFamily="18" charset="0"/>
              </a:rPr>
              <a:t>là</a:t>
            </a:r>
            <a:r>
              <a:rPr lang="en-US" sz="1500" dirty="0">
                <a:effectLst/>
                <a:latin typeface="Times New Roman" panose="02020603050405020304" pitchFamily="18" charset="0"/>
                <a:ea typeface="Times New Roman" panose="02020603050405020304" pitchFamily="18" charset="0"/>
              </a:rPr>
              <a:t> </a:t>
            </a:r>
            <a:r>
              <a:rPr lang="en-US" sz="1500" dirty="0" err="1">
                <a:effectLst/>
                <a:latin typeface="Times New Roman" panose="02020603050405020304" pitchFamily="18" charset="0"/>
                <a:ea typeface="Times New Roman" panose="02020603050405020304" pitchFamily="18" charset="0"/>
              </a:rPr>
              <a:t>không</a:t>
            </a:r>
            <a:r>
              <a:rPr lang="en-US" sz="1500" dirty="0">
                <a:effectLst/>
                <a:latin typeface="Times New Roman" panose="02020603050405020304" pitchFamily="18" charset="0"/>
                <a:ea typeface="Times New Roman" panose="02020603050405020304" pitchFamily="18" charset="0"/>
              </a:rPr>
              <a:t> </a:t>
            </a:r>
            <a:r>
              <a:rPr lang="en-US" sz="1500" dirty="0" err="1">
                <a:effectLst/>
                <a:latin typeface="Times New Roman" panose="02020603050405020304" pitchFamily="18" charset="0"/>
                <a:ea typeface="Times New Roman" panose="02020603050405020304" pitchFamily="18" charset="0"/>
              </a:rPr>
              <a:t>bị</a:t>
            </a:r>
            <a:r>
              <a:rPr lang="en-US" sz="1500" dirty="0">
                <a:effectLst/>
                <a:latin typeface="Times New Roman" panose="02020603050405020304" pitchFamily="18" charset="0"/>
                <a:ea typeface="Times New Roman" panose="02020603050405020304" pitchFamily="18" charset="0"/>
              </a:rPr>
              <a:t> </a:t>
            </a:r>
            <a:r>
              <a:rPr lang="en-US" sz="1500" dirty="0" err="1">
                <a:effectLst/>
                <a:latin typeface="Times New Roman" panose="02020603050405020304" pitchFamily="18" charset="0"/>
                <a:ea typeface="Times New Roman" panose="02020603050405020304" pitchFamily="18" charset="0"/>
              </a:rPr>
              <a:t>giới</a:t>
            </a:r>
            <a:r>
              <a:rPr lang="en-US" sz="1500" dirty="0">
                <a:effectLst/>
                <a:latin typeface="Times New Roman" panose="02020603050405020304" pitchFamily="18" charset="0"/>
                <a:ea typeface="Times New Roman" panose="02020603050405020304" pitchFamily="18" charset="0"/>
              </a:rPr>
              <a:t> </a:t>
            </a:r>
            <a:r>
              <a:rPr lang="en-US" sz="1500" dirty="0" err="1">
                <a:effectLst/>
                <a:latin typeface="Times New Roman" panose="02020603050405020304" pitchFamily="18" charset="0"/>
                <a:ea typeface="Times New Roman" panose="02020603050405020304" pitchFamily="18" charset="0"/>
              </a:rPr>
              <a:t>hạn</a:t>
            </a:r>
            <a:r>
              <a:rPr lang="en-US" sz="1500" dirty="0">
                <a:effectLst/>
                <a:latin typeface="Times New Roman" panose="02020603050405020304" pitchFamily="18" charset="0"/>
                <a:ea typeface="Times New Roman" panose="02020603050405020304" pitchFamily="18" charset="0"/>
              </a:rPr>
              <a:t> </a:t>
            </a:r>
            <a:r>
              <a:rPr lang="en-US" sz="1500" dirty="0" err="1">
                <a:effectLst/>
                <a:latin typeface="Times New Roman" panose="02020603050405020304" pitchFamily="18" charset="0"/>
                <a:ea typeface="Times New Roman" panose="02020603050405020304" pitchFamily="18" charset="0"/>
              </a:rPr>
              <a:t>đến</a:t>
            </a:r>
            <a:r>
              <a:rPr lang="en-US" sz="1500" dirty="0">
                <a:effectLst/>
                <a:latin typeface="Times New Roman" panose="02020603050405020304" pitchFamily="18" charset="0"/>
                <a:ea typeface="Times New Roman" panose="02020603050405020304" pitchFamily="18" charset="0"/>
              </a:rPr>
              <a:t> </a:t>
            </a:r>
            <a:r>
              <a:rPr lang="en-US" sz="1500" dirty="0" err="1">
                <a:effectLst/>
                <a:latin typeface="Times New Roman" panose="02020603050405020304" pitchFamily="18" charset="0"/>
                <a:ea typeface="Times New Roman" panose="02020603050405020304" pitchFamily="18" charset="0"/>
              </a:rPr>
              <a:t>một</a:t>
            </a:r>
            <a:r>
              <a:rPr lang="en-US" sz="1500" dirty="0">
                <a:effectLst/>
                <a:latin typeface="Times New Roman" panose="02020603050405020304" pitchFamily="18" charset="0"/>
                <a:ea typeface="Times New Roman" panose="02020603050405020304" pitchFamily="18" charset="0"/>
              </a:rPr>
              <a:t> </a:t>
            </a:r>
            <a:r>
              <a:rPr lang="en-US" sz="1500" dirty="0" err="1">
                <a:effectLst/>
                <a:latin typeface="Times New Roman" panose="02020603050405020304" pitchFamily="18" charset="0"/>
                <a:ea typeface="Times New Roman" panose="02020603050405020304" pitchFamily="18" charset="0"/>
              </a:rPr>
              <a:t>vị</a:t>
            </a:r>
            <a:r>
              <a:rPr lang="en-US" sz="1500" dirty="0">
                <a:effectLst/>
                <a:latin typeface="Times New Roman" panose="02020603050405020304" pitchFamily="18" charset="0"/>
                <a:ea typeface="Times New Roman" panose="02020603050405020304" pitchFamily="18" charset="0"/>
              </a:rPr>
              <a:t> </a:t>
            </a:r>
            <a:r>
              <a:rPr lang="en-US" sz="1500" dirty="0" err="1">
                <a:effectLst/>
                <a:latin typeface="Times New Roman" panose="02020603050405020304" pitchFamily="18" charset="0"/>
                <a:ea typeface="Times New Roman" panose="02020603050405020304" pitchFamily="18" charset="0"/>
              </a:rPr>
              <a:t>trí</a:t>
            </a:r>
            <a:r>
              <a:rPr lang="en-US" sz="1500" dirty="0">
                <a:effectLst/>
                <a:latin typeface="Times New Roman" panose="02020603050405020304" pitchFamily="18" charset="0"/>
                <a:ea typeface="Times New Roman" panose="02020603050405020304" pitchFamily="18" charset="0"/>
              </a:rPr>
              <a:t> </a:t>
            </a:r>
            <a:r>
              <a:rPr lang="en-US" sz="1500" dirty="0" err="1">
                <a:effectLst/>
                <a:latin typeface="Times New Roman" panose="02020603050405020304" pitchFamily="18" charset="0"/>
                <a:ea typeface="Times New Roman" panose="02020603050405020304" pitchFamily="18" charset="0"/>
              </a:rPr>
              <a:t>địa</a:t>
            </a:r>
            <a:r>
              <a:rPr lang="en-US" sz="1500" dirty="0">
                <a:effectLst/>
                <a:latin typeface="Times New Roman" panose="02020603050405020304" pitchFamily="18" charset="0"/>
                <a:ea typeface="Times New Roman" panose="02020603050405020304" pitchFamily="18" charset="0"/>
              </a:rPr>
              <a:t> </a:t>
            </a:r>
            <a:r>
              <a:rPr lang="en-US" sz="1500" dirty="0" err="1">
                <a:effectLst/>
                <a:latin typeface="Times New Roman" panose="02020603050405020304" pitchFamily="18" charset="0"/>
                <a:ea typeface="Times New Roman" panose="02020603050405020304" pitchFamily="18" charset="0"/>
              </a:rPr>
              <a:t>lý</a:t>
            </a:r>
            <a:r>
              <a:rPr lang="en-US" sz="1500" dirty="0">
                <a:effectLst/>
                <a:latin typeface="Times New Roman" panose="02020603050405020304" pitchFamily="18" charset="0"/>
                <a:ea typeface="Times New Roman" panose="02020603050405020304" pitchFamily="18" charset="0"/>
              </a:rPr>
              <a:t> </a:t>
            </a:r>
            <a:r>
              <a:rPr lang="en-US" sz="1500" dirty="0" err="1">
                <a:effectLst/>
                <a:latin typeface="Times New Roman" panose="02020603050405020304" pitchFamily="18" charset="0"/>
                <a:ea typeface="Times New Roman" panose="02020603050405020304" pitchFamily="18" charset="0"/>
              </a:rPr>
              <a:t>nào</a:t>
            </a:r>
            <a:r>
              <a:rPr lang="en-US" sz="1500" dirty="0">
                <a:effectLst/>
                <a:latin typeface="Times New Roman" panose="02020603050405020304" pitchFamily="18" charset="0"/>
                <a:ea typeface="Times New Roman" panose="02020603050405020304" pitchFamily="18" charset="0"/>
              </a:rPr>
              <a:t>. </a:t>
            </a:r>
            <a:r>
              <a:rPr lang="en-US" sz="1500" dirty="0" err="1">
                <a:effectLst/>
                <a:latin typeface="Times New Roman" panose="02020603050405020304" pitchFamily="18" charset="0"/>
                <a:ea typeface="Times New Roman" panose="02020603050405020304" pitchFamily="18" charset="0"/>
              </a:rPr>
              <a:t>Mạng</a:t>
            </a:r>
            <a:r>
              <a:rPr lang="en-US" sz="1500" dirty="0">
                <a:effectLst/>
                <a:latin typeface="Times New Roman" panose="02020603050405020304" pitchFamily="18" charset="0"/>
                <a:ea typeface="Times New Roman" panose="02020603050405020304" pitchFamily="18" charset="0"/>
              </a:rPr>
              <a:t> WAN </a:t>
            </a:r>
            <a:r>
              <a:rPr lang="en-US" sz="1500" dirty="0" err="1">
                <a:effectLst/>
                <a:latin typeface="Times New Roman" panose="02020603050405020304" pitchFamily="18" charset="0"/>
                <a:ea typeface="Times New Roman" panose="02020603050405020304" pitchFamily="18" charset="0"/>
              </a:rPr>
              <a:t>có</a:t>
            </a:r>
            <a:r>
              <a:rPr lang="en-US" sz="1500" dirty="0">
                <a:effectLst/>
                <a:latin typeface="Times New Roman" panose="02020603050405020304" pitchFamily="18" charset="0"/>
                <a:ea typeface="Times New Roman" panose="02020603050405020304" pitchFamily="18" charset="0"/>
              </a:rPr>
              <a:t> </a:t>
            </a:r>
            <a:r>
              <a:rPr lang="en-US" sz="1500" dirty="0" err="1">
                <a:effectLst/>
                <a:latin typeface="Times New Roman" panose="02020603050405020304" pitchFamily="18" charset="0"/>
                <a:ea typeface="Times New Roman" panose="02020603050405020304" pitchFamily="18" charset="0"/>
              </a:rPr>
              <a:t>phạm</a:t>
            </a:r>
            <a:r>
              <a:rPr lang="en-US" sz="1500" dirty="0">
                <a:effectLst/>
                <a:latin typeface="Times New Roman" panose="02020603050405020304" pitchFamily="18" charset="0"/>
                <a:ea typeface="Times New Roman" panose="02020603050405020304" pitchFamily="18" charset="0"/>
              </a:rPr>
              <a:t> vi bao </a:t>
            </a:r>
            <a:r>
              <a:rPr lang="en-US" sz="1500" dirty="0" err="1">
                <a:effectLst/>
                <a:latin typeface="Times New Roman" panose="02020603050405020304" pitchFamily="18" charset="0"/>
                <a:ea typeface="Times New Roman" panose="02020603050405020304" pitchFamily="18" charset="0"/>
              </a:rPr>
              <a:t>phủ</a:t>
            </a:r>
            <a:r>
              <a:rPr lang="en-US" sz="1500" dirty="0">
                <a:effectLst/>
                <a:latin typeface="Times New Roman" panose="02020603050405020304" pitchFamily="18" charset="0"/>
                <a:ea typeface="Times New Roman" panose="02020603050405020304" pitchFamily="18" charset="0"/>
              </a:rPr>
              <a:t> </a:t>
            </a:r>
            <a:r>
              <a:rPr lang="en-US" sz="1500" dirty="0" err="1">
                <a:effectLst/>
                <a:latin typeface="Times New Roman" panose="02020603050405020304" pitchFamily="18" charset="0"/>
                <a:ea typeface="Times New Roman" panose="02020603050405020304" pitchFamily="18" charset="0"/>
              </a:rPr>
              <a:t>một</a:t>
            </a:r>
            <a:r>
              <a:rPr lang="en-US" sz="1500" dirty="0">
                <a:effectLst/>
                <a:latin typeface="Times New Roman" panose="02020603050405020304" pitchFamily="18" charset="0"/>
                <a:ea typeface="Times New Roman" panose="02020603050405020304" pitchFamily="18" charset="0"/>
              </a:rPr>
              <a:t> </a:t>
            </a:r>
            <a:r>
              <a:rPr lang="en-US" sz="1500" dirty="0" err="1">
                <a:effectLst/>
                <a:latin typeface="Times New Roman" panose="02020603050405020304" pitchFamily="18" charset="0"/>
                <a:ea typeface="Times New Roman" panose="02020603050405020304" pitchFamily="18" charset="0"/>
              </a:rPr>
              <a:t>vùng</a:t>
            </a:r>
            <a:r>
              <a:rPr lang="en-US" sz="1500" dirty="0">
                <a:effectLst/>
                <a:latin typeface="Times New Roman" panose="02020603050405020304" pitchFamily="18" charset="0"/>
                <a:ea typeface="Times New Roman" panose="02020603050405020304" pitchFamily="18" charset="0"/>
              </a:rPr>
              <a:t> </a:t>
            </a:r>
            <a:r>
              <a:rPr lang="en-US" sz="1500" dirty="0" err="1">
                <a:effectLst/>
                <a:latin typeface="Times New Roman" panose="02020603050405020304" pitchFamily="18" charset="0"/>
                <a:ea typeface="Times New Roman" panose="02020603050405020304" pitchFamily="18" charset="0"/>
              </a:rPr>
              <a:t>rộng</a:t>
            </a:r>
            <a:r>
              <a:rPr lang="en-US" sz="1500" dirty="0">
                <a:effectLst/>
                <a:latin typeface="Times New Roman" panose="02020603050405020304" pitchFamily="18" charset="0"/>
                <a:ea typeface="Times New Roman" panose="02020603050405020304" pitchFamily="18" charset="0"/>
              </a:rPr>
              <a:t> </a:t>
            </a:r>
            <a:r>
              <a:rPr lang="en-US" sz="1500" dirty="0" err="1">
                <a:effectLst/>
                <a:latin typeface="Times New Roman" panose="02020603050405020304" pitchFamily="18" charset="0"/>
                <a:ea typeface="Times New Roman" panose="02020603050405020304" pitchFamily="18" charset="0"/>
              </a:rPr>
              <a:t>lớn</a:t>
            </a:r>
            <a:r>
              <a:rPr lang="en-US" sz="1500" dirty="0">
                <a:effectLst/>
                <a:latin typeface="Times New Roman" panose="02020603050405020304" pitchFamily="18" charset="0"/>
                <a:ea typeface="Times New Roman" panose="02020603050405020304" pitchFamily="18" charset="0"/>
              </a:rPr>
              <a:t>, </a:t>
            </a:r>
            <a:r>
              <a:rPr lang="en-US" sz="1500" dirty="0" err="1">
                <a:effectLst/>
                <a:latin typeface="Times New Roman" panose="02020603050405020304" pitchFamily="18" charset="0"/>
                <a:ea typeface="Times New Roman" panose="02020603050405020304" pitchFamily="18" charset="0"/>
              </a:rPr>
              <a:t>có</a:t>
            </a:r>
            <a:r>
              <a:rPr lang="en-US" sz="1500" dirty="0">
                <a:effectLst/>
                <a:latin typeface="Times New Roman" panose="02020603050405020304" pitchFamily="18" charset="0"/>
                <a:ea typeface="Times New Roman" panose="02020603050405020304" pitchFamily="18" charset="0"/>
              </a:rPr>
              <a:t> </a:t>
            </a:r>
            <a:r>
              <a:rPr lang="en-US" sz="1500" dirty="0" err="1">
                <a:effectLst/>
                <a:latin typeface="Times New Roman" panose="02020603050405020304" pitchFamily="18" charset="0"/>
                <a:ea typeface="Times New Roman" panose="02020603050405020304" pitchFamily="18" charset="0"/>
              </a:rPr>
              <a:t>thể</a:t>
            </a:r>
            <a:r>
              <a:rPr lang="en-US" sz="1500" dirty="0">
                <a:effectLst/>
                <a:latin typeface="Times New Roman" panose="02020603050405020304" pitchFamily="18" charset="0"/>
                <a:ea typeface="Times New Roman" panose="02020603050405020304" pitchFamily="18" charset="0"/>
              </a:rPr>
              <a:t> </a:t>
            </a:r>
            <a:r>
              <a:rPr lang="en-US" sz="1500" dirty="0" err="1">
                <a:effectLst/>
                <a:latin typeface="Times New Roman" panose="02020603050405020304" pitchFamily="18" charset="0"/>
                <a:ea typeface="Times New Roman" panose="02020603050405020304" pitchFamily="18" charset="0"/>
              </a:rPr>
              <a:t>là</a:t>
            </a:r>
            <a:r>
              <a:rPr lang="en-US" sz="1500" dirty="0">
                <a:effectLst/>
                <a:latin typeface="Times New Roman" panose="02020603050405020304" pitchFamily="18" charset="0"/>
                <a:ea typeface="Times New Roman" panose="02020603050405020304" pitchFamily="18" charset="0"/>
              </a:rPr>
              <a:t> </a:t>
            </a:r>
            <a:r>
              <a:rPr lang="en-US" sz="1500" dirty="0" err="1">
                <a:effectLst/>
                <a:latin typeface="Times New Roman" panose="02020603050405020304" pitchFamily="18" charset="0"/>
                <a:ea typeface="Times New Roman" panose="02020603050405020304" pitchFamily="18" charset="0"/>
              </a:rPr>
              <a:t>quốc</a:t>
            </a:r>
            <a:r>
              <a:rPr lang="en-US" sz="1500" dirty="0">
                <a:effectLst/>
                <a:latin typeface="Times New Roman" panose="02020603050405020304" pitchFamily="18" charset="0"/>
                <a:ea typeface="Times New Roman" panose="02020603050405020304" pitchFamily="18" charset="0"/>
              </a:rPr>
              <a:t> </a:t>
            </a:r>
            <a:r>
              <a:rPr lang="en-US" sz="1500" dirty="0" err="1">
                <a:effectLst/>
                <a:latin typeface="Times New Roman" panose="02020603050405020304" pitchFamily="18" charset="0"/>
                <a:ea typeface="Times New Roman" panose="02020603050405020304" pitchFamily="18" charset="0"/>
              </a:rPr>
              <a:t>gia</a:t>
            </a:r>
            <a:r>
              <a:rPr lang="en-US" sz="1500" dirty="0">
                <a:effectLst/>
                <a:latin typeface="Times New Roman" panose="02020603050405020304" pitchFamily="18" charset="0"/>
                <a:ea typeface="Times New Roman" panose="02020603050405020304" pitchFamily="18" charset="0"/>
              </a:rPr>
              <a:t>, </a:t>
            </a:r>
            <a:r>
              <a:rPr lang="en-US" sz="1500" dirty="0" err="1">
                <a:effectLst/>
                <a:latin typeface="Times New Roman" panose="02020603050405020304" pitchFamily="18" charset="0"/>
                <a:ea typeface="Times New Roman" panose="02020603050405020304" pitchFamily="18" charset="0"/>
              </a:rPr>
              <a:t>lục</a:t>
            </a:r>
            <a:r>
              <a:rPr lang="en-US" sz="1500" dirty="0">
                <a:effectLst/>
                <a:latin typeface="Times New Roman" panose="02020603050405020304" pitchFamily="18" charset="0"/>
                <a:ea typeface="Times New Roman" panose="02020603050405020304" pitchFamily="18" charset="0"/>
              </a:rPr>
              <a:t> </a:t>
            </a:r>
            <a:r>
              <a:rPr lang="en-US" sz="1500" dirty="0" err="1">
                <a:effectLst/>
                <a:latin typeface="Times New Roman" panose="02020603050405020304" pitchFamily="18" charset="0"/>
                <a:ea typeface="Times New Roman" panose="02020603050405020304" pitchFamily="18" charset="0"/>
              </a:rPr>
              <a:t>địa</a:t>
            </a:r>
            <a:r>
              <a:rPr lang="en-US" sz="1500" dirty="0">
                <a:effectLst/>
                <a:latin typeface="Times New Roman" panose="02020603050405020304" pitchFamily="18" charset="0"/>
                <a:ea typeface="Times New Roman" panose="02020603050405020304" pitchFamily="18" charset="0"/>
              </a:rPr>
              <a:t> hay </a:t>
            </a:r>
            <a:r>
              <a:rPr lang="en-US" sz="1500" dirty="0" err="1">
                <a:effectLst/>
                <a:latin typeface="Times New Roman" panose="02020603050405020304" pitchFamily="18" charset="0"/>
                <a:ea typeface="Times New Roman" panose="02020603050405020304" pitchFamily="18" charset="0"/>
              </a:rPr>
              <a:t>toàn</a:t>
            </a:r>
            <a:r>
              <a:rPr lang="en-US" sz="1500" dirty="0">
                <a:effectLst/>
                <a:latin typeface="Times New Roman" panose="02020603050405020304" pitchFamily="18" charset="0"/>
                <a:ea typeface="Times New Roman" panose="02020603050405020304" pitchFamily="18" charset="0"/>
              </a:rPr>
              <a:t> </a:t>
            </a:r>
            <a:r>
              <a:rPr lang="en-US" sz="1500" dirty="0" err="1">
                <a:effectLst/>
                <a:latin typeface="Times New Roman" panose="02020603050405020304" pitchFamily="18" charset="0"/>
                <a:ea typeface="Times New Roman" panose="02020603050405020304" pitchFamily="18" charset="0"/>
              </a:rPr>
              <a:t>cầu</a:t>
            </a:r>
            <a:r>
              <a:rPr lang="en-US" sz="1500" dirty="0">
                <a:effectLst/>
                <a:latin typeface="Times New Roman" panose="02020603050405020304" pitchFamily="18" charset="0"/>
                <a:ea typeface="Times New Roman" panose="02020603050405020304" pitchFamily="18" charset="0"/>
              </a:rPr>
              <a:t>. </a:t>
            </a:r>
            <a:r>
              <a:rPr lang="en-US" sz="1500" dirty="0" err="1">
                <a:effectLst/>
                <a:latin typeface="Times New Roman" panose="02020603050405020304" pitchFamily="18" charset="0"/>
                <a:ea typeface="Times New Roman" panose="02020603050405020304" pitchFamily="18" charset="0"/>
              </a:rPr>
              <a:t>Mạng</a:t>
            </a:r>
            <a:r>
              <a:rPr lang="en-US" sz="1500" dirty="0">
                <a:effectLst/>
                <a:latin typeface="Times New Roman" panose="02020603050405020304" pitchFamily="18" charset="0"/>
                <a:ea typeface="Times New Roman" panose="02020603050405020304" pitchFamily="18" charset="0"/>
              </a:rPr>
              <a:t> WAN </a:t>
            </a:r>
            <a:r>
              <a:rPr lang="en-US" sz="1500" dirty="0" err="1">
                <a:effectLst/>
                <a:latin typeface="Times New Roman" panose="02020603050405020304" pitchFamily="18" charset="0"/>
                <a:ea typeface="Times New Roman" panose="02020603050405020304" pitchFamily="18" charset="0"/>
              </a:rPr>
              <a:t>thường</a:t>
            </a:r>
            <a:r>
              <a:rPr lang="en-US" sz="1500" dirty="0">
                <a:effectLst/>
                <a:latin typeface="Times New Roman" panose="02020603050405020304" pitchFamily="18" charset="0"/>
                <a:ea typeface="Times New Roman" panose="02020603050405020304" pitchFamily="18" charset="0"/>
              </a:rPr>
              <a:t> </a:t>
            </a:r>
            <a:r>
              <a:rPr lang="en-US" sz="1500" dirty="0" err="1">
                <a:effectLst/>
                <a:latin typeface="Times New Roman" panose="02020603050405020304" pitchFamily="18" charset="0"/>
                <a:ea typeface="Times New Roman" panose="02020603050405020304" pitchFamily="18" charset="0"/>
              </a:rPr>
              <a:t>là</a:t>
            </a:r>
            <a:r>
              <a:rPr lang="en-US" sz="1500" dirty="0">
                <a:effectLst/>
                <a:latin typeface="Times New Roman" panose="02020603050405020304" pitchFamily="18" charset="0"/>
                <a:ea typeface="Times New Roman" panose="02020603050405020304" pitchFamily="18" charset="0"/>
              </a:rPr>
              <a:t> </a:t>
            </a:r>
            <a:r>
              <a:rPr lang="en-US" sz="1500" dirty="0" err="1">
                <a:effectLst/>
                <a:latin typeface="Times New Roman" panose="02020603050405020304" pitchFamily="18" charset="0"/>
                <a:ea typeface="Times New Roman" panose="02020603050405020304" pitchFamily="18" charset="0"/>
              </a:rPr>
              <a:t>mạng</a:t>
            </a:r>
            <a:r>
              <a:rPr lang="en-US" sz="1500" dirty="0">
                <a:effectLst/>
                <a:latin typeface="Times New Roman" panose="02020603050405020304" pitchFamily="18" charset="0"/>
                <a:ea typeface="Times New Roman" panose="02020603050405020304" pitchFamily="18" charset="0"/>
              </a:rPr>
              <a:t> </a:t>
            </a:r>
            <a:r>
              <a:rPr lang="en-US" sz="1500" dirty="0" err="1">
                <a:effectLst/>
                <a:latin typeface="Times New Roman" panose="02020603050405020304" pitchFamily="18" charset="0"/>
                <a:ea typeface="Times New Roman" panose="02020603050405020304" pitchFamily="18" charset="0"/>
              </a:rPr>
              <a:t>của</a:t>
            </a:r>
            <a:r>
              <a:rPr lang="en-US" sz="1500" dirty="0">
                <a:effectLst/>
                <a:latin typeface="Times New Roman" panose="02020603050405020304" pitchFamily="18" charset="0"/>
                <a:ea typeface="Times New Roman" panose="02020603050405020304" pitchFamily="18" charset="0"/>
              </a:rPr>
              <a:t> </a:t>
            </a:r>
            <a:r>
              <a:rPr lang="en-US" sz="1500" dirty="0" err="1">
                <a:effectLst/>
                <a:latin typeface="Times New Roman" panose="02020603050405020304" pitchFamily="18" charset="0"/>
                <a:ea typeface="Times New Roman" panose="02020603050405020304" pitchFamily="18" charset="0"/>
              </a:rPr>
              <a:t>các</a:t>
            </a:r>
            <a:r>
              <a:rPr lang="en-US" sz="1500" dirty="0">
                <a:effectLst/>
                <a:latin typeface="Times New Roman" panose="02020603050405020304" pitchFamily="18" charset="0"/>
                <a:ea typeface="Times New Roman" panose="02020603050405020304" pitchFamily="18" charset="0"/>
              </a:rPr>
              <a:t> </a:t>
            </a:r>
            <a:r>
              <a:rPr lang="en-US" sz="1500" dirty="0" err="1">
                <a:effectLst/>
                <a:latin typeface="Times New Roman" panose="02020603050405020304" pitchFamily="18" charset="0"/>
                <a:ea typeface="Times New Roman" panose="02020603050405020304" pitchFamily="18" charset="0"/>
              </a:rPr>
              <a:t>công</a:t>
            </a:r>
            <a:r>
              <a:rPr lang="en-US" sz="1500" dirty="0">
                <a:effectLst/>
                <a:latin typeface="Times New Roman" panose="02020603050405020304" pitchFamily="18" charset="0"/>
                <a:ea typeface="Times New Roman" panose="02020603050405020304" pitchFamily="18" charset="0"/>
              </a:rPr>
              <a:t> ty </a:t>
            </a:r>
            <a:r>
              <a:rPr lang="en-US" sz="1500" dirty="0" err="1">
                <a:effectLst/>
                <a:latin typeface="Times New Roman" panose="02020603050405020304" pitchFamily="18" charset="0"/>
                <a:ea typeface="Times New Roman" panose="02020603050405020304" pitchFamily="18" charset="0"/>
              </a:rPr>
              <a:t>đa</a:t>
            </a:r>
            <a:r>
              <a:rPr lang="en-US" sz="1500" dirty="0">
                <a:effectLst/>
                <a:latin typeface="Times New Roman" panose="02020603050405020304" pitchFamily="18" charset="0"/>
                <a:ea typeface="Times New Roman" panose="02020603050405020304" pitchFamily="18" charset="0"/>
              </a:rPr>
              <a:t> </a:t>
            </a:r>
            <a:r>
              <a:rPr lang="en-US" sz="1500" dirty="0" err="1">
                <a:effectLst/>
                <a:latin typeface="Times New Roman" panose="02020603050405020304" pitchFamily="18" charset="0"/>
                <a:ea typeface="Times New Roman" panose="02020603050405020304" pitchFamily="18" charset="0"/>
              </a:rPr>
              <a:t>quốc</a:t>
            </a:r>
            <a:r>
              <a:rPr lang="en-US" sz="1500" dirty="0">
                <a:effectLst/>
                <a:latin typeface="Times New Roman" panose="02020603050405020304" pitchFamily="18" charset="0"/>
                <a:ea typeface="Times New Roman" panose="02020603050405020304" pitchFamily="18" charset="0"/>
              </a:rPr>
              <a:t> </a:t>
            </a:r>
            <a:r>
              <a:rPr lang="en-US" sz="1500" dirty="0" err="1">
                <a:effectLst/>
                <a:latin typeface="Times New Roman" panose="02020603050405020304" pitchFamily="18" charset="0"/>
                <a:ea typeface="Times New Roman" panose="02020603050405020304" pitchFamily="18" charset="0"/>
              </a:rPr>
              <a:t>gia</a:t>
            </a:r>
            <a:r>
              <a:rPr lang="en-US" sz="1500" dirty="0">
                <a:effectLst/>
                <a:latin typeface="Times New Roman" panose="02020603050405020304" pitchFamily="18" charset="0"/>
                <a:ea typeface="Times New Roman" panose="02020603050405020304" pitchFamily="18" charset="0"/>
              </a:rPr>
              <a:t> hay </a:t>
            </a:r>
            <a:r>
              <a:rPr lang="en-US" sz="1500" dirty="0" err="1">
                <a:effectLst/>
                <a:latin typeface="Times New Roman" panose="02020603050405020304" pitchFamily="18" charset="0"/>
                <a:ea typeface="Times New Roman" panose="02020603050405020304" pitchFamily="18" charset="0"/>
              </a:rPr>
              <a:t>toàn</a:t>
            </a:r>
            <a:r>
              <a:rPr lang="en-US" sz="1500" dirty="0">
                <a:effectLst/>
                <a:latin typeface="Times New Roman" panose="02020603050405020304" pitchFamily="18" charset="0"/>
                <a:ea typeface="Times New Roman" panose="02020603050405020304" pitchFamily="18" charset="0"/>
              </a:rPr>
              <a:t> </a:t>
            </a:r>
            <a:r>
              <a:rPr lang="en-US" sz="1500" dirty="0" err="1">
                <a:effectLst/>
                <a:latin typeface="Times New Roman" panose="02020603050405020304" pitchFamily="18" charset="0"/>
                <a:ea typeface="Times New Roman" panose="02020603050405020304" pitchFamily="18" charset="0"/>
              </a:rPr>
              <a:t>cầu</a:t>
            </a:r>
            <a:r>
              <a:rPr lang="en-US" sz="1500" dirty="0">
                <a:effectLst/>
                <a:latin typeface="Times New Roman" panose="02020603050405020304" pitchFamily="18" charset="0"/>
                <a:ea typeface="Times New Roman" panose="02020603050405020304" pitchFamily="18" charset="0"/>
              </a:rPr>
              <a:t>. </a:t>
            </a:r>
            <a:r>
              <a:rPr lang="en-US" sz="1500" dirty="0" err="1">
                <a:effectLst/>
                <a:latin typeface="Times New Roman" panose="02020603050405020304" pitchFamily="18" charset="0"/>
                <a:ea typeface="Times New Roman" panose="02020603050405020304" pitchFamily="18" charset="0"/>
              </a:rPr>
              <a:t>Mạng</a:t>
            </a:r>
            <a:r>
              <a:rPr lang="en-US" sz="1500" dirty="0">
                <a:effectLst/>
                <a:latin typeface="Times New Roman" panose="02020603050405020304" pitchFamily="18" charset="0"/>
                <a:ea typeface="Times New Roman" panose="02020603050405020304" pitchFamily="18" charset="0"/>
              </a:rPr>
              <a:t> WAN </a:t>
            </a:r>
            <a:r>
              <a:rPr lang="en-US" sz="1500" dirty="0" err="1">
                <a:effectLst/>
                <a:latin typeface="Times New Roman" panose="02020603050405020304" pitchFamily="18" charset="0"/>
                <a:ea typeface="Times New Roman" panose="02020603050405020304" pitchFamily="18" charset="0"/>
              </a:rPr>
              <a:t>là</a:t>
            </a:r>
            <a:r>
              <a:rPr lang="en-US" sz="1500" dirty="0">
                <a:effectLst/>
                <a:latin typeface="Times New Roman" panose="02020603050405020304" pitchFamily="18" charset="0"/>
                <a:ea typeface="Times New Roman" panose="02020603050405020304" pitchFamily="18" charset="0"/>
              </a:rPr>
              <a:t> </a:t>
            </a:r>
            <a:r>
              <a:rPr lang="en-US" sz="1500" dirty="0" err="1">
                <a:effectLst/>
                <a:latin typeface="Times New Roman" panose="02020603050405020304" pitchFamily="18" charset="0"/>
                <a:ea typeface="Times New Roman" panose="02020603050405020304" pitchFamily="18" charset="0"/>
              </a:rPr>
              <a:t>sự</a:t>
            </a:r>
            <a:r>
              <a:rPr lang="en-US" sz="1500" dirty="0">
                <a:effectLst/>
                <a:latin typeface="Times New Roman" panose="02020603050405020304" pitchFamily="18" charset="0"/>
                <a:ea typeface="Times New Roman" panose="02020603050405020304" pitchFamily="18" charset="0"/>
              </a:rPr>
              <a:t> </a:t>
            </a:r>
            <a:r>
              <a:rPr lang="en-US" sz="1500" dirty="0" err="1">
                <a:effectLst/>
                <a:latin typeface="Times New Roman" panose="02020603050405020304" pitchFamily="18" charset="0"/>
                <a:ea typeface="Times New Roman" panose="02020603050405020304" pitchFamily="18" charset="0"/>
              </a:rPr>
              <a:t>kết</a:t>
            </a:r>
            <a:r>
              <a:rPr lang="en-US" sz="1500" dirty="0">
                <a:effectLst/>
                <a:latin typeface="Times New Roman" panose="02020603050405020304" pitchFamily="18" charset="0"/>
                <a:ea typeface="Times New Roman" panose="02020603050405020304" pitchFamily="18" charset="0"/>
              </a:rPr>
              <a:t> </a:t>
            </a:r>
            <a:r>
              <a:rPr lang="en-US" sz="1500" dirty="0" err="1">
                <a:effectLst/>
                <a:latin typeface="Times New Roman" panose="02020603050405020304" pitchFamily="18" charset="0"/>
                <a:ea typeface="Times New Roman" panose="02020603050405020304" pitchFamily="18" charset="0"/>
              </a:rPr>
              <a:t>hợp</a:t>
            </a:r>
            <a:r>
              <a:rPr lang="en-US" sz="1500" dirty="0">
                <a:effectLst/>
                <a:latin typeface="Times New Roman" panose="02020603050405020304" pitchFamily="18" charset="0"/>
                <a:ea typeface="Times New Roman" panose="02020603050405020304" pitchFamily="18" charset="0"/>
              </a:rPr>
              <a:t> </a:t>
            </a:r>
            <a:r>
              <a:rPr lang="en-US" sz="1500" dirty="0" err="1">
                <a:effectLst/>
                <a:latin typeface="Times New Roman" panose="02020603050405020304" pitchFamily="18" charset="0"/>
                <a:ea typeface="Times New Roman" panose="02020603050405020304" pitchFamily="18" charset="0"/>
              </a:rPr>
              <a:t>giữa</a:t>
            </a:r>
            <a:r>
              <a:rPr lang="en-US" sz="1500" dirty="0">
                <a:effectLst/>
                <a:latin typeface="Times New Roman" panose="02020603050405020304" pitchFamily="18" charset="0"/>
                <a:ea typeface="Times New Roman" panose="02020603050405020304" pitchFamily="18" charset="0"/>
              </a:rPr>
              <a:t> </a:t>
            </a:r>
            <a:r>
              <a:rPr lang="en-US" sz="1500" dirty="0" err="1">
                <a:effectLst/>
                <a:latin typeface="Times New Roman" panose="02020603050405020304" pitchFamily="18" charset="0"/>
                <a:ea typeface="Times New Roman" panose="02020603050405020304" pitchFamily="18" charset="0"/>
              </a:rPr>
              <a:t>mạng</a:t>
            </a:r>
            <a:r>
              <a:rPr lang="en-US" sz="1500" dirty="0">
                <a:effectLst/>
                <a:latin typeface="Times New Roman" panose="02020603050405020304" pitchFamily="18" charset="0"/>
                <a:ea typeface="Times New Roman" panose="02020603050405020304" pitchFamily="18" charset="0"/>
              </a:rPr>
              <a:t> LAN </a:t>
            </a:r>
            <a:r>
              <a:rPr lang="en-US" sz="1500" dirty="0" err="1">
                <a:effectLst/>
                <a:latin typeface="Times New Roman" panose="02020603050405020304" pitchFamily="18" charset="0"/>
                <a:ea typeface="Times New Roman" panose="02020603050405020304" pitchFamily="18" charset="0"/>
              </a:rPr>
              <a:t>và</a:t>
            </a:r>
            <a:r>
              <a:rPr lang="en-US" sz="1500" dirty="0">
                <a:effectLst/>
                <a:latin typeface="Times New Roman" panose="02020603050405020304" pitchFamily="18" charset="0"/>
                <a:ea typeface="Times New Roman" panose="02020603050405020304" pitchFamily="18" charset="0"/>
              </a:rPr>
              <a:t> </a:t>
            </a:r>
            <a:r>
              <a:rPr lang="en-US" sz="1500" dirty="0" err="1">
                <a:effectLst/>
                <a:latin typeface="Times New Roman" panose="02020603050405020304" pitchFamily="18" charset="0"/>
                <a:ea typeface="Times New Roman" panose="02020603050405020304" pitchFamily="18" charset="0"/>
              </a:rPr>
              <a:t>mạng</a:t>
            </a:r>
            <a:r>
              <a:rPr lang="en-US" sz="1500" dirty="0">
                <a:effectLst/>
                <a:latin typeface="Times New Roman" panose="02020603050405020304" pitchFamily="18" charset="0"/>
                <a:ea typeface="Times New Roman" panose="02020603050405020304" pitchFamily="18" charset="0"/>
              </a:rPr>
              <a:t> MAN </a:t>
            </a:r>
            <a:r>
              <a:rPr lang="en-US" sz="1500" dirty="0" err="1">
                <a:effectLst/>
                <a:latin typeface="Times New Roman" panose="02020603050405020304" pitchFamily="18" charset="0"/>
                <a:ea typeface="Times New Roman" panose="02020603050405020304" pitchFamily="18" charset="0"/>
              </a:rPr>
              <a:t>nối</a:t>
            </a:r>
            <a:r>
              <a:rPr lang="en-US" sz="1500" dirty="0">
                <a:effectLst/>
                <a:latin typeface="Times New Roman" panose="02020603050405020304" pitchFamily="18" charset="0"/>
                <a:ea typeface="Times New Roman" panose="02020603050405020304" pitchFamily="18" charset="0"/>
              </a:rPr>
              <a:t> </a:t>
            </a:r>
            <a:r>
              <a:rPr lang="en-US" sz="1500" dirty="0" err="1">
                <a:effectLst/>
                <a:latin typeface="Times New Roman" panose="02020603050405020304" pitchFamily="18" charset="0"/>
                <a:ea typeface="Times New Roman" panose="02020603050405020304" pitchFamily="18" charset="0"/>
              </a:rPr>
              <a:t>lại</a:t>
            </a:r>
            <a:r>
              <a:rPr lang="en-US" sz="1500" dirty="0">
                <a:effectLst/>
                <a:latin typeface="Times New Roman" panose="02020603050405020304" pitchFamily="18" charset="0"/>
                <a:ea typeface="Times New Roman" panose="02020603050405020304" pitchFamily="18" charset="0"/>
              </a:rPr>
              <a:t> </a:t>
            </a:r>
            <a:r>
              <a:rPr lang="en-US" sz="1500" dirty="0" err="1">
                <a:effectLst/>
                <a:latin typeface="Times New Roman" panose="02020603050405020304" pitchFamily="18" charset="0"/>
                <a:ea typeface="Times New Roman" panose="02020603050405020304" pitchFamily="18" charset="0"/>
              </a:rPr>
              <a:t>với</a:t>
            </a:r>
            <a:r>
              <a:rPr lang="en-US" sz="1500" dirty="0">
                <a:effectLst/>
                <a:latin typeface="Times New Roman" panose="02020603050405020304" pitchFamily="18" charset="0"/>
                <a:ea typeface="Times New Roman" panose="02020603050405020304" pitchFamily="18" charset="0"/>
              </a:rPr>
              <a:t> </a:t>
            </a:r>
            <a:r>
              <a:rPr lang="en-US" sz="1500" dirty="0" err="1">
                <a:effectLst/>
                <a:latin typeface="Times New Roman" panose="02020603050405020304" pitchFamily="18" charset="0"/>
                <a:ea typeface="Times New Roman" panose="02020603050405020304" pitchFamily="18" charset="0"/>
              </a:rPr>
              <a:t>nhau</a:t>
            </a:r>
            <a:r>
              <a:rPr lang="en-US" sz="1500" dirty="0">
                <a:effectLst/>
                <a:latin typeface="Times New Roman" panose="02020603050405020304" pitchFamily="18" charset="0"/>
                <a:ea typeface="Times New Roman" panose="02020603050405020304" pitchFamily="18" charset="0"/>
              </a:rPr>
              <a:t> </a:t>
            </a:r>
            <a:r>
              <a:rPr lang="en-US" sz="1500" dirty="0" err="1">
                <a:effectLst/>
                <a:latin typeface="Times New Roman" panose="02020603050405020304" pitchFamily="18" charset="0"/>
                <a:ea typeface="Times New Roman" panose="02020603050405020304" pitchFamily="18" charset="0"/>
              </a:rPr>
              <a:t>thông</a:t>
            </a:r>
            <a:r>
              <a:rPr lang="en-US" sz="1500" dirty="0">
                <a:effectLst/>
                <a:latin typeface="Times New Roman" panose="02020603050405020304" pitchFamily="18" charset="0"/>
                <a:ea typeface="Times New Roman" panose="02020603050405020304" pitchFamily="18" charset="0"/>
              </a:rPr>
              <a:t> qua </a:t>
            </a:r>
            <a:r>
              <a:rPr lang="en-US" sz="1500" dirty="0" err="1">
                <a:effectLst/>
                <a:latin typeface="Times New Roman" panose="02020603050405020304" pitchFamily="18" charset="0"/>
                <a:ea typeface="Times New Roman" panose="02020603050405020304" pitchFamily="18" charset="0"/>
              </a:rPr>
              <a:t>vệ</a:t>
            </a:r>
            <a:r>
              <a:rPr lang="en-US" sz="1500" dirty="0">
                <a:effectLst/>
                <a:latin typeface="Times New Roman" panose="02020603050405020304" pitchFamily="18" charset="0"/>
                <a:ea typeface="Times New Roman" panose="02020603050405020304" pitchFamily="18" charset="0"/>
              </a:rPr>
              <a:t> </a:t>
            </a:r>
            <a:r>
              <a:rPr lang="en-US" sz="1500" dirty="0" err="1">
                <a:effectLst/>
                <a:latin typeface="Times New Roman" panose="02020603050405020304" pitchFamily="18" charset="0"/>
                <a:ea typeface="Times New Roman" panose="02020603050405020304" pitchFamily="18" charset="0"/>
              </a:rPr>
              <a:t>tinh</a:t>
            </a:r>
            <a:r>
              <a:rPr lang="en-US" sz="1500" dirty="0">
                <a:effectLst/>
                <a:latin typeface="Times New Roman" panose="02020603050405020304" pitchFamily="18" charset="0"/>
                <a:ea typeface="Times New Roman" panose="02020603050405020304" pitchFamily="18" charset="0"/>
              </a:rPr>
              <a:t>, </a:t>
            </a:r>
            <a:r>
              <a:rPr lang="en-US" sz="1500" dirty="0" err="1">
                <a:effectLst/>
                <a:latin typeface="Times New Roman" panose="02020603050405020304" pitchFamily="18" charset="0"/>
                <a:ea typeface="Times New Roman" panose="02020603050405020304" pitchFamily="18" charset="0"/>
              </a:rPr>
              <a:t>cáp</a:t>
            </a:r>
            <a:r>
              <a:rPr lang="en-US" sz="1500" dirty="0">
                <a:effectLst/>
                <a:latin typeface="Times New Roman" panose="02020603050405020304" pitchFamily="18" charset="0"/>
                <a:ea typeface="Times New Roman" panose="02020603050405020304" pitchFamily="18" charset="0"/>
              </a:rPr>
              <a:t> </a:t>
            </a:r>
            <a:r>
              <a:rPr lang="en-US" sz="1500" dirty="0" err="1">
                <a:effectLst/>
                <a:latin typeface="Times New Roman" panose="02020603050405020304" pitchFamily="18" charset="0"/>
                <a:ea typeface="Times New Roman" panose="02020603050405020304" pitchFamily="18" charset="0"/>
              </a:rPr>
              <a:t>quang</a:t>
            </a:r>
            <a:r>
              <a:rPr lang="en-US" sz="1500" dirty="0">
                <a:effectLst/>
                <a:latin typeface="Times New Roman" panose="02020603050405020304" pitchFamily="18" charset="0"/>
                <a:ea typeface="Times New Roman" panose="02020603050405020304" pitchFamily="18" charset="0"/>
              </a:rPr>
              <a:t> </a:t>
            </a:r>
            <a:r>
              <a:rPr lang="en-US" sz="1500" dirty="0" err="1">
                <a:effectLst/>
                <a:latin typeface="Times New Roman" panose="02020603050405020304" pitchFamily="18" charset="0"/>
                <a:ea typeface="Times New Roman" panose="02020603050405020304" pitchFamily="18" charset="0"/>
              </a:rPr>
              <a:t>hoặc</a:t>
            </a:r>
            <a:r>
              <a:rPr lang="en-US" sz="1500" dirty="0">
                <a:effectLst/>
                <a:latin typeface="Times New Roman" panose="02020603050405020304" pitchFamily="18" charset="0"/>
                <a:ea typeface="Times New Roman" panose="02020603050405020304" pitchFamily="18" charset="0"/>
              </a:rPr>
              <a:t> </a:t>
            </a:r>
            <a:r>
              <a:rPr lang="en-US" sz="1500" dirty="0" err="1">
                <a:effectLst/>
                <a:latin typeface="Times New Roman" panose="02020603050405020304" pitchFamily="18" charset="0"/>
                <a:ea typeface="Times New Roman" panose="02020603050405020304" pitchFamily="18" charset="0"/>
              </a:rPr>
              <a:t>cáp</a:t>
            </a:r>
            <a:r>
              <a:rPr lang="en-US" sz="1500" dirty="0">
                <a:effectLst/>
                <a:latin typeface="Times New Roman" panose="02020603050405020304" pitchFamily="18" charset="0"/>
                <a:ea typeface="Times New Roman" panose="02020603050405020304" pitchFamily="18" charset="0"/>
              </a:rPr>
              <a:t> </a:t>
            </a:r>
            <a:r>
              <a:rPr lang="en-US" sz="1500" dirty="0" err="1">
                <a:effectLst/>
                <a:latin typeface="Times New Roman" panose="02020603050405020304" pitchFamily="18" charset="0"/>
                <a:ea typeface="Times New Roman" panose="02020603050405020304" pitchFamily="18" charset="0"/>
              </a:rPr>
              <a:t>dây</a:t>
            </a:r>
            <a:r>
              <a:rPr lang="en-US" sz="1500" dirty="0">
                <a:effectLst/>
                <a:latin typeface="Times New Roman" panose="02020603050405020304" pitchFamily="18" charset="0"/>
                <a:ea typeface="Times New Roman" panose="02020603050405020304" pitchFamily="18" charset="0"/>
              </a:rPr>
              <a:t> </a:t>
            </a:r>
            <a:r>
              <a:rPr lang="en-US" sz="1500" dirty="0" err="1">
                <a:effectLst/>
                <a:latin typeface="Times New Roman" panose="02020603050405020304" pitchFamily="18" charset="0"/>
                <a:ea typeface="Times New Roman" panose="02020603050405020304" pitchFamily="18" charset="0"/>
              </a:rPr>
              <a:t>điện</a:t>
            </a:r>
            <a:r>
              <a:rPr lang="en-US" sz="1500" dirty="0">
                <a:effectLst/>
                <a:latin typeface="Times New Roman" panose="02020603050405020304" pitchFamily="18" charset="0"/>
                <a:ea typeface="Times New Roman" panose="02020603050405020304" pitchFamily="18" charset="0"/>
              </a:rPr>
              <a:t>. </a:t>
            </a:r>
          </a:p>
        </p:txBody>
      </p:sp>
      <p:sp>
        <p:nvSpPr>
          <p:cNvPr id="4" name="Rectangle 3">
            <a:extLst>
              <a:ext uri="{FF2B5EF4-FFF2-40B4-BE49-F238E27FC236}">
                <a16:creationId xmlns:a16="http://schemas.microsoft.com/office/drawing/2014/main" id="{59D69C9F-46AC-4396-B023-9DAB2FA8A561}"/>
              </a:ext>
            </a:extLst>
          </p:cNvPr>
          <p:cNvSpPr/>
          <p:nvPr/>
        </p:nvSpPr>
        <p:spPr>
          <a:xfrm>
            <a:off x="1790494" y="207948"/>
            <a:ext cx="7630685" cy="600293"/>
          </a:xfrm>
          <a:prstGeom prst="rect">
            <a:avLst/>
          </a:prstGeom>
        </p:spPr>
        <p:txBody>
          <a:bodyPr wrap="square">
            <a:spAutoFit/>
          </a:bodyPr>
          <a:lstStyle/>
          <a:p>
            <a:pPr marL="0" marR="0" algn="just">
              <a:lnSpc>
                <a:spcPct val="150000"/>
              </a:lnSpc>
              <a:spcBef>
                <a:spcPts val="600"/>
              </a:spcBef>
              <a:spcAft>
                <a:spcPts val="600"/>
              </a:spcAft>
              <a:tabLst>
                <a:tab pos="4050665" algn="ctr"/>
              </a:tabLst>
            </a:pPr>
            <a:r>
              <a:rPr lang="en-US" sz="2500" b="1" dirty="0">
                <a:effectLst/>
                <a:latin typeface="Times New Roman" panose="02020603050405020304" pitchFamily="18" charset="0"/>
                <a:ea typeface="Times New Roman" panose="02020603050405020304" pitchFamily="18" charset="0"/>
              </a:rPr>
              <a:t>2.3 WAN (Wide Area Network) – </a:t>
            </a:r>
            <a:r>
              <a:rPr lang="en-US" sz="2500" b="1" dirty="0" err="1">
                <a:effectLst/>
                <a:latin typeface="Times New Roman" panose="02020603050405020304" pitchFamily="18" charset="0"/>
                <a:ea typeface="Times New Roman" panose="02020603050405020304" pitchFamily="18" charset="0"/>
              </a:rPr>
              <a:t>Mạng</a:t>
            </a:r>
            <a:r>
              <a:rPr lang="en-US" sz="2500" b="1" dirty="0">
                <a:effectLst/>
                <a:latin typeface="Times New Roman" panose="02020603050405020304" pitchFamily="18" charset="0"/>
                <a:ea typeface="Times New Roman" panose="02020603050405020304" pitchFamily="18" charset="0"/>
              </a:rPr>
              <a:t> </a:t>
            </a:r>
            <a:r>
              <a:rPr lang="en-US" sz="2500" b="1" dirty="0" err="1">
                <a:effectLst/>
                <a:latin typeface="Times New Roman" panose="02020603050405020304" pitchFamily="18" charset="0"/>
                <a:ea typeface="Times New Roman" panose="02020603050405020304" pitchFamily="18" charset="0"/>
              </a:rPr>
              <a:t>diện</a:t>
            </a:r>
            <a:r>
              <a:rPr lang="en-US" sz="2500" b="1" dirty="0">
                <a:effectLst/>
                <a:latin typeface="Times New Roman" panose="02020603050405020304" pitchFamily="18" charset="0"/>
                <a:ea typeface="Times New Roman" panose="02020603050405020304" pitchFamily="18" charset="0"/>
              </a:rPr>
              <a:t> </a:t>
            </a:r>
            <a:r>
              <a:rPr lang="en-US" sz="2500" b="1" dirty="0" err="1">
                <a:effectLst/>
                <a:latin typeface="Times New Roman" panose="02020603050405020304" pitchFamily="18" charset="0"/>
                <a:ea typeface="Times New Roman" panose="02020603050405020304" pitchFamily="18" charset="0"/>
              </a:rPr>
              <a:t>rộng</a:t>
            </a:r>
            <a:endParaRPr lang="en-US" sz="2500" b="1" dirty="0">
              <a:effectLst/>
              <a:latin typeface="Times New Roman" panose="02020603050405020304" pitchFamily="18" charset="0"/>
              <a:ea typeface="Times New Roman" panose="02020603050405020304" pitchFamily="18" charset="0"/>
            </a:endParaRPr>
          </a:p>
        </p:txBody>
      </p:sp>
      <p:grpSp>
        <p:nvGrpSpPr>
          <p:cNvPr id="7" name="Google Shape;2557;p25">
            <a:extLst>
              <a:ext uri="{FF2B5EF4-FFF2-40B4-BE49-F238E27FC236}">
                <a16:creationId xmlns:a16="http://schemas.microsoft.com/office/drawing/2014/main" id="{459571AF-D08C-4517-88CF-80218F430BB2}"/>
              </a:ext>
            </a:extLst>
          </p:cNvPr>
          <p:cNvGrpSpPr/>
          <p:nvPr/>
        </p:nvGrpSpPr>
        <p:grpSpPr>
          <a:xfrm rot="-8839275">
            <a:off x="7489684" y="419288"/>
            <a:ext cx="1158604" cy="1369064"/>
            <a:chOff x="1286350" y="1839150"/>
            <a:chExt cx="137875" cy="164775"/>
          </a:xfrm>
        </p:grpSpPr>
        <p:sp>
          <p:nvSpPr>
            <p:cNvPr id="8" name="Google Shape;2558;p25">
              <a:extLst>
                <a:ext uri="{FF2B5EF4-FFF2-40B4-BE49-F238E27FC236}">
                  <a16:creationId xmlns:a16="http://schemas.microsoft.com/office/drawing/2014/main" id="{C564317E-ECA9-4CD0-9471-BF55D1796060}"/>
                </a:ext>
              </a:extLst>
            </p:cNvPr>
            <p:cNvSpPr/>
            <p:nvPr/>
          </p:nvSpPr>
          <p:spPr>
            <a:xfrm>
              <a:off x="1286350" y="1887900"/>
              <a:ext cx="105475" cy="116025"/>
            </a:xfrm>
            <a:custGeom>
              <a:avLst/>
              <a:gdLst/>
              <a:ahLst/>
              <a:cxnLst/>
              <a:rect l="l" t="t" r="r" b="b"/>
              <a:pathLst>
                <a:path w="4219" h="4641" extrusionOk="0">
                  <a:moveTo>
                    <a:pt x="3227" y="1"/>
                  </a:moveTo>
                  <a:cubicBezTo>
                    <a:pt x="3081" y="1"/>
                    <a:pt x="2949" y="52"/>
                    <a:pt x="2861" y="155"/>
                  </a:cubicBezTo>
                  <a:lnTo>
                    <a:pt x="860" y="2894"/>
                  </a:lnTo>
                  <a:cubicBezTo>
                    <a:pt x="842" y="2922"/>
                    <a:pt x="868" y="2957"/>
                    <a:pt x="903" y="2957"/>
                  </a:cubicBezTo>
                  <a:cubicBezTo>
                    <a:pt x="907" y="2957"/>
                    <a:pt x="912" y="2957"/>
                    <a:pt x="918" y="2955"/>
                  </a:cubicBezTo>
                  <a:lnTo>
                    <a:pt x="1090" y="2861"/>
                  </a:lnTo>
                  <a:lnTo>
                    <a:pt x="15" y="4579"/>
                  </a:lnTo>
                  <a:cubicBezTo>
                    <a:pt x="0" y="4610"/>
                    <a:pt x="21" y="4640"/>
                    <a:pt x="48" y="4640"/>
                  </a:cubicBezTo>
                  <a:cubicBezTo>
                    <a:pt x="58" y="4640"/>
                    <a:pt x="68" y="4637"/>
                    <a:pt x="77" y="4628"/>
                  </a:cubicBezTo>
                  <a:lnTo>
                    <a:pt x="2484" y="2496"/>
                  </a:lnTo>
                  <a:lnTo>
                    <a:pt x="2459" y="2660"/>
                  </a:lnTo>
                  <a:cubicBezTo>
                    <a:pt x="2456" y="2686"/>
                    <a:pt x="2478" y="2704"/>
                    <a:pt x="2499" y="2704"/>
                  </a:cubicBezTo>
                  <a:cubicBezTo>
                    <a:pt x="2508" y="2704"/>
                    <a:pt x="2517" y="2700"/>
                    <a:pt x="2525" y="2693"/>
                  </a:cubicBezTo>
                  <a:lnTo>
                    <a:pt x="4022" y="1159"/>
                  </a:lnTo>
                  <a:cubicBezTo>
                    <a:pt x="4218" y="938"/>
                    <a:pt x="4128" y="540"/>
                    <a:pt x="3833" y="282"/>
                  </a:cubicBezTo>
                  <a:lnTo>
                    <a:pt x="3755" y="216"/>
                  </a:lnTo>
                  <a:cubicBezTo>
                    <a:pt x="3594" y="73"/>
                    <a:pt x="3401" y="1"/>
                    <a:pt x="3227" y="1"/>
                  </a:cubicBezTo>
                  <a:close/>
                </a:path>
              </a:pathLst>
            </a:custGeom>
            <a:solidFill>
              <a:srgbClr val="0F0F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559;p25">
              <a:extLst>
                <a:ext uri="{FF2B5EF4-FFF2-40B4-BE49-F238E27FC236}">
                  <a16:creationId xmlns:a16="http://schemas.microsoft.com/office/drawing/2014/main" id="{5199A9E1-CAD9-4CDC-9776-46DCEF79F419}"/>
                </a:ext>
              </a:extLst>
            </p:cNvPr>
            <p:cNvSpPr/>
            <p:nvPr/>
          </p:nvSpPr>
          <p:spPr>
            <a:xfrm>
              <a:off x="1295975" y="1892950"/>
              <a:ext cx="90625" cy="99800"/>
            </a:xfrm>
            <a:custGeom>
              <a:avLst/>
              <a:gdLst/>
              <a:ahLst/>
              <a:cxnLst/>
              <a:rect l="l" t="t" r="r" b="b"/>
              <a:pathLst>
                <a:path w="3625" h="3992" extrusionOk="0">
                  <a:moveTo>
                    <a:pt x="2865" y="0"/>
                  </a:moveTo>
                  <a:cubicBezTo>
                    <a:pt x="2735" y="0"/>
                    <a:pt x="2613" y="47"/>
                    <a:pt x="2529" y="141"/>
                  </a:cubicBezTo>
                  <a:lnTo>
                    <a:pt x="779" y="2511"/>
                  </a:lnTo>
                  <a:cubicBezTo>
                    <a:pt x="760" y="2533"/>
                    <a:pt x="775" y="2560"/>
                    <a:pt x="799" y="2560"/>
                  </a:cubicBezTo>
                  <a:cubicBezTo>
                    <a:pt x="807" y="2560"/>
                    <a:pt x="815" y="2558"/>
                    <a:pt x="824" y="2552"/>
                  </a:cubicBezTo>
                  <a:lnTo>
                    <a:pt x="963" y="2474"/>
                  </a:lnTo>
                  <a:lnTo>
                    <a:pt x="963" y="2474"/>
                  </a:lnTo>
                  <a:lnTo>
                    <a:pt x="16" y="3942"/>
                  </a:lnTo>
                  <a:cubicBezTo>
                    <a:pt x="0" y="3965"/>
                    <a:pt x="21" y="3991"/>
                    <a:pt x="44" y="3991"/>
                  </a:cubicBezTo>
                  <a:cubicBezTo>
                    <a:pt x="51" y="3991"/>
                    <a:pt x="58" y="3989"/>
                    <a:pt x="65" y="3983"/>
                  </a:cubicBezTo>
                  <a:lnTo>
                    <a:pt x="2132" y="2109"/>
                  </a:lnTo>
                  <a:lnTo>
                    <a:pt x="2107" y="2245"/>
                  </a:lnTo>
                  <a:cubicBezTo>
                    <a:pt x="2102" y="2270"/>
                    <a:pt x="2118" y="2287"/>
                    <a:pt x="2136" y="2287"/>
                  </a:cubicBezTo>
                  <a:cubicBezTo>
                    <a:pt x="2145" y="2287"/>
                    <a:pt x="2154" y="2283"/>
                    <a:pt x="2160" y="2273"/>
                  </a:cubicBezTo>
                  <a:lnTo>
                    <a:pt x="3452" y="937"/>
                  </a:lnTo>
                  <a:cubicBezTo>
                    <a:pt x="3624" y="740"/>
                    <a:pt x="3567" y="412"/>
                    <a:pt x="3329" y="207"/>
                  </a:cubicBezTo>
                  <a:lnTo>
                    <a:pt x="3268" y="158"/>
                  </a:lnTo>
                  <a:cubicBezTo>
                    <a:pt x="3148" y="52"/>
                    <a:pt x="3002" y="0"/>
                    <a:pt x="2865" y="0"/>
                  </a:cubicBezTo>
                  <a:close/>
                </a:path>
              </a:pathLst>
            </a:custGeom>
            <a:solidFill>
              <a:srgbClr val="4128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560;p25">
              <a:extLst>
                <a:ext uri="{FF2B5EF4-FFF2-40B4-BE49-F238E27FC236}">
                  <a16:creationId xmlns:a16="http://schemas.microsoft.com/office/drawing/2014/main" id="{1A1AA823-59B6-43F1-BD15-14D08E4C9BAD}"/>
                </a:ext>
              </a:extLst>
            </p:cNvPr>
            <p:cNvSpPr/>
            <p:nvPr/>
          </p:nvSpPr>
          <p:spPr>
            <a:xfrm>
              <a:off x="1320150" y="1899225"/>
              <a:ext cx="59075" cy="65950"/>
            </a:xfrm>
            <a:custGeom>
              <a:avLst/>
              <a:gdLst/>
              <a:ahLst/>
              <a:cxnLst/>
              <a:rect l="l" t="t" r="r" b="b"/>
              <a:pathLst>
                <a:path w="2363" h="2638" extrusionOk="0">
                  <a:moveTo>
                    <a:pt x="496" y="1649"/>
                  </a:moveTo>
                  <a:lnTo>
                    <a:pt x="1616" y="128"/>
                  </a:lnTo>
                  <a:cubicBezTo>
                    <a:pt x="1722" y="1"/>
                    <a:pt x="1948" y="13"/>
                    <a:pt x="2112" y="157"/>
                  </a:cubicBezTo>
                  <a:lnTo>
                    <a:pt x="2153" y="194"/>
                  </a:lnTo>
                  <a:cubicBezTo>
                    <a:pt x="2317" y="337"/>
                    <a:pt x="2362" y="559"/>
                    <a:pt x="2251" y="682"/>
                  </a:cubicBezTo>
                  <a:lnTo>
                    <a:pt x="1419" y="1539"/>
                  </a:lnTo>
                  <a:cubicBezTo>
                    <a:pt x="1407" y="1551"/>
                    <a:pt x="1374" y="1543"/>
                    <a:pt x="1378" y="1518"/>
                  </a:cubicBezTo>
                  <a:lnTo>
                    <a:pt x="1390" y="1436"/>
                  </a:lnTo>
                  <a:lnTo>
                    <a:pt x="58" y="2617"/>
                  </a:lnTo>
                  <a:cubicBezTo>
                    <a:pt x="37" y="2638"/>
                    <a:pt x="0" y="2613"/>
                    <a:pt x="21" y="2588"/>
                  </a:cubicBezTo>
                  <a:lnTo>
                    <a:pt x="615" y="1645"/>
                  </a:lnTo>
                  <a:lnTo>
                    <a:pt x="533" y="1690"/>
                  </a:lnTo>
                  <a:cubicBezTo>
                    <a:pt x="509" y="1703"/>
                    <a:pt x="484" y="1670"/>
                    <a:pt x="496" y="1649"/>
                  </a:cubicBezTo>
                  <a:close/>
                </a:path>
              </a:pathLst>
            </a:custGeom>
            <a:solidFill>
              <a:srgbClr val="753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561;p25">
              <a:extLst>
                <a:ext uri="{FF2B5EF4-FFF2-40B4-BE49-F238E27FC236}">
                  <a16:creationId xmlns:a16="http://schemas.microsoft.com/office/drawing/2014/main" id="{9D275C4A-969B-4645-9F23-DDFB2715714D}"/>
                </a:ext>
              </a:extLst>
            </p:cNvPr>
            <p:cNvSpPr/>
            <p:nvPr/>
          </p:nvSpPr>
          <p:spPr>
            <a:xfrm>
              <a:off x="1332425" y="1900250"/>
              <a:ext cx="44625" cy="41100"/>
            </a:xfrm>
            <a:custGeom>
              <a:avLst/>
              <a:gdLst/>
              <a:ahLst/>
              <a:cxnLst/>
              <a:rect l="l" t="t" r="r" b="b"/>
              <a:pathLst>
                <a:path w="1785" h="1644" extrusionOk="0">
                  <a:moveTo>
                    <a:pt x="1333" y="1"/>
                  </a:moveTo>
                  <a:cubicBezTo>
                    <a:pt x="1250" y="1"/>
                    <a:pt x="1174" y="30"/>
                    <a:pt x="1125" y="87"/>
                  </a:cubicBezTo>
                  <a:lnTo>
                    <a:pt x="18" y="1592"/>
                  </a:lnTo>
                  <a:cubicBezTo>
                    <a:pt x="0" y="1616"/>
                    <a:pt x="18" y="1644"/>
                    <a:pt x="42" y="1644"/>
                  </a:cubicBezTo>
                  <a:cubicBezTo>
                    <a:pt x="46" y="1644"/>
                    <a:pt x="50" y="1643"/>
                    <a:pt x="55" y="1641"/>
                  </a:cubicBezTo>
                  <a:lnTo>
                    <a:pt x="108" y="1608"/>
                  </a:lnTo>
                  <a:lnTo>
                    <a:pt x="1174" y="165"/>
                  </a:lnTo>
                  <a:cubicBezTo>
                    <a:pt x="1225" y="105"/>
                    <a:pt x="1300" y="76"/>
                    <a:pt x="1382" y="76"/>
                  </a:cubicBezTo>
                  <a:cubicBezTo>
                    <a:pt x="1479" y="76"/>
                    <a:pt x="1586" y="116"/>
                    <a:pt x="1674" y="194"/>
                  </a:cubicBezTo>
                  <a:lnTo>
                    <a:pt x="1715" y="231"/>
                  </a:lnTo>
                  <a:cubicBezTo>
                    <a:pt x="1744" y="255"/>
                    <a:pt x="1764" y="280"/>
                    <a:pt x="1785" y="313"/>
                  </a:cubicBezTo>
                  <a:cubicBezTo>
                    <a:pt x="1760" y="255"/>
                    <a:pt x="1719" y="198"/>
                    <a:pt x="1662" y="153"/>
                  </a:cubicBezTo>
                  <a:lnTo>
                    <a:pt x="1621" y="116"/>
                  </a:lnTo>
                  <a:cubicBezTo>
                    <a:pt x="1533" y="39"/>
                    <a:pt x="1428" y="1"/>
                    <a:pt x="1333" y="1"/>
                  </a:cubicBezTo>
                  <a:close/>
                </a:path>
              </a:pathLst>
            </a:custGeom>
            <a:solidFill>
              <a:srgbClr val="2310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562;p25">
              <a:extLst>
                <a:ext uri="{FF2B5EF4-FFF2-40B4-BE49-F238E27FC236}">
                  <a16:creationId xmlns:a16="http://schemas.microsoft.com/office/drawing/2014/main" id="{BBA81DD8-5773-48C2-81EC-2502E6E28D5D}"/>
                </a:ext>
              </a:extLst>
            </p:cNvPr>
            <p:cNvSpPr/>
            <p:nvPr/>
          </p:nvSpPr>
          <p:spPr>
            <a:xfrm>
              <a:off x="1320325" y="1942300"/>
              <a:ext cx="16350" cy="22400"/>
            </a:xfrm>
            <a:custGeom>
              <a:avLst/>
              <a:gdLst/>
              <a:ahLst/>
              <a:cxnLst/>
              <a:rect l="l" t="t" r="r" b="b"/>
              <a:pathLst>
                <a:path w="654" h="896" extrusionOk="0">
                  <a:moveTo>
                    <a:pt x="653" y="0"/>
                  </a:moveTo>
                  <a:lnTo>
                    <a:pt x="506" y="74"/>
                  </a:lnTo>
                  <a:lnTo>
                    <a:pt x="14" y="853"/>
                  </a:lnTo>
                  <a:cubicBezTo>
                    <a:pt x="1" y="875"/>
                    <a:pt x="18" y="895"/>
                    <a:pt x="38" y="895"/>
                  </a:cubicBezTo>
                  <a:cubicBezTo>
                    <a:pt x="43" y="895"/>
                    <a:pt x="49" y="894"/>
                    <a:pt x="55" y="890"/>
                  </a:cubicBezTo>
                  <a:lnTo>
                    <a:pt x="141" y="812"/>
                  </a:lnTo>
                  <a:lnTo>
                    <a:pt x="653" y="0"/>
                  </a:lnTo>
                  <a:close/>
                </a:path>
              </a:pathLst>
            </a:custGeom>
            <a:solidFill>
              <a:srgbClr val="2310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563;p25">
              <a:extLst>
                <a:ext uri="{FF2B5EF4-FFF2-40B4-BE49-F238E27FC236}">
                  <a16:creationId xmlns:a16="http://schemas.microsoft.com/office/drawing/2014/main" id="{2D3548A9-A8D8-4603-A572-A02709C2A645}"/>
                </a:ext>
              </a:extLst>
            </p:cNvPr>
            <p:cNvSpPr/>
            <p:nvPr/>
          </p:nvSpPr>
          <p:spPr>
            <a:xfrm>
              <a:off x="1358675" y="1891925"/>
              <a:ext cx="28025" cy="24650"/>
            </a:xfrm>
            <a:custGeom>
              <a:avLst/>
              <a:gdLst/>
              <a:ahLst/>
              <a:cxnLst/>
              <a:rect l="l" t="t" r="r" b="b"/>
              <a:pathLst>
                <a:path w="1121" h="986" extrusionOk="0">
                  <a:moveTo>
                    <a:pt x="528" y="1"/>
                  </a:moveTo>
                  <a:cubicBezTo>
                    <a:pt x="371" y="1"/>
                    <a:pt x="217" y="73"/>
                    <a:pt x="116" y="211"/>
                  </a:cubicBezTo>
                  <a:lnTo>
                    <a:pt x="30" y="326"/>
                  </a:lnTo>
                  <a:cubicBezTo>
                    <a:pt x="1" y="363"/>
                    <a:pt x="9" y="408"/>
                    <a:pt x="42" y="436"/>
                  </a:cubicBezTo>
                  <a:lnTo>
                    <a:pt x="751" y="970"/>
                  </a:lnTo>
                  <a:cubicBezTo>
                    <a:pt x="767" y="980"/>
                    <a:pt x="784" y="985"/>
                    <a:pt x="800" y="985"/>
                  </a:cubicBezTo>
                  <a:cubicBezTo>
                    <a:pt x="822" y="985"/>
                    <a:pt x="844" y="975"/>
                    <a:pt x="858" y="953"/>
                  </a:cubicBezTo>
                  <a:lnTo>
                    <a:pt x="944" y="834"/>
                  </a:lnTo>
                  <a:cubicBezTo>
                    <a:pt x="1120" y="605"/>
                    <a:pt x="1075" y="281"/>
                    <a:pt x="842" y="108"/>
                  </a:cubicBezTo>
                  <a:cubicBezTo>
                    <a:pt x="747" y="36"/>
                    <a:pt x="637" y="1"/>
                    <a:pt x="528" y="1"/>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564;p25">
              <a:extLst>
                <a:ext uri="{FF2B5EF4-FFF2-40B4-BE49-F238E27FC236}">
                  <a16:creationId xmlns:a16="http://schemas.microsoft.com/office/drawing/2014/main" id="{A092F86E-B8BB-474B-BDD1-BDE4BA93D849}"/>
                </a:ext>
              </a:extLst>
            </p:cNvPr>
            <p:cNvSpPr/>
            <p:nvPr/>
          </p:nvSpPr>
          <p:spPr>
            <a:xfrm>
              <a:off x="1358800" y="1897900"/>
              <a:ext cx="23700" cy="18175"/>
            </a:xfrm>
            <a:custGeom>
              <a:avLst/>
              <a:gdLst/>
              <a:ahLst/>
              <a:cxnLst/>
              <a:rect l="l" t="t" r="r" b="b"/>
              <a:pathLst>
                <a:path w="948" h="727" extrusionOk="0">
                  <a:moveTo>
                    <a:pt x="75" y="0"/>
                  </a:moveTo>
                  <a:cubicBezTo>
                    <a:pt x="56" y="0"/>
                    <a:pt x="37" y="8"/>
                    <a:pt x="25" y="25"/>
                  </a:cubicBezTo>
                  <a:cubicBezTo>
                    <a:pt x="0" y="58"/>
                    <a:pt x="8" y="99"/>
                    <a:pt x="37" y="120"/>
                  </a:cubicBezTo>
                  <a:lnTo>
                    <a:pt x="832" y="714"/>
                  </a:lnTo>
                  <a:cubicBezTo>
                    <a:pt x="842" y="722"/>
                    <a:pt x="855" y="727"/>
                    <a:pt x="868" y="727"/>
                  </a:cubicBezTo>
                  <a:cubicBezTo>
                    <a:pt x="887" y="727"/>
                    <a:pt x="908" y="717"/>
                    <a:pt x="923" y="698"/>
                  </a:cubicBezTo>
                  <a:cubicBezTo>
                    <a:pt x="947" y="669"/>
                    <a:pt x="939" y="628"/>
                    <a:pt x="910" y="608"/>
                  </a:cubicBezTo>
                  <a:lnTo>
                    <a:pt x="115" y="13"/>
                  </a:lnTo>
                  <a:cubicBezTo>
                    <a:pt x="103" y="4"/>
                    <a:pt x="89" y="0"/>
                    <a:pt x="75" y="0"/>
                  </a:cubicBez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565;p25">
              <a:extLst>
                <a:ext uri="{FF2B5EF4-FFF2-40B4-BE49-F238E27FC236}">
                  <a16:creationId xmlns:a16="http://schemas.microsoft.com/office/drawing/2014/main" id="{BC030A4A-EAE8-4C7B-94AC-75B965FF127B}"/>
                </a:ext>
              </a:extLst>
            </p:cNvPr>
            <p:cNvSpPr/>
            <p:nvPr/>
          </p:nvSpPr>
          <p:spPr>
            <a:xfrm>
              <a:off x="1365550" y="1847050"/>
              <a:ext cx="56000" cy="60200"/>
            </a:xfrm>
            <a:custGeom>
              <a:avLst/>
              <a:gdLst/>
              <a:ahLst/>
              <a:cxnLst/>
              <a:rect l="l" t="t" r="r" b="b"/>
              <a:pathLst>
                <a:path w="2240" h="2408" extrusionOk="0">
                  <a:moveTo>
                    <a:pt x="1264" y="1"/>
                  </a:moveTo>
                  <a:lnTo>
                    <a:pt x="1" y="1674"/>
                  </a:lnTo>
                  <a:lnTo>
                    <a:pt x="977" y="2408"/>
                  </a:lnTo>
                  <a:lnTo>
                    <a:pt x="2240" y="735"/>
                  </a:lnTo>
                  <a:lnTo>
                    <a:pt x="1264" y="1"/>
                  </a:lnTo>
                  <a:close/>
                </a:path>
              </a:pathLst>
            </a:custGeom>
            <a:solidFill>
              <a:srgbClr val="F3F2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566;p25">
              <a:extLst>
                <a:ext uri="{FF2B5EF4-FFF2-40B4-BE49-F238E27FC236}">
                  <a16:creationId xmlns:a16="http://schemas.microsoft.com/office/drawing/2014/main" id="{D6632BFF-C178-4E11-AFF7-03B5E722F536}"/>
                </a:ext>
              </a:extLst>
            </p:cNvPr>
            <p:cNvSpPr/>
            <p:nvPr/>
          </p:nvSpPr>
          <p:spPr>
            <a:xfrm>
              <a:off x="1397125" y="1839150"/>
              <a:ext cx="27100" cy="26375"/>
            </a:xfrm>
            <a:custGeom>
              <a:avLst/>
              <a:gdLst/>
              <a:ahLst/>
              <a:cxnLst/>
              <a:rect l="l" t="t" r="r" b="b"/>
              <a:pathLst>
                <a:path w="1084" h="1055" extrusionOk="0">
                  <a:moveTo>
                    <a:pt x="833" y="1"/>
                  </a:moveTo>
                  <a:cubicBezTo>
                    <a:pt x="776" y="1"/>
                    <a:pt x="735" y="26"/>
                    <a:pt x="735" y="26"/>
                  </a:cubicBezTo>
                  <a:lnTo>
                    <a:pt x="1" y="317"/>
                  </a:lnTo>
                  <a:lnTo>
                    <a:pt x="489" y="686"/>
                  </a:lnTo>
                  <a:lnTo>
                    <a:pt x="977" y="1055"/>
                  </a:lnTo>
                  <a:lnTo>
                    <a:pt x="1055" y="263"/>
                  </a:lnTo>
                  <a:cubicBezTo>
                    <a:pt x="1055" y="263"/>
                    <a:pt x="1083" y="140"/>
                    <a:pt x="964" y="50"/>
                  </a:cubicBezTo>
                  <a:cubicBezTo>
                    <a:pt x="918" y="12"/>
                    <a:pt x="872" y="1"/>
                    <a:pt x="833" y="1"/>
                  </a:cubicBez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567;p25">
              <a:extLst>
                <a:ext uri="{FF2B5EF4-FFF2-40B4-BE49-F238E27FC236}">
                  <a16:creationId xmlns:a16="http://schemas.microsoft.com/office/drawing/2014/main" id="{5E1EE664-52E6-4679-A2BC-9BFCAB44DBB2}"/>
                </a:ext>
              </a:extLst>
            </p:cNvPr>
            <p:cNvSpPr/>
            <p:nvPr/>
          </p:nvSpPr>
          <p:spPr>
            <a:xfrm>
              <a:off x="1362175" y="1886175"/>
              <a:ext cx="31175" cy="23900"/>
            </a:xfrm>
            <a:custGeom>
              <a:avLst/>
              <a:gdLst/>
              <a:ahLst/>
              <a:cxnLst/>
              <a:rect l="l" t="t" r="r" b="b"/>
              <a:pathLst>
                <a:path w="1247" h="956" extrusionOk="0">
                  <a:moveTo>
                    <a:pt x="88" y="0"/>
                  </a:moveTo>
                  <a:cubicBezTo>
                    <a:pt x="66" y="0"/>
                    <a:pt x="42" y="11"/>
                    <a:pt x="25" y="31"/>
                  </a:cubicBezTo>
                  <a:cubicBezTo>
                    <a:pt x="0" y="60"/>
                    <a:pt x="13" y="105"/>
                    <a:pt x="41" y="133"/>
                  </a:cubicBezTo>
                  <a:lnTo>
                    <a:pt x="1120" y="941"/>
                  </a:lnTo>
                  <a:cubicBezTo>
                    <a:pt x="1131" y="951"/>
                    <a:pt x="1145" y="955"/>
                    <a:pt x="1159" y="955"/>
                  </a:cubicBezTo>
                  <a:cubicBezTo>
                    <a:pt x="1182" y="955"/>
                    <a:pt x="1205" y="945"/>
                    <a:pt x="1222" y="925"/>
                  </a:cubicBezTo>
                  <a:cubicBezTo>
                    <a:pt x="1247" y="892"/>
                    <a:pt x="1243" y="843"/>
                    <a:pt x="1206" y="822"/>
                  </a:cubicBezTo>
                  <a:lnTo>
                    <a:pt x="128" y="14"/>
                  </a:lnTo>
                  <a:cubicBezTo>
                    <a:pt x="116" y="5"/>
                    <a:pt x="102" y="0"/>
                    <a:pt x="88" y="0"/>
                  </a:cubicBez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568;p25">
              <a:extLst>
                <a:ext uri="{FF2B5EF4-FFF2-40B4-BE49-F238E27FC236}">
                  <a16:creationId xmlns:a16="http://schemas.microsoft.com/office/drawing/2014/main" id="{F0A43BB2-683A-4D5E-A5B0-464747760738}"/>
                </a:ext>
              </a:extLst>
            </p:cNvPr>
            <p:cNvSpPr/>
            <p:nvPr/>
          </p:nvSpPr>
          <p:spPr>
            <a:xfrm>
              <a:off x="1385750" y="1860625"/>
              <a:ext cx="24225" cy="21450"/>
            </a:xfrm>
            <a:custGeom>
              <a:avLst/>
              <a:gdLst/>
              <a:ahLst/>
              <a:cxnLst/>
              <a:rect l="l" t="t" r="r" b="b"/>
              <a:pathLst>
                <a:path w="969" h="858" extrusionOk="0">
                  <a:moveTo>
                    <a:pt x="482" y="1"/>
                  </a:moveTo>
                  <a:cubicBezTo>
                    <a:pt x="354" y="1"/>
                    <a:pt x="228" y="59"/>
                    <a:pt x="144" y="171"/>
                  </a:cubicBezTo>
                  <a:cubicBezTo>
                    <a:pt x="1" y="360"/>
                    <a:pt x="37" y="626"/>
                    <a:pt x="226" y="770"/>
                  </a:cubicBezTo>
                  <a:cubicBezTo>
                    <a:pt x="304" y="829"/>
                    <a:pt x="394" y="857"/>
                    <a:pt x="484" y="857"/>
                  </a:cubicBezTo>
                  <a:cubicBezTo>
                    <a:pt x="613" y="857"/>
                    <a:pt x="740" y="799"/>
                    <a:pt x="825" y="688"/>
                  </a:cubicBezTo>
                  <a:cubicBezTo>
                    <a:pt x="968" y="499"/>
                    <a:pt x="935" y="233"/>
                    <a:pt x="743" y="89"/>
                  </a:cubicBezTo>
                  <a:cubicBezTo>
                    <a:pt x="664" y="30"/>
                    <a:pt x="573" y="1"/>
                    <a:pt x="482" y="1"/>
                  </a:cubicBez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569;p25">
              <a:extLst>
                <a:ext uri="{FF2B5EF4-FFF2-40B4-BE49-F238E27FC236}">
                  <a16:creationId xmlns:a16="http://schemas.microsoft.com/office/drawing/2014/main" id="{2A0B0B89-2061-46D1-879B-5F27E8757B19}"/>
                </a:ext>
              </a:extLst>
            </p:cNvPr>
            <p:cNvSpPr/>
            <p:nvPr/>
          </p:nvSpPr>
          <p:spPr>
            <a:xfrm>
              <a:off x="1369150" y="1881400"/>
              <a:ext cx="26375" cy="21050"/>
            </a:xfrm>
            <a:custGeom>
              <a:avLst/>
              <a:gdLst/>
              <a:ahLst/>
              <a:cxnLst/>
              <a:rect l="l" t="t" r="r" b="b"/>
              <a:pathLst>
                <a:path w="1055" h="842" extrusionOk="0">
                  <a:moveTo>
                    <a:pt x="78" y="0"/>
                  </a:moveTo>
                  <a:lnTo>
                    <a:pt x="0" y="107"/>
                  </a:lnTo>
                  <a:lnTo>
                    <a:pt x="972" y="841"/>
                  </a:lnTo>
                  <a:lnTo>
                    <a:pt x="1054" y="734"/>
                  </a:lnTo>
                  <a:lnTo>
                    <a:pt x="78" y="0"/>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570;p25">
              <a:extLst>
                <a:ext uri="{FF2B5EF4-FFF2-40B4-BE49-F238E27FC236}">
                  <a16:creationId xmlns:a16="http://schemas.microsoft.com/office/drawing/2014/main" id="{729FA169-3FF5-49DC-83F4-6283AE82BE40}"/>
                </a:ext>
              </a:extLst>
            </p:cNvPr>
            <p:cNvSpPr/>
            <p:nvPr/>
          </p:nvSpPr>
          <p:spPr>
            <a:xfrm>
              <a:off x="1346600" y="1865400"/>
              <a:ext cx="36600" cy="20850"/>
            </a:xfrm>
            <a:custGeom>
              <a:avLst/>
              <a:gdLst/>
              <a:ahLst/>
              <a:cxnLst/>
              <a:rect l="l" t="t" r="r" b="b"/>
              <a:pathLst>
                <a:path w="1464" h="834" extrusionOk="0">
                  <a:moveTo>
                    <a:pt x="1464" y="1"/>
                  </a:moveTo>
                  <a:lnTo>
                    <a:pt x="709" y="83"/>
                  </a:lnTo>
                  <a:cubicBezTo>
                    <a:pt x="709" y="83"/>
                    <a:pt x="562" y="91"/>
                    <a:pt x="451" y="234"/>
                  </a:cubicBezTo>
                  <a:lnTo>
                    <a:pt x="0" y="833"/>
                  </a:lnTo>
                  <a:lnTo>
                    <a:pt x="0" y="833"/>
                  </a:lnTo>
                  <a:lnTo>
                    <a:pt x="660" y="649"/>
                  </a:lnTo>
                  <a:cubicBezTo>
                    <a:pt x="660" y="649"/>
                    <a:pt x="680" y="644"/>
                    <a:pt x="711" y="644"/>
                  </a:cubicBezTo>
                  <a:cubicBezTo>
                    <a:pt x="761" y="644"/>
                    <a:pt x="840" y="656"/>
                    <a:pt x="923" y="718"/>
                  </a:cubicBezTo>
                  <a:lnTo>
                    <a:pt x="1464" y="1"/>
                  </a:ln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571;p25">
              <a:extLst>
                <a:ext uri="{FF2B5EF4-FFF2-40B4-BE49-F238E27FC236}">
                  <a16:creationId xmlns:a16="http://schemas.microsoft.com/office/drawing/2014/main" id="{72096BEA-458A-4ADD-892C-BBF774950388}"/>
                </a:ext>
              </a:extLst>
            </p:cNvPr>
            <p:cNvSpPr/>
            <p:nvPr/>
          </p:nvSpPr>
          <p:spPr>
            <a:xfrm>
              <a:off x="1345775" y="1867450"/>
              <a:ext cx="19400" cy="23200"/>
            </a:xfrm>
            <a:custGeom>
              <a:avLst/>
              <a:gdLst/>
              <a:ahLst/>
              <a:cxnLst/>
              <a:rect l="l" t="t" r="r" b="b"/>
              <a:pathLst>
                <a:path w="776" h="928" extrusionOk="0">
                  <a:moveTo>
                    <a:pt x="775" y="1"/>
                  </a:moveTo>
                  <a:lnTo>
                    <a:pt x="775" y="1"/>
                  </a:lnTo>
                  <a:cubicBezTo>
                    <a:pt x="591" y="21"/>
                    <a:pt x="505" y="136"/>
                    <a:pt x="505" y="136"/>
                  </a:cubicBezTo>
                  <a:lnTo>
                    <a:pt x="45" y="743"/>
                  </a:lnTo>
                  <a:cubicBezTo>
                    <a:pt x="0" y="800"/>
                    <a:pt x="17" y="882"/>
                    <a:pt x="74" y="927"/>
                  </a:cubicBezTo>
                  <a:lnTo>
                    <a:pt x="775" y="1"/>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572;p25">
              <a:extLst>
                <a:ext uri="{FF2B5EF4-FFF2-40B4-BE49-F238E27FC236}">
                  <a16:creationId xmlns:a16="http://schemas.microsoft.com/office/drawing/2014/main" id="{397311A1-5375-4C74-ADB6-F83B274C6811}"/>
                </a:ext>
              </a:extLst>
            </p:cNvPr>
            <p:cNvSpPr/>
            <p:nvPr/>
          </p:nvSpPr>
          <p:spPr>
            <a:xfrm>
              <a:off x="1362775" y="1866125"/>
              <a:ext cx="13675" cy="15800"/>
            </a:xfrm>
            <a:custGeom>
              <a:avLst/>
              <a:gdLst/>
              <a:ahLst/>
              <a:cxnLst/>
              <a:rect l="l" t="t" r="r" b="b"/>
              <a:pathLst>
                <a:path w="547" h="632" extrusionOk="0">
                  <a:moveTo>
                    <a:pt x="546" y="0"/>
                  </a:moveTo>
                  <a:lnTo>
                    <a:pt x="468" y="13"/>
                  </a:lnTo>
                  <a:lnTo>
                    <a:pt x="1" y="632"/>
                  </a:lnTo>
                  <a:lnTo>
                    <a:pt x="1" y="632"/>
                  </a:lnTo>
                  <a:lnTo>
                    <a:pt x="17" y="628"/>
                  </a:lnTo>
                  <a:cubicBezTo>
                    <a:pt x="17" y="628"/>
                    <a:pt x="42" y="620"/>
                    <a:pt x="79" y="620"/>
                  </a:cubicBezTo>
                  <a:lnTo>
                    <a:pt x="546" y="0"/>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573;p25">
              <a:extLst>
                <a:ext uri="{FF2B5EF4-FFF2-40B4-BE49-F238E27FC236}">
                  <a16:creationId xmlns:a16="http://schemas.microsoft.com/office/drawing/2014/main" id="{A60C1CBD-212C-4239-B3CA-C17265B16CFF}"/>
                </a:ext>
              </a:extLst>
            </p:cNvPr>
            <p:cNvSpPr/>
            <p:nvPr/>
          </p:nvSpPr>
          <p:spPr>
            <a:xfrm>
              <a:off x="1393950" y="1883850"/>
              <a:ext cx="17550" cy="41050"/>
            </a:xfrm>
            <a:custGeom>
              <a:avLst/>
              <a:gdLst/>
              <a:ahLst/>
              <a:cxnLst/>
              <a:rect l="l" t="t" r="r" b="b"/>
              <a:pathLst>
                <a:path w="702" h="1642" extrusionOk="0">
                  <a:moveTo>
                    <a:pt x="546" y="1"/>
                  </a:moveTo>
                  <a:lnTo>
                    <a:pt x="1" y="723"/>
                  </a:lnTo>
                  <a:cubicBezTo>
                    <a:pt x="140" y="821"/>
                    <a:pt x="140" y="952"/>
                    <a:pt x="140" y="952"/>
                  </a:cubicBezTo>
                  <a:lnTo>
                    <a:pt x="144" y="1641"/>
                  </a:lnTo>
                  <a:lnTo>
                    <a:pt x="595" y="1038"/>
                  </a:lnTo>
                  <a:cubicBezTo>
                    <a:pt x="702" y="895"/>
                    <a:pt x="673" y="747"/>
                    <a:pt x="673" y="747"/>
                  </a:cubicBezTo>
                  <a:lnTo>
                    <a:pt x="546" y="1"/>
                  </a:ln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574;p25">
              <a:extLst>
                <a:ext uri="{FF2B5EF4-FFF2-40B4-BE49-F238E27FC236}">
                  <a16:creationId xmlns:a16="http://schemas.microsoft.com/office/drawing/2014/main" id="{E45ABCC8-9B31-4DD0-BDB2-3C43062D936B}"/>
                </a:ext>
              </a:extLst>
            </p:cNvPr>
            <p:cNvSpPr/>
            <p:nvPr/>
          </p:nvSpPr>
          <p:spPr>
            <a:xfrm>
              <a:off x="1393225" y="1901900"/>
              <a:ext cx="18175" cy="23875"/>
            </a:xfrm>
            <a:custGeom>
              <a:avLst/>
              <a:gdLst/>
              <a:ahLst/>
              <a:cxnLst/>
              <a:rect l="l" t="t" r="r" b="b"/>
              <a:pathLst>
                <a:path w="727" h="955" extrusionOk="0">
                  <a:moveTo>
                    <a:pt x="702" y="1"/>
                  </a:moveTo>
                  <a:lnTo>
                    <a:pt x="1" y="927"/>
                  </a:lnTo>
                  <a:cubicBezTo>
                    <a:pt x="23" y="946"/>
                    <a:pt x="51" y="955"/>
                    <a:pt x="79" y="955"/>
                  </a:cubicBezTo>
                  <a:cubicBezTo>
                    <a:pt x="120" y="955"/>
                    <a:pt x="161" y="936"/>
                    <a:pt x="185" y="903"/>
                  </a:cubicBezTo>
                  <a:lnTo>
                    <a:pt x="641" y="296"/>
                  </a:lnTo>
                  <a:cubicBezTo>
                    <a:pt x="641" y="296"/>
                    <a:pt x="727" y="181"/>
                    <a:pt x="702" y="1"/>
                  </a:cubicBez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75;p25">
              <a:extLst>
                <a:ext uri="{FF2B5EF4-FFF2-40B4-BE49-F238E27FC236}">
                  <a16:creationId xmlns:a16="http://schemas.microsoft.com/office/drawing/2014/main" id="{E075B515-21FF-4832-94F1-2DE25BD0E9C7}"/>
                </a:ext>
              </a:extLst>
            </p:cNvPr>
            <p:cNvSpPr/>
            <p:nvPr/>
          </p:nvSpPr>
          <p:spPr>
            <a:xfrm>
              <a:off x="1397125" y="1890625"/>
              <a:ext cx="12025" cy="17350"/>
            </a:xfrm>
            <a:custGeom>
              <a:avLst/>
              <a:gdLst/>
              <a:ahLst/>
              <a:cxnLst/>
              <a:rect l="l" t="t" r="r" b="b"/>
              <a:pathLst>
                <a:path w="481" h="694" extrusionOk="0">
                  <a:moveTo>
                    <a:pt x="468" y="0"/>
                  </a:moveTo>
                  <a:lnTo>
                    <a:pt x="1" y="620"/>
                  </a:lnTo>
                  <a:cubicBezTo>
                    <a:pt x="13" y="657"/>
                    <a:pt x="13" y="681"/>
                    <a:pt x="13" y="681"/>
                  </a:cubicBezTo>
                  <a:lnTo>
                    <a:pt x="13" y="693"/>
                  </a:lnTo>
                  <a:lnTo>
                    <a:pt x="480" y="70"/>
                  </a:lnTo>
                  <a:lnTo>
                    <a:pt x="468" y="0"/>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576;p25">
              <a:extLst>
                <a:ext uri="{FF2B5EF4-FFF2-40B4-BE49-F238E27FC236}">
                  <a16:creationId xmlns:a16="http://schemas.microsoft.com/office/drawing/2014/main" id="{4869FA79-D99A-41B7-9847-34497E5DD508}"/>
                </a:ext>
              </a:extLst>
            </p:cNvPr>
            <p:cNvSpPr/>
            <p:nvPr/>
          </p:nvSpPr>
          <p:spPr>
            <a:xfrm>
              <a:off x="1388725" y="1862800"/>
              <a:ext cx="18475" cy="17050"/>
            </a:xfrm>
            <a:custGeom>
              <a:avLst/>
              <a:gdLst/>
              <a:ahLst/>
              <a:cxnLst/>
              <a:rect l="l" t="t" r="r" b="b"/>
              <a:pathLst>
                <a:path w="739" h="682" extrusionOk="0">
                  <a:moveTo>
                    <a:pt x="368" y="1"/>
                  </a:moveTo>
                  <a:cubicBezTo>
                    <a:pt x="241" y="1"/>
                    <a:pt x="115" y="72"/>
                    <a:pt x="54" y="203"/>
                  </a:cubicBezTo>
                  <a:cubicBezTo>
                    <a:pt x="0" y="330"/>
                    <a:pt x="25" y="478"/>
                    <a:pt x="119" y="576"/>
                  </a:cubicBezTo>
                  <a:cubicBezTo>
                    <a:pt x="186" y="647"/>
                    <a:pt x="275" y="681"/>
                    <a:pt x="363" y="681"/>
                  </a:cubicBezTo>
                  <a:cubicBezTo>
                    <a:pt x="479" y="681"/>
                    <a:pt x="595" y="621"/>
                    <a:pt x="661" y="507"/>
                  </a:cubicBezTo>
                  <a:cubicBezTo>
                    <a:pt x="739" y="371"/>
                    <a:pt x="706" y="191"/>
                    <a:pt x="583" y="80"/>
                  </a:cubicBezTo>
                  <a:cubicBezTo>
                    <a:pt x="520" y="26"/>
                    <a:pt x="444" y="1"/>
                    <a:pt x="368" y="1"/>
                  </a:cubicBezTo>
                  <a:close/>
                </a:path>
              </a:pathLst>
            </a:custGeom>
            <a:solidFill>
              <a:srgbClr val="0A00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577;p25">
              <a:extLst>
                <a:ext uri="{FF2B5EF4-FFF2-40B4-BE49-F238E27FC236}">
                  <a16:creationId xmlns:a16="http://schemas.microsoft.com/office/drawing/2014/main" id="{3BAD0DED-B174-455E-A714-AB99F4D42368}"/>
                </a:ext>
              </a:extLst>
            </p:cNvPr>
            <p:cNvSpPr/>
            <p:nvPr/>
          </p:nvSpPr>
          <p:spPr>
            <a:xfrm>
              <a:off x="1399175" y="1864900"/>
              <a:ext cx="750" cy="125"/>
            </a:xfrm>
            <a:custGeom>
              <a:avLst/>
              <a:gdLst/>
              <a:ahLst/>
              <a:cxnLst/>
              <a:rect l="l" t="t" r="r" b="b"/>
              <a:pathLst>
                <a:path w="30" h="5" fill="none" extrusionOk="0">
                  <a:moveTo>
                    <a:pt x="1" y="0"/>
                  </a:moveTo>
                  <a:cubicBezTo>
                    <a:pt x="13" y="0"/>
                    <a:pt x="17" y="4"/>
                    <a:pt x="29" y="4"/>
                  </a:cubicBezTo>
                </a:path>
              </a:pathLst>
            </a:custGeom>
            <a:noFill/>
            <a:ln w="400" cap="rnd" cmpd="sng">
              <a:solidFill>
                <a:srgbClr val="F3F2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578;p25">
              <a:extLst>
                <a:ext uri="{FF2B5EF4-FFF2-40B4-BE49-F238E27FC236}">
                  <a16:creationId xmlns:a16="http://schemas.microsoft.com/office/drawing/2014/main" id="{BFAABF0D-5676-4C67-8C72-DD439202DB4E}"/>
                </a:ext>
              </a:extLst>
            </p:cNvPr>
            <p:cNvSpPr/>
            <p:nvPr/>
          </p:nvSpPr>
          <p:spPr>
            <a:xfrm>
              <a:off x="1393850" y="1864700"/>
              <a:ext cx="4525" cy="1450"/>
            </a:xfrm>
            <a:custGeom>
              <a:avLst/>
              <a:gdLst/>
              <a:ahLst/>
              <a:cxnLst/>
              <a:rect l="l" t="t" r="r" b="b"/>
              <a:pathLst>
                <a:path w="181" h="58" fill="none" extrusionOk="0">
                  <a:moveTo>
                    <a:pt x="0" y="57"/>
                  </a:moveTo>
                  <a:cubicBezTo>
                    <a:pt x="50" y="16"/>
                    <a:pt x="119" y="0"/>
                    <a:pt x="181" y="8"/>
                  </a:cubicBezTo>
                </a:path>
              </a:pathLst>
            </a:custGeom>
            <a:noFill/>
            <a:ln w="400" cap="rnd" cmpd="sng">
              <a:solidFill>
                <a:srgbClr val="F3F2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0" name="Picture 29" descr="download (1)">
            <a:extLst>
              <a:ext uri="{FF2B5EF4-FFF2-40B4-BE49-F238E27FC236}">
                <a16:creationId xmlns:a16="http://schemas.microsoft.com/office/drawing/2014/main" id="{231DC91E-809F-48D3-B4C3-6AB907C82C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4" y="0"/>
            <a:ext cx="1267265" cy="7865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736715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548"/>
        <p:cNvGrpSpPr/>
        <p:nvPr/>
      </p:nvGrpSpPr>
      <p:grpSpPr>
        <a:xfrm>
          <a:off x="0" y="0"/>
          <a:ext cx="0" cy="0"/>
          <a:chOff x="0" y="0"/>
          <a:chExt cx="0" cy="0"/>
        </a:xfrm>
      </p:grpSpPr>
      <p:sp>
        <p:nvSpPr>
          <p:cNvPr id="4" name="Rectangle 3">
            <a:extLst>
              <a:ext uri="{FF2B5EF4-FFF2-40B4-BE49-F238E27FC236}">
                <a16:creationId xmlns:a16="http://schemas.microsoft.com/office/drawing/2014/main" id="{59D69C9F-46AC-4396-B023-9DAB2FA8A561}"/>
              </a:ext>
            </a:extLst>
          </p:cNvPr>
          <p:cNvSpPr/>
          <p:nvPr/>
        </p:nvSpPr>
        <p:spPr>
          <a:xfrm>
            <a:off x="2066536" y="184499"/>
            <a:ext cx="7630685" cy="600293"/>
          </a:xfrm>
          <a:prstGeom prst="rect">
            <a:avLst/>
          </a:prstGeom>
        </p:spPr>
        <p:txBody>
          <a:bodyPr wrap="square">
            <a:spAutoFit/>
          </a:bodyPr>
          <a:lstStyle/>
          <a:p>
            <a:pPr marL="0" marR="0">
              <a:lnSpc>
                <a:spcPct val="150000"/>
              </a:lnSpc>
              <a:spcBef>
                <a:spcPts val="0"/>
              </a:spcBef>
              <a:spcAft>
                <a:spcPts val="0"/>
              </a:spcAft>
              <a:tabLst>
                <a:tab pos="4050665" algn="ctr"/>
              </a:tabLst>
            </a:pPr>
            <a:r>
              <a:rPr lang="en-US" sz="2500" b="1" dirty="0">
                <a:effectLst/>
                <a:latin typeface="Times New Roman" panose="02020603050405020304" pitchFamily="18" charset="0"/>
                <a:ea typeface="Times New Roman" panose="02020603050405020304" pitchFamily="18" charset="0"/>
              </a:rPr>
              <a:t>2.4 So </a:t>
            </a:r>
            <a:r>
              <a:rPr lang="en-US" sz="2500" b="1" dirty="0" err="1">
                <a:effectLst/>
                <a:latin typeface="Times New Roman" panose="02020603050405020304" pitchFamily="18" charset="0"/>
                <a:ea typeface="Times New Roman" panose="02020603050405020304" pitchFamily="18" charset="0"/>
              </a:rPr>
              <a:t>sánh</a:t>
            </a:r>
            <a:endParaRPr lang="en-US" sz="2500" b="1" dirty="0">
              <a:effectLst/>
              <a:latin typeface="Times New Roman" panose="02020603050405020304" pitchFamily="18" charset="0"/>
              <a:ea typeface="Times New Roman" panose="02020603050405020304" pitchFamily="18" charset="0"/>
            </a:endParaRPr>
          </a:p>
        </p:txBody>
      </p:sp>
      <p:grpSp>
        <p:nvGrpSpPr>
          <p:cNvPr id="7" name="Google Shape;2557;p25">
            <a:extLst>
              <a:ext uri="{FF2B5EF4-FFF2-40B4-BE49-F238E27FC236}">
                <a16:creationId xmlns:a16="http://schemas.microsoft.com/office/drawing/2014/main" id="{459571AF-D08C-4517-88CF-80218F430BB2}"/>
              </a:ext>
            </a:extLst>
          </p:cNvPr>
          <p:cNvGrpSpPr/>
          <p:nvPr/>
        </p:nvGrpSpPr>
        <p:grpSpPr>
          <a:xfrm rot="-8839275">
            <a:off x="7489684" y="419288"/>
            <a:ext cx="1158604" cy="1369064"/>
            <a:chOff x="1286350" y="1839150"/>
            <a:chExt cx="137875" cy="164775"/>
          </a:xfrm>
        </p:grpSpPr>
        <p:sp>
          <p:nvSpPr>
            <p:cNvPr id="8" name="Google Shape;2558;p25">
              <a:extLst>
                <a:ext uri="{FF2B5EF4-FFF2-40B4-BE49-F238E27FC236}">
                  <a16:creationId xmlns:a16="http://schemas.microsoft.com/office/drawing/2014/main" id="{C564317E-ECA9-4CD0-9471-BF55D1796060}"/>
                </a:ext>
              </a:extLst>
            </p:cNvPr>
            <p:cNvSpPr/>
            <p:nvPr/>
          </p:nvSpPr>
          <p:spPr>
            <a:xfrm>
              <a:off x="1286350" y="1887900"/>
              <a:ext cx="105475" cy="116025"/>
            </a:xfrm>
            <a:custGeom>
              <a:avLst/>
              <a:gdLst/>
              <a:ahLst/>
              <a:cxnLst/>
              <a:rect l="l" t="t" r="r" b="b"/>
              <a:pathLst>
                <a:path w="4219" h="4641" extrusionOk="0">
                  <a:moveTo>
                    <a:pt x="3227" y="1"/>
                  </a:moveTo>
                  <a:cubicBezTo>
                    <a:pt x="3081" y="1"/>
                    <a:pt x="2949" y="52"/>
                    <a:pt x="2861" y="155"/>
                  </a:cubicBezTo>
                  <a:lnTo>
                    <a:pt x="860" y="2894"/>
                  </a:lnTo>
                  <a:cubicBezTo>
                    <a:pt x="842" y="2922"/>
                    <a:pt x="868" y="2957"/>
                    <a:pt x="903" y="2957"/>
                  </a:cubicBezTo>
                  <a:cubicBezTo>
                    <a:pt x="907" y="2957"/>
                    <a:pt x="912" y="2957"/>
                    <a:pt x="918" y="2955"/>
                  </a:cubicBezTo>
                  <a:lnTo>
                    <a:pt x="1090" y="2861"/>
                  </a:lnTo>
                  <a:lnTo>
                    <a:pt x="15" y="4579"/>
                  </a:lnTo>
                  <a:cubicBezTo>
                    <a:pt x="0" y="4610"/>
                    <a:pt x="21" y="4640"/>
                    <a:pt x="48" y="4640"/>
                  </a:cubicBezTo>
                  <a:cubicBezTo>
                    <a:pt x="58" y="4640"/>
                    <a:pt x="68" y="4637"/>
                    <a:pt x="77" y="4628"/>
                  </a:cubicBezTo>
                  <a:lnTo>
                    <a:pt x="2484" y="2496"/>
                  </a:lnTo>
                  <a:lnTo>
                    <a:pt x="2459" y="2660"/>
                  </a:lnTo>
                  <a:cubicBezTo>
                    <a:pt x="2456" y="2686"/>
                    <a:pt x="2478" y="2704"/>
                    <a:pt x="2499" y="2704"/>
                  </a:cubicBezTo>
                  <a:cubicBezTo>
                    <a:pt x="2508" y="2704"/>
                    <a:pt x="2517" y="2700"/>
                    <a:pt x="2525" y="2693"/>
                  </a:cubicBezTo>
                  <a:lnTo>
                    <a:pt x="4022" y="1159"/>
                  </a:lnTo>
                  <a:cubicBezTo>
                    <a:pt x="4218" y="938"/>
                    <a:pt x="4128" y="540"/>
                    <a:pt x="3833" y="282"/>
                  </a:cubicBezTo>
                  <a:lnTo>
                    <a:pt x="3755" y="216"/>
                  </a:lnTo>
                  <a:cubicBezTo>
                    <a:pt x="3594" y="73"/>
                    <a:pt x="3401" y="1"/>
                    <a:pt x="3227" y="1"/>
                  </a:cubicBezTo>
                  <a:close/>
                </a:path>
              </a:pathLst>
            </a:custGeom>
            <a:solidFill>
              <a:srgbClr val="0F0F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559;p25">
              <a:extLst>
                <a:ext uri="{FF2B5EF4-FFF2-40B4-BE49-F238E27FC236}">
                  <a16:creationId xmlns:a16="http://schemas.microsoft.com/office/drawing/2014/main" id="{5199A9E1-CAD9-4CDC-9776-46DCEF79F419}"/>
                </a:ext>
              </a:extLst>
            </p:cNvPr>
            <p:cNvSpPr/>
            <p:nvPr/>
          </p:nvSpPr>
          <p:spPr>
            <a:xfrm>
              <a:off x="1295975" y="1892950"/>
              <a:ext cx="90625" cy="99800"/>
            </a:xfrm>
            <a:custGeom>
              <a:avLst/>
              <a:gdLst/>
              <a:ahLst/>
              <a:cxnLst/>
              <a:rect l="l" t="t" r="r" b="b"/>
              <a:pathLst>
                <a:path w="3625" h="3992" extrusionOk="0">
                  <a:moveTo>
                    <a:pt x="2865" y="0"/>
                  </a:moveTo>
                  <a:cubicBezTo>
                    <a:pt x="2735" y="0"/>
                    <a:pt x="2613" y="47"/>
                    <a:pt x="2529" y="141"/>
                  </a:cubicBezTo>
                  <a:lnTo>
                    <a:pt x="779" y="2511"/>
                  </a:lnTo>
                  <a:cubicBezTo>
                    <a:pt x="760" y="2533"/>
                    <a:pt x="775" y="2560"/>
                    <a:pt x="799" y="2560"/>
                  </a:cubicBezTo>
                  <a:cubicBezTo>
                    <a:pt x="807" y="2560"/>
                    <a:pt x="815" y="2558"/>
                    <a:pt x="824" y="2552"/>
                  </a:cubicBezTo>
                  <a:lnTo>
                    <a:pt x="963" y="2474"/>
                  </a:lnTo>
                  <a:lnTo>
                    <a:pt x="963" y="2474"/>
                  </a:lnTo>
                  <a:lnTo>
                    <a:pt x="16" y="3942"/>
                  </a:lnTo>
                  <a:cubicBezTo>
                    <a:pt x="0" y="3965"/>
                    <a:pt x="21" y="3991"/>
                    <a:pt x="44" y="3991"/>
                  </a:cubicBezTo>
                  <a:cubicBezTo>
                    <a:pt x="51" y="3991"/>
                    <a:pt x="58" y="3989"/>
                    <a:pt x="65" y="3983"/>
                  </a:cubicBezTo>
                  <a:lnTo>
                    <a:pt x="2132" y="2109"/>
                  </a:lnTo>
                  <a:lnTo>
                    <a:pt x="2107" y="2245"/>
                  </a:lnTo>
                  <a:cubicBezTo>
                    <a:pt x="2102" y="2270"/>
                    <a:pt x="2118" y="2287"/>
                    <a:pt x="2136" y="2287"/>
                  </a:cubicBezTo>
                  <a:cubicBezTo>
                    <a:pt x="2145" y="2287"/>
                    <a:pt x="2154" y="2283"/>
                    <a:pt x="2160" y="2273"/>
                  </a:cubicBezTo>
                  <a:lnTo>
                    <a:pt x="3452" y="937"/>
                  </a:lnTo>
                  <a:cubicBezTo>
                    <a:pt x="3624" y="740"/>
                    <a:pt x="3567" y="412"/>
                    <a:pt x="3329" y="207"/>
                  </a:cubicBezTo>
                  <a:lnTo>
                    <a:pt x="3268" y="158"/>
                  </a:lnTo>
                  <a:cubicBezTo>
                    <a:pt x="3148" y="52"/>
                    <a:pt x="3002" y="0"/>
                    <a:pt x="2865" y="0"/>
                  </a:cubicBezTo>
                  <a:close/>
                </a:path>
              </a:pathLst>
            </a:custGeom>
            <a:solidFill>
              <a:srgbClr val="4128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560;p25">
              <a:extLst>
                <a:ext uri="{FF2B5EF4-FFF2-40B4-BE49-F238E27FC236}">
                  <a16:creationId xmlns:a16="http://schemas.microsoft.com/office/drawing/2014/main" id="{1A1AA823-59B6-43F1-BD15-14D08E4C9BAD}"/>
                </a:ext>
              </a:extLst>
            </p:cNvPr>
            <p:cNvSpPr/>
            <p:nvPr/>
          </p:nvSpPr>
          <p:spPr>
            <a:xfrm>
              <a:off x="1320150" y="1899225"/>
              <a:ext cx="59075" cy="65950"/>
            </a:xfrm>
            <a:custGeom>
              <a:avLst/>
              <a:gdLst/>
              <a:ahLst/>
              <a:cxnLst/>
              <a:rect l="l" t="t" r="r" b="b"/>
              <a:pathLst>
                <a:path w="2363" h="2638" extrusionOk="0">
                  <a:moveTo>
                    <a:pt x="496" y="1649"/>
                  </a:moveTo>
                  <a:lnTo>
                    <a:pt x="1616" y="128"/>
                  </a:lnTo>
                  <a:cubicBezTo>
                    <a:pt x="1722" y="1"/>
                    <a:pt x="1948" y="13"/>
                    <a:pt x="2112" y="157"/>
                  </a:cubicBezTo>
                  <a:lnTo>
                    <a:pt x="2153" y="194"/>
                  </a:lnTo>
                  <a:cubicBezTo>
                    <a:pt x="2317" y="337"/>
                    <a:pt x="2362" y="559"/>
                    <a:pt x="2251" y="682"/>
                  </a:cubicBezTo>
                  <a:lnTo>
                    <a:pt x="1419" y="1539"/>
                  </a:lnTo>
                  <a:cubicBezTo>
                    <a:pt x="1407" y="1551"/>
                    <a:pt x="1374" y="1543"/>
                    <a:pt x="1378" y="1518"/>
                  </a:cubicBezTo>
                  <a:lnTo>
                    <a:pt x="1390" y="1436"/>
                  </a:lnTo>
                  <a:lnTo>
                    <a:pt x="58" y="2617"/>
                  </a:lnTo>
                  <a:cubicBezTo>
                    <a:pt x="37" y="2638"/>
                    <a:pt x="0" y="2613"/>
                    <a:pt x="21" y="2588"/>
                  </a:cubicBezTo>
                  <a:lnTo>
                    <a:pt x="615" y="1645"/>
                  </a:lnTo>
                  <a:lnTo>
                    <a:pt x="533" y="1690"/>
                  </a:lnTo>
                  <a:cubicBezTo>
                    <a:pt x="509" y="1703"/>
                    <a:pt x="484" y="1670"/>
                    <a:pt x="496" y="1649"/>
                  </a:cubicBezTo>
                  <a:close/>
                </a:path>
              </a:pathLst>
            </a:custGeom>
            <a:solidFill>
              <a:srgbClr val="753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561;p25">
              <a:extLst>
                <a:ext uri="{FF2B5EF4-FFF2-40B4-BE49-F238E27FC236}">
                  <a16:creationId xmlns:a16="http://schemas.microsoft.com/office/drawing/2014/main" id="{9D275C4A-969B-4645-9F23-DDFB2715714D}"/>
                </a:ext>
              </a:extLst>
            </p:cNvPr>
            <p:cNvSpPr/>
            <p:nvPr/>
          </p:nvSpPr>
          <p:spPr>
            <a:xfrm>
              <a:off x="1332425" y="1900250"/>
              <a:ext cx="44625" cy="41100"/>
            </a:xfrm>
            <a:custGeom>
              <a:avLst/>
              <a:gdLst/>
              <a:ahLst/>
              <a:cxnLst/>
              <a:rect l="l" t="t" r="r" b="b"/>
              <a:pathLst>
                <a:path w="1785" h="1644" extrusionOk="0">
                  <a:moveTo>
                    <a:pt x="1333" y="1"/>
                  </a:moveTo>
                  <a:cubicBezTo>
                    <a:pt x="1250" y="1"/>
                    <a:pt x="1174" y="30"/>
                    <a:pt x="1125" y="87"/>
                  </a:cubicBezTo>
                  <a:lnTo>
                    <a:pt x="18" y="1592"/>
                  </a:lnTo>
                  <a:cubicBezTo>
                    <a:pt x="0" y="1616"/>
                    <a:pt x="18" y="1644"/>
                    <a:pt x="42" y="1644"/>
                  </a:cubicBezTo>
                  <a:cubicBezTo>
                    <a:pt x="46" y="1644"/>
                    <a:pt x="50" y="1643"/>
                    <a:pt x="55" y="1641"/>
                  </a:cubicBezTo>
                  <a:lnTo>
                    <a:pt x="108" y="1608"/>
                  </a:lnTo>
                  <a:lnTo>
                    <a:pt x="1174" y="165"/>
                  </a:lnTo>
                  <a:cubicBezTo>
                    <a:pt x="1225" y="105"/>
                    <a:pt x="1300" y="76"/>
                    <a:pt x="1382" y="76"/>
                  </a:cubicBezTo>
                  <a:cubicBezTo>
                    <a:pt x="1479" y="76"/>
                    <a:pt x="1586" y="116"/>
                    <a:pt x="1674" y="194"/>
                  </a:cubicBezTo>
                  <a:lnTo>
                    <a:pt x="1715" y="231"/>
                  </a:lnTo>
                  <a:cubicBezTo>
                    <a:pt x="1744" y="255"/>
                    <a:pt x="1764" y="280"/>
                    <a:pt x="1785" y="313"/>
                  </a:cubicBezTo>
                  <a:cubicBezTo>
                    <a:pt x="1760" y="255"/>
                    <a:pt x="1719" y="198"/>
                    <a:pt x="1662" y="153"/>
                  </a:cubicBezTo>
                  <a:lnTo>
                    <a:pt x="1621" y="116"/>
                  </a:lnTo>
                  <a:cubicBezTo>
                    <a:pt x="1533" y="39"/>
                    <a:pt x="1428" y="1"/>
                    <a:pt x="1333" y="1"/>
                  </a:cubicBezTo>
                  <a:close/>
                </a:path>
              </a:pathLst>
            </a:custGeom>
            <a:solidFill>
              <a:srgbClr val="2310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562;p25">
              <a:extLst>
                <a:ext uri="{FF2B5EF4-FFF2-40B4-BE49-F238E27FC236}">
                  <a16:creationId xmlns:a16="http://schemas.microsoft.com/office/drawing/2014/main" id="{BBA81DD8-5773-48C2-81EC-2502E6E28D5D}"/>
                </a:ext>
              </a:extLst>
            </p:cNvPr>
            <p:cNvSpPr/>
            <p:nvPr/>
          </p:nvSpPr>
          <p:spPr>
            <a:xfrm>
              <a:off x="1320325" y="1942300"/>
              <a:ext cx="16350" cy="22400"/>
            </a:xfrm>
            <a:custGeom>
              <a:avLst/>
              <a:gdLst/>
              <a:ahLst/>
              <a:cxnLst/>
              <a:rect l="l" t="t" r="r" b="b"/>
              <a:pathLst>
                <a:path w="654" h="896" extrusionOk="0">
                  <a:moveTo>
                    <a:pt x="653" y="0"/>
                  </a:moveTo>
                  <a:lnTo>
                    <a:pt x="506" y="74"/>
                  </a:lnTo>
                  <a:lnTo>
                    <a:pt x="14" y="853"/>
                  </a:lnTo>
                  <a:cubicBezTo>
                    <a:pt x="1" y="875"/>
                    <a:pt x="18" y="895"/>
                    <a:pt x="38" y="895"/>
                  </a:cubicBezTo>
                  <a:cubicBezTo>
                    <a:pt x="43" y="895"/>
                    <a:pt x="49" y="894"/>
                    <a:pt x="55" y="890"/>
                  </a:cubicBezTo>
                  <a:lnTo>
                    <a:pt x="141" y="812"/>
                  </a:lnTo>
                  <a:lnTo>
                    <a:pt x="653" y="0"/>
                  </a:lnTo>
                  <a:close/>
                </a:path>
              </a:pathLst>
            </a:custGeom>
            <a:solidFill>
              <a:srgbClr val="2310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563;p25">
              <a:extLst>
                <a:ext uri="{FF2B5EF4-FFF2-40B4-BE49-F238E27FC236}">
                  <a16:creationId xmlns:a16="http://schemas.microsoft.com/office/drawing/2014/main" id="{2D3548A9-A8D8-4603-A572-A02709C2A645}"/>
                </a:ext>
              </a:extLst>
            </p:cNvPr>
            <p:cNvSpPr/>
            <p:nvPr/>
          </p:nvSpPr>
          <p:spPr>
            <a:xfrm>
              <a:off x="1358675" y="1891925"/>
              <a:ext cx="28025" cy="24650"/>
            </a:xfrm>
            <a:custGeom>
              <a:avLst/>
              <a:gdLst/>
              <a:ahLst/>
              <a:cxnLst/>
              <a:rect l="l" t="t" r="r" b="b"/>
              <a:pathLst>
                <a:path w="1121" h="986" extrusionOk="0">
                  <a:moveTo>
                    <a:pt x="528" y="1"/>
                  </a:moveTo>
                  <a:cubicBezTo>
                    <a:pt x="371" y="1"/>
                    <a:pt x="217" y="73"/>
                    <a:pt x="116" y="211"/>
                  </a:cubicBezTo>
                  <a:lnTo>
                    <a:pt x="30" y="326"/>
                  </a:lnTo>
                  <a:cubicBezTo>
                    <a:pt x="1" y="363"/>
                    <a:pt x="9" y="408"/>
                    <a:pt x="42" y="436"/>
                  </a:cubicBezTo>
                  <a:lnTo>
                    <a:pt x="751" y="970"/>
                  </a:lnTo>
                  <a:cubicBezTo>
                    <a:pt x="767" y="980"/>
                    <a:pt x="784" y="985"/>
                    <a:pt x="800" y="985"/>
                  </a:cubicBezTo>
                  <a:cubicBezTo>
                    <a:pt x="822" y="985"/>
                    <a:pt x="844" y="975"/>
                    <a:pt x="858" y="953"/>
                  </a:cubicBezTo>
                  <a:lnTo>
                    <a:pt x="944" y="834"/>
                  </a:lnTo>
                  <a:cubicBezTo>
                    <a:pt x="1120" y="605"/>
                    <a:pt x="1075" y="281"/>
                    <a:pt x="842" y="108"/>
                  </a:cubicBezTo>
                  <a:cubicBezTo>
                    <a:pt x="747" y="36"/>
                    <a:pt x="637" y="1"/>
                    <a:pt x="528" y="1"/>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564;p25">
              <a:extLst>
                <a:ext uri="{FF2B5EF4-FFF2-40B4-BE49-F238E27FC236}">
                  <a16:creationId xmlns:a16="http://schemas.microsoft.com/office/drawing/2014/main" id="{A092F86E-B8BB-474B-BDD1-BDE4BA93D849}"/>
                </a:ext>
              </a:extLst>
            </p:cNvPr>
            <p:cNvSpPr/>
            <p:nvPr/>
          </p:nvSpPr>
          <p:spPr>
            <a:xfrm>
              <a:off x="1358800" y="1897900"/>
              <a:ext cx="23700" cy="18175"/>
            </a:xfrm>
            <a:custGeom>
              <a:avLst/>
              <a:gdLst/>
              <a:ahLst/>
              <a:cxnLst/>
              <a:rect l="l" t="t" r="r" b="b"/>
              <a:pathLst>
                <a:path w="948" h="727" extrusionOk="0">
                  <a:moveTo>
                    <a:pt x="75" y="0"/>
                  </a:moveTo>
                  <a:cubicBezTo>
                    <a:pt x="56" y="0"/>
                    <a:pt x="37" y="8"/>
                    <a:pt x="25" y="25"/>
                  </a:cubicBezTo>
                  <a:cubicBezTo>
                    <a:pt x="0" y="58"/>
                    <a:pt x="8" y="99"/>
                    <a:pt x="37" y="120"/>
                  </a:cubicBezTo>
                  <a:lnTo>
                    <a:pt x="832" y="714"/>
                  </a:lnTo>
                  <a:cubicBezTo>
                    <a:pt x="842" y="722"/>
                    <a:pt x="855" y="727"/>
                    <a:pt x="868" y="727"/>
                  </a:cubicBezTo>
                  <a:cubicBezTo>
                    <a:pt x="887" y="727"/>
                    <a:pt x="908" y="717"/>
                    <a:pt x="923" y="698"/>
                  </a:cubicBezTo>
                  <a:cubicBezTo>
                    <a:pt x="947" y="669"/>
                    <a:pt x="939" y="628"/>
                    <a:pt x="910" y="608"/>
                  </a:cubicBezTo>
                  <a:lnTo>
                    <a:pt x="115" y="13"/>
                  </a:lnTo>
                  <a:cubicBezTo>
                    <a:pt x="103" y="4"/>
                    <a:pt x="89" y="0"/>
                    <a:pt x="75" y="0"/>
                  </a:cubicBez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565;p25">
              <a:extLst>
                <a:ext uri="{FF2B5EF4-FFF2-40B4-BE49-F238E27FC236}">
                  <a16:creationId xmlns:a16="http://schemas.microsoft.com/office/drawing/2014/main" id="{BC030A4A-EAE8-4C7B-94AC-75B965FF127B}"/>
                </a:ext>
              </a:extLst>
            </p:cNvPr>
            <p:cNvSpPr/>
            <p:nvPr/>
          </p:nvSpPr>
          <p:spPr>
            <a:xfrm>
              <a:off x="1365550" y="1847050"/>
              <a:ext cx="56000" cy="60200"/>
            </a:xfrm>
            <a:custGeom>
              <a:avLst/>
              <a:gdLst/>
              <a:ahLst/>
              <a:cxnLst/>
              <a:rect l="l" t="t" r="r" b="b"/>
              <a:pathLst>
                <a:path w="2240" h="2408" extrusionOk="0">
                  <a:moveTo>
                    <a:pt x="1264" y="1"/>
                  </a:moveTo>
                  <a:lnTo>
                    <a:pt x="1" y="1674"/>
                  </a:lnTo>
                  <a:lnTo>
                    <a:pt x="977" y="2408"/>
                  </a:lnTo>
                  <a:lnTo>
                    <a:pt x="2240" y="735"/>
                  </a:lnTo>
                  <a:lnTo>
                    <a:pt x="1264" y="1"/>
                  </a:lnTo>
                  <a:close/>
                </a:path>
              </a:pathLst>
            </a:custGeom>
            <a:solidFill>
              <a:srgbClr val="F3F2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566;p25">
              <a:extLst>
                <a:ext uri="{FF2B5EF4-FFF2-40B4-BE49-F238E27FC236}">
                  <a16:creationId xmlns:a16="http://schemas.microsoft.com/office/drawing/2014/main" id="{D6632BFF-C178-4E11-AFF7-03B5E722F536}"/>
                </a:ext>
              </a:extLst>
            </p:cNvPr>
            <p:cNvSpPr/>
            <p:nvPr/>
          </p:nvSpPr>
          <p:spPr>
            <a:xfrm>
              <a:off x="1397125" y="1839150"/>
              <a:ext cx="27100" cy="26375"/>
            </a:xfrm>
            <a:custGeom>
              <a:avLst/>
              <a:gdLst/>
              <a:ahLst/>
              <a:cxnLst/>
              <a:rect l="l" t="t" r="r" b="b"/>
              <a:pathLst>
                <a:path w="1084" h="1055" extrusionOk="0">
                  <a:moveTo>
                    <a:pt x="833" y="1"/>
                  </a:moveTo>
                  <a:cubicBezTo>
                    <a:pt x="776" y="1"/>
                    <a:pt x="735" y="26"/>
                    <a:pt x="735" y="26"/>
                  </a:cubicBezTo>
                  <a:lnTo>
                    <a:pt x="1" y="317"/>
                  </a:lnTo>
                  <a:lnTo>
                    <a:pt x="489" y="686"/>
                  </a:lnTo>
                  <a:lnTo>
                    <a:pt x="977" y="1055"/>
                  </a:lnTo>
                  <a:lnTo>
                    <a:pt x="1055" y="263"/>
                  </a:lnTo>
                  <a:cubicBezTo>
                    <a:pt x="1055" y="263"/>
                    <a:pt x="1083" y="140"/>
                    <a:pt x="964" y="50"/>
                  </a:cubicBezTo>
                  <a:cubicBezTo>
                    <a:pt x="918" y="12"/>
                    <a:pt x="872" y="1"/>
                    <a:pt x="833" y="1"/>
                  </a:cubicBez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567;p25">
              <a:extLst>
                <a:ext uri="{FF2B5EF4-FFF2-40B4-BE49-F238E27FC236}">
                  <a16:creationId xmlns:a16="http://schemas.microsoft.com/office/drawing/2014/main" id="{5E1EE664-52E6-4679-A2BC-9BFCAB44DBB2}"/>
                </a:ext>
              </a:extLst>
            </p:cNvPr>
            <p:cNvSpPr/>
            <p:nvPr/>
          </p:nvSpPr>
          <p:spPr>
            <a:xfrm>
              <a:off x="1362175" y="1886175"/>
              <a:ext cx="31175" cy="23900"/>
            </a:xfrm>
            <a:custGeom>
              <a:avLst/>
              <a:gdLst/>
              <a:ahLst/>
              <a:cxnLst/>
              <a:rect l="l" t="t" r="r" b="b"/>
              <a:pathLst>
                <a:path w="1247" h="956" extrusionOk="0">
                  <a:moveTo>
                    <a:pt x="88" y="0"/>
                  </a:moveTo>
                  <a:cubicBezTo>
                    <a:pt x="66" y="0"/>
                    <a:pt x="42" y="11"/>
                    <a:pt x="25" y="31"/>
                  </a:cubicBezTo>
                  <a:cubicBezTo>
                    <a:pt x="0" y="60"/>
                    <a:pt x="13" y="105"/>
                    <a:pt x="41" y="133"/>
                  </a:cubicBezTo>
                  <a:lnTo>
                    <a:pt x="1120" y="941"/>
                  </a:lnTo>
                  <a:cubicBezTo>
                    <a:pt x="1131" y="951"/>
                    <a:pt x="1145" y="955"/>
                    <a:pt x="1159" y="955"/>
                  </a:cubicBezTo>
                  <a:cubicBezTo>
                    <a:pt x="1182" y="955"/>
                    <a:pt x="1205" y="945"/>
                    <a:pt x="1222" y="925"/>
                  </a:cubicBezTo>
                  <a:cubicBezTo>
                    <a:pt x="1247" y="892"/>
                    <a:pt x="1243" y="843"/>
                    <a:pt x="1206" y="822"/>
                  </a:cubicBezTo>
                  <a:lnTo>
                    <a:pt x="128" y="14"/>
                  </a:lnTo>
                  <a:cubicBezTo>
                    <a:pt x="116" y="5"/>
                    <a:pt x="102" y="0"/>
                    <a:pt x="88" y="0"/>
                  </a:cubicBez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568;p25">
              <a:extLst>
                <a:ext uri="{FF2B5EF4-FFF2-40B4-BE49-F238E27FC236}">
                  <a16:creationId xmlns:a16="http://schemas.microsoft.com/office/drawing/2014/main" id="{F0A43BB2-683A-4D5E-A5B0-464747760738}"/>
                </a:ext>
              </a:extLst>
            </p:cNvPr>
            <p:cNvSpPr/>
            <p:nvPr/>
          </p:nvSpPr>
          <p:spPr>
            <a:xfrm>
              <a:off x="1385750" y="1860625"/>
              <a:ext cx="24225" cy="21450"/>
            </a:xfrm>
            <a:custGeom>
              <a:avLst/>
              <a:gdLst/>
              <a:ahLst/>
              <a:cxnLst/>
              <a:rect l="l" t="t" r="r" b="b"/>
              <a:pathLst>
                <a:path w="969" h="858" extrusionOk="0">
                  <a:moveTo>
                    <a:pt x="482" y="1"/>
                  </a:moveTo>
                  <a:cubicBezTo>
                    <a:pt x="354" y="1"/>
                    <a:pt x="228" y="59"/>
                    <a:pt x="144" y="171"/>
                  </a:cubicBezTo>
                  <a:cubicBezTo>
                    <a:pt x="1" y="360"/>
                    <a:pt x="37" y="626"/>
                    <a:pt x="226" y="770"/>
                  </a:cubicBezTo>
                  <a:cubicBezTo>
                    <a:pt x="304" y="829"/>
                    <a:pt x="394" y="857"/>
                    <a:pt x="484" y="857"/>
                  </a:cubicBezTo>
                  <a:cubicBezTo>
                    <a:pt x="613" y="857"/>
                    <a:pt x="740" y="799"/>
                    <a:pt x="825" y="688"/>
                  </a:cubicBezTo>
                  <a:cubicBezTo>
                    <a:pt x="968" y="499"/>
                    <a:pt x="935" y="233"/>
                    <a:pt x="743" y="89"/>
                  </a:cubicBezTo>
                  <a:cubicBezTo>
                    <a:pt x="664" y="30"/>
                    <a:pt x="573" y="1"/>
                    <a:pt x="482" y="1"/>
                  </a:cubicBez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569;p25">
              <a:extLst>
                <a:ext uri="{FF2B5EF4-FFF2-40B4-BE49-F238E27FC236}">
                  <a16:creationId xmlns:a16="http://schemas.microsoft.com/office/drawing/2014/main" id="{2A0B0B89-2061-46D1-879B-5F27E8757B19}"/>
                </a:ext>
              </a:extLst>
            </p:cNvPr>
            <p:cNvSpPr/>
            <p:nvPr/>
          </p:nvSpPr>
          <p:spPr>
            <a:xfrm>
              <a:off x="1369150" y="1881400"/>
              <a:ext cx="26375" cy="21050"/>
            </a:xfrm>
            <a:custGeom>
              <a:avLst/>
              <a:gdLst/>
              <a:ahLst/>
              <a:cxnLst/>
              <a:rect l="l" t="t" r="r" b="b"/>
              <a:pathLst>
                <a:path w="1055" h="842" extrusionOk="0">
                  <a:moveTo>
                    <a:pt x="78" y="0"/>
                  </a:moveTo>
                  <a:lnTo>
                    <a:pt x="0" y="107"/>
                  </a:lnTo>
                  <a:lnTo>
                    <a:pt x="972" y="841"/>
                  </a:lnTo>
                  <a:lnTo>
                    <a:pt x="1054" y="734"/>
                  </a:lnTo>
                  <a:lnTo>
                    <a:pt x="78" y="0"/>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570;p25">
              <a:extLst>
                <a:ext uri="{FF2B5EF4-FFF2-40B4-BE49-F238E27FC236}">
                  <a16:creationId xmlns:a16="http://schemas.microsoft.com/office/drawing/2014/main" id="{729FA169-3FF5-49DC-83F4-6283AE82BE40}"/>
                </a:ext>
              </a:extLst>
            </p:cNvPr>
            <p:cNvSpPr/>
            <p:nvPr/>
          </p:nvSpPr>
          <p:spPr>
            <a:xfrm>
              <a:off x="1346600" y="1865400"/>
              <a:ext cx="36600" cy="20850"/>
            </a:xfrm>
            <a:custGeom>
              <a:avLst/>
              <a:gdLst/>
              <a:ahLst/>
              <a:cxnLst/>
              <a:rect l="l" t="t" r="r" b="b"/>
              <a:pathLst>
                <a:path w="1464" h="834" extrusionOk="0">
                  <a:moveTo>
                    <a:pt x="1464" y="1"/>
                  </a:moveTo>
                  <a:lnTo>
                    <a:pt x="709" y="83"/>
                  </a:lnTo>
                  <a:cubicBezTo>
                    <a:pt x="709" y="83"/>
                    <a:pt x="562" y="91"/>
                    <a:pt x="451" y="234"/>
                  </a:cubicBezTo>
                  <a:lnTo>
                    <a:pt x="0" y="833"/>
                  </a:lnTo>
                  <a:lnTo>
                    <a:pt x="0" y="833"/>
                  </a:lnTo>
                  <a:lnTo>
                    <a:pt x="660" y="649"/>
                  </a:lnTo>
                  <a:cubicBezTo>
                    <a:pt x="660" y="649"/>
                    <a:pt x="680" y="644"/>
                    <a:pt x="711" y="644"/>
                  </a:cubicBezTo>
                  <a:cubicBezTo>
                    <a:pt x="761" y="644"/>
                    <a:pt x="840" y="656"/>
                    <a:pt x="923" y="718"/>
                  </a:cubicBezTo>
                  <a:lnTo>
                    <a:pt x="1464" y="1"/>
                  </a:ln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571;p25">
              <a:extLst>
                <a:ext uri="{FF2B5EF4-FFF2-40B4-BE49-F238E27FC236}">
                  <a16:creationId xmlns:a16="http://schemas.microsoft.com/office/drawing/2014/main" id="{72096BEA-458A-4ADD-892C-BBF774950388}"/>
                </a:ext>
              </a:extLst>
            </p:cNvPr>
            <p:cNvSpPr/>
            <p:nvPr/>
          </p:nvSpPr>
          <p:spPr>
            <a:xfrm>
              <a:off x="1345775" y="1867450"/>
              <a:ext cx="19400" cy="23200"/>
            </a:xfrm>
            <a:custGeom>
              <a:avLst/>
              <a:gdLst/>
              <a:ahLst/>
              <a:cxnLst/>
              <a:rect l="l" t="t" r="r" b="b"/>
              <a:pathLst>
                <a:path w="776" h="928" extrusionOk="0">
                  <a:moveTo>
                    <a:pt x="775" y="1"/>
                  </a:moveTo>
                  <a:lnTo>
                    <a:pt x="775" y="1"/>
                  </a:lnTo>
                  <a:cubicBezTo>
                    <a:pt x="591" y="21"/>
                    <a:pt x="505" y="136"/>
                    <a:pt x="505" y="136"/>
                  </a:cubicBezTo>
                  <a:lnTo>
                    <a:pt x="45" y="743"/>
                  </a:lnTo>
                  <a:cubicBezTo>
                    <a:pt x="0" y="800"/>
                    <a:pt x="17" y="882"/>
                    <a:pt x="74" y="927"/>
                  </a:cubicBezTo>
                  <a:lnTo>
                    <a:pt x="775" y="1"/>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572;p25">
              <a:extLst>
                <a:ext uri="{FF2B5EF4-FFF2-40B4-BE49-F238E27FC236}">
                  <a16:creationId xmlns:a16="http://schemas.microsoft.com/office/drawing/2014/main" id="{397311A1-5375-4C74-ADB6-F83B274C6811}"/>
                </a:ext>
              </a:extLst>
            </p:cNvPr>
            <p:cNvSpPr/>
            <p:nvPr/>
          </p:nvSpPr>
          <p:spPr>
            <a:xfrm>
              <a:off x="1362775" y="1866125"/>
              <a:ext cx="13675" cy="15800"/>
            </a:xfrm>
            <a:custGeom>
              <a:avLst/>
              <a:gdLst/>
              <a:ahLst/>
              <a:cxnLst/>
              <a:rect l="l" t="t" r="r" b="b"/>
              <a:pathLst>
                <a:path w="547" h="632" extrusionOk="0">
                  <a:moveTo>
                    <a:pt x="546" y="0"/>
                  </a:moveTo>
                  <a:lnTo>
                    <a:pt x="468" y="13"/>
                  </a:lnTo>
                  <a:lnTo>
                    <a:pt x="1" y="632"/>
                  </a:lnTo>
                  <a:lnTo>
                    <a:pt x="1" y="632"/>
                  </a:lnTo>
                  <a:lnTo>
                    <a:pt x="17" y="628"/>
                  </a:lnTo>
                  <a:cubicBezTo>
                    <a:pt x="17" y="628"/>
                    <a:pt x="42" y="620"/>
                    <a:pt x="79" y="620"/>
                  </a:cubicBezTo>
                  <a:lnTo>
                    <a:pt x="546" y="0"/>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573;p25">
              <a:extLst>
                <a:ext uri="{FF2B5EF4-FFF2-40B4-BE49-F238E27FC236}">
                  <a16:creationId xmlns:a16="http://schemas.microsoft.com/office/drawing/2014/main" id="{A60C1CBD-212C-4239-B3CA-C17265B16CFF}"/>
                </a:ext>
              </a:extLst>
            </p:cNvPr>
            <p:cNvSpPr/>
            <p:nvPr/>
          </p:nvSpPr>
          <p:spPr>
            <a:xfrm>
              <a:off x="1393950" y="1883850"/>
              <a:ext cx="17550" cy="41050"/>
            </a:xfrm>
            <a:custGeom>
              <a:avLst/>
              <a:gdLst/>
              <a:ahLst/>
              <a:cxnLst/>
              <a:rect l="l" t="t" r="r" b="b"/>
              <a:pathLst>
                <a:path w="702" h="1642" extrusionOk="0">
                  <a:moveTo>
                    <a:pt x="546" y="1"/>
                  </a:moveTo>
                  <a:lnTo>
                    <a:pt x="1" y="723"/>
                  </a:lnTo>
                  <a:cubicBezTo>
                    <a:pt x="140" y="821"/>
                    <a:pt x="140" y="952"/>
                    <a:pt x="140" y="952"/>
                  </a:cubicBezTo>
                  <a:lnTo>
                    <a:pt x="144" y="1641"/>
                  </a:lnTo>
                  <a:lnTo>
                    <a:pt x="595" y="1038"/>
                  </a:lnTo>
                  <a:cubicBezTo>
                    <a:pt x="702" y="895"/>
                    <a:pt x="673" y="747"/>
                    <a:pt x="673" y="747"/>
                  </a:cubicBezTo>
                  <a:lnTo>
                    <a:pt x="546" y="1"/>
                  </a:ln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574;p25">
              <a:extLst>
                <a:ext uri="{FF2B5EF4-FFF2-40B4-BE49-F238E27FC236}">
                  <a16:creationId xmlns:a16="http://schemas.microsoft.com/office/drawing/2014/main" id="{E45ABCC8-9B31-4DD0-BDB2-3C43062D936B}"/>
                </a:ext>
              </a:extLst>
            </p:cNvPr>
            <p:cNvSpPr/>
            <p:nvPr/>
          </p:nvSpPr>
          <p:spPr>
            <a:xfrm>
              <a:off x="1393225" y="1901900"/>
              <a:ext cx="18175" cy="23875"/>
            </a:xfrm>
            <a:custGeom>
              <a:avLst/>
              <a:gdLst/>
              <a:ahLst/>
              <a:cxnLst/>
              <a:rect l="l" t="t" r="r" b="b"/>
              <a:pathLst>
                <a:path w="727" h="955" extrusionOk="0">
                  <a:moveTo>
                    <a:pt x="702" y="1"/>
                  </a:moveTo>
                  <a:lnTo>
                    <a:pt x="1" y="927"/>
                  </a:lnTo>
                  <a:cubicBezTo>
                    <a:pt x="23" y="946"/>
                    <a:pt x="51" y="955"/>
                    <a:pt x="79" y="955"/>
                  </a:cubicBezTo>
                  <a:cubicBezTo>
                    <a:pt x="120" y="955"/>
                    <a:pt x="161" y="936"/>
                    <a:pt x="185" y="903"/>
                  </a:cubicBezTo>
                  <a:lnTo>
                    <a:pt x="641" y="296"/>
                  </a:lnTo>
                  <a:cubicBezTo>
                    <a:pt x="641" y="296"/>
                    <a:pt x="727" y="181"/>
                    <a:pt x="702" y="1"/>
                  </a:cubicBez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75;p25">
              <a:extLst>
                <a:ext uri="{FF2B5EF4-FFF2-40B4-BE49-F238E27FC236}">
                  <a16:creationId xmlns:a16="http://schemas.microsoft.com/office/drawing/2014/main" id="{E075B515-21FF-4832-94F1-2DE25BD0E9C7}"/>
                </a:ext>
              </a:extLst>
            </p:cNvPr>
            <p:cNvSpPr/>
            <p:nvPr/>
          </p:nvSpPr>
          <p:spPr>
            <a:xfrm>
              <a:off x="1397125" y="1890625"/>
              <a:ext cx="12025" cy="17350"/>
            </a:xfrm>
            <a:custGeom>
              <a:avLst/>
              <a:gdLst/>
              <a:ahLst/>
              <a:cxnLst/>
              <a:rect l="l" t="t" r="r" b="b"/>
              <a:pathLst>
                <a:path w="481" h="694" extrusionOk="0">
                  <a:moveTo>
                    <a:pt x="468" y="0"/>
                  </a:moveTo>
                  <a:lnTo>
                    <a:pt x="1" y="620"/>
                  </a:lnTo>
                  <a:cubicBezTo>
                    <a:pt x="13" y="657"/>
                    <a:pt x="13" y="681"/>
                    <a:pt x="13" y="681"/>
                  </a:cubicBezTo>
                  <a:lnTo>
                    <a:pt x="13" y="693"/>
                  </a:lnTo>
                  <a:lnTo>
                    <a:pt x="480" y="70"/>
                  </a:lnTo>
                  <a:lnTo>
                    <a:pt x="468" y="0"/>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576;p25">
              <a:extLst>
                <a:ext uri="{FF2B5EF4-FFF2-40B4-BE49-F238E27FC236}">
                  <a16:creationId xmlns:a16="http://schemas.microsoft.com/office/drawing/2014/main" id="{4869FA79-D99A-41B7-9847-34497E5DD508}"/>
                </a:ext>
              </a:extLst>
            </p:cNvPr>
            <p:cNvSpPr/>
            <p:nvPr/>
          </p:nvSpPr>
          <p:spPr>
            <a:xfrm>
              <a:off x="1388725" y="1862800"/>
              <a:ext cx="18475" cy="17050"/>
            </a:xfrm>
            <a:custGeom>
              <a:avLst/>
              <a:gdLst/>
              <a:ahLst/>
              <a:cxnLst/>
              <a:rect l="l" t="t" r="r" b="b"/>
              <a:pathLst>
                <a:path w="739" h="682" extrusionOk="0">
                  <a:moveTo>
                    <a:pt x="368" y="1"/>
                  </a:moveTo>
                  <a:cubicBezTo>
                    <a:pt x="241" y="1"/>
                    <a:pt x="115" y="72"/>
                    <a:pt x="54" y="203"/>
                  </a:cubicBezTo>
                  <a:cubicBezTo>
                    <a:pt x="0" y="330"/>
                    <a:pt x="25" y="478"/>
                    <a:pt x="119" y="576"/>
                  </a:cubicBezTo>
                  <a:cubicBezTo>
                    <a:pt x="186" y="647"/>
                    <a:pt x="275" y="681"/>
                    <a:pt x="363" y="681"/>
                  </a:cubicBezTo>
                  <a:cubicBezTo>
                    <a:pt x="479" y="681"/>
                    <a:pt x="595" y="621"/>
                    <a:pt x="661" y="507"/>
                  </a:cubicBezTo>
                  <a:cubicBezTo>
                    <a:pt x="739" y="371"/>
                    <a:pt x="706" y="191"/>
                    <a:pt x="583" y="80"/>
                  </a:cubicBezTo>
                  <a:cubicBezTo>
                    <a:pt x="520" y="26"/>
                    <a:pt x="444" y="1"/>
                    <a:pt x="368" y="1"/>
                  </a:cubicBezTo>
                  <a:close/>
                </a:path>
              </a:pathLst>
            </a:custGeom>
            <a:solidFill>
              <a:srgbClr val="0A00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577;p25">
              <a:extLst>
                <a:ext uri="{FF2B5EF4-FFF2-40B4-BE49-F238E27FC236}">
                  <a16:creationId xmlns:a16="http://schemas.microsoft.com/office/drawing/2014/main" id="{3BAD0DED-B174-455E-A714-AB99F4D42368}"/>
                </a:ext>
              </a:extLst>
            </p:cNvPr>
            <p:cNvSpPr/>
            <p:nvPr/>
          </p:nvSpPr>
          <p:spPr>
            <a:xfrm>
              <a:off x="1399175" y="1864900"/>
              <a:ext cx="750" cy="125"/>
            </a:xfrm>
            <a:custGeom>
              <a:avLst/>
              <a:gdLst/>
              <a:ahLst/>
              <a:cxnLst/>
              <a:rect l="l" t="t" r="r" b="b"/>
              <a:pathLst>
                <a:path w="30" h="5" fill="none" extrusionOk="0">
                  <a:moveTo>
                    <a:pt x="1" y="0"/>
                  </a:moveTo>
                  <a:cubicBezTo>
                    <a:pt x="13" y="0"/>
                    <a:pt x="17" y="4"/>
                    <a:pt x="29" y="4"/>
                  </a:cubicBezTo>
                </a:path>
              </a:pathLst>
            </a:custGeom>
            <a:noFill/>
            <a:ln w="400" cap="rnd" cmpd="sng">
              <a:solidFill>
                <a:srgbClr val="F3F2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578;p25">
              <a:extLst>
                <a:ext uri="{FF2B5EF4-FFF2-40B4-BE49-F238E27FC236}">
                  <a16:creationId xmlns:a16="http://schemas.microsoft.com/office/drawing/2014/main" id="{BFAABF0D-5676-4C67-8C72-DD439202DB4E}"/>
                </a:ext>
              </a:extLst>
            </p:cNvPr>
            <p:cNvSpPr/>
            <p:nvPr/>
          </p:nvSpPr>
          <p:spPr>
            <a:xfrm>
              <a:off x="1393850" y="1864700"/>
              <a:ext cx="4525" cy="1450"/>
            </a:xfrm>
            <a:custGeom>
              <a:avLst/>
              <a:gdLst/>
              <a:ahLst/>
              <a:cxnLst/>
              <a:rect l="l" t="t" r="r" b="b"/>
              <a:pathLst>
                <a:path w="181" h="58" fill="none" extrusionOk="0">
                  <a:moveTo>
                    <a:pt x="0" y="57"/>
                  </a:moveTo>
                  <a:cubicBezTo>
                    <a:pt x="50" y="16"/>
                    <a:pt x="119" y="0"/>
                    <a:pt x="181" y="8"/>
                  </a:cubicBezTo>
                </a:path>
              </a:pathLst>
            </a:custGeom>
            <a:noFill/>
            <a:ln w="400" cap="rnd" cmpd="sng">
              <a:solidFill>
                <a:srgbClr val="F3F2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0" name="Picture 29" descr="download (1)">
            <a:extLst>
              <a:ext uri="{FF2B5EF4-FFF2-40B4-BE49-F238E27FC236}">
                <a16:creationId xmlns:a16="http://schemas.microsoft.com/office/drawing/2014/main" id="{231DC91E-809F-48D3-B4C3-6AB907C82C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4" y="0"/>
            <a:ext cx="1267265" cy="7865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a:extLst>
              <a:ext uri="{FF2B5EF4-FFF2-40B4-BE49-F238E27FC236}">
                <a16:creationId xmlns:a16="http://schemas.microsoft.com/office/drawing/2014/main" id="{5B576C7A-D6D0-4C11-ABC9-74CBD1231046}"/>
              </a:ext>
            </a:extLst>
          </p:cNvPr>
          <p:cNvPicPr>
            <a:picLocks noChangeAspect="1"/>
          </p:cNvPicPr>
          <p:nvPr/>
        </p:nvPicPr>
        <p:blipFill>
          <a:blip r:embed="rId4"/>
          <a:stretch>
            <a:fillRect/>
          </a:stretch>
        </p:blipFill>
        <p:spPr>
          <a:xfrm>
            <a:off x="2108499" y="1130184"/>
            <a:ext cx="4533125" cy="3626500"/>
          </a:xfrm>
          <a:prstGeom prst="rect">
            <a:avLst/>
          </a:prstGeom>
        </p:spPr>
      </p:pic>
    </p:spTree>
    <p:extLst>
      <p:ext uri="{BB962C8B-B14F-4D97-AF65-F5344CB8AC3E}">
        <p14:creationId xmlns:p14="http://schemas.microsoft.com/office/powerpoint/2010/main" val="14052180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548"/>
        <p:cNvGrpSpPr/>
        <p:nvPr/>
      </p:nvGrpSpPr>
      <p:grpSpPr>
        <a:xfrm>
          <a:off x="0" y="0"/>
          <a:ext cx="0" cy="0"/>
          <a:chOff x="0" y="0"/>
          <a:chExt cx="0" cy="0"/>
        </a:xfrm>
      </p:grpSpPr>
      <p:sp>
        <p:nvSpPr>
          <p:cNvPr id="2550" name="Google Shape;2550;p24"/>
          <p:cNvSpPr txBox="1">
            <a:spLocks noGrp="1"/>
          </p:cNvSpPr>
          <p:nvPr>
            <p:ph type="subTitle" idx="1"/>
          </p:nvPr>
        </p:nvSpPr>
        <p:spPr>
          <a:xfrm>
            <a:off x="269358" y="940495"/>
            <a:ext cx="3856075" cy="4048246"/>
          </a:xfrm>
          <a:prstGeom prst="rect">
            <a:avLst/>
          </a:prstGeom>
        </p:spPr>
        <p:txBody>
          <a:bodyPr spcFirstLastPara="1" wrap="square" lIns="90000" tIns="91425" rIns="91425" bIns="91425" anchor="t" anchorCtr="0">
            <a:noAutofit/>
          </a:bodyPr>
          <a:lstStyle/>
          <a:p>
            <a:pPr marL="0" indent="457200" algn="just">
              <a:lnSpc>
                <a:spcPct val="150000"/>
              </a:lnSpc>
              <a:spcBef>
                <a:spcPts val="600"/>
              </a:spcBef>
              <a:spcAft>
                <a:spcPts val="600"/>
              </a:spcAft>
            </a:pP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S</a:t>
            </a:r>
            <a:r>
              <a:rPr lang="en-US" dirty="0" err="1">
                <a:effectLst/>
                <a:latin typeface="Times New Roman" panose="02020603050405020304" pitchFamily="18" charset="0"/>
                <a:ea typeface="Times New Roman" panose="02020603050405020304" pitchFamily="18" charset="0"/>
              </a:rPr>
              <a:t>ử</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dụng</a:t>
            </a:r>
            <a:r>
              <a:rPr lang="en-US" dirty="0">
                <a:effectLst/>
                <a:latin typeface="Times New Roman" panose="02020603050405020304" pitchFamily="18" charset="0"/>
                <a:ea typeface="Times New Roman" panose="02020603050405020304" pitchFamily="18" charset="0"/>
              </a:rPr>
              <a:t> 3 Router 2911 </a:t>
            </a:r>
            <a:r>
              <a:rPr lang="en-US" dirty="0" err="1">
                <a:effectLst/>
                <a:latin typeface="Times New Roman" panose="02020603050405020304" pitchFamily="18" charset="0"/>
                <a:ea typeface="Times New Roman" panose="02020603050405020304" pitchFamily="18" charset="0"/>
              </a:rPr>
              <a:t>tổng</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giá</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tiền</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là</a:t>
            </a:r>
            <a:r>
              <a:rPr lang="en-US" dirty="0">
                <a:effectLst/>
                <a:latin typeface="Times New Roman" panose="02020603050405020304" pitchFamily="18" charset="0"/>
                <a:ea typeface="Times New Roman" panose="02020603050405020304" pitchFamily="18" charset="0"/>
              </a:rPr>
              <a:t> 57.600.000 </a:t>
            </a:r>
            <a:r>
              <a:rPr lang="en-US" dirty="0" err="1">
                <a:effectLst/>
                <a:latin typeface="Times New Roman" panose="02020603050405020304" pitchFamily="18" charset="0"/>
                <a:ea typeface="Times New Roman" panose="02020603050405020304" pitchFamily="18" charset="0"/>
              </a:rPr>
              <a:t>vnđ</a:t>
            </a:r>
            <a:r>
              <a:rPr lang="en-US" dirty="0">
                <a:effectLst/>
                <a:latin typeface="Times New Roman" panose="02020603050405020304" pitchFamily="18" charset="0"/>
                <a:ea typeface="Times New Roman" panose="02020603050405020304" pitchFamily="18" charset="0"/>
              </a:rPr>
              <a:t>.</a:t>
            </a:r>
          </a:p>
          <a:p>
            <a:pPr marL="0" indent="457200" algn="just">
              <a:lnSpc>
                <a:spcPct val="150000"/>
              </a:lnSpc>
              <a:spcBef>
                <a:spcPts val="600"/>
              </a:spcBef>
              <a:spcAft>
                <a:spcPts val="600"/>
              </a:spcAft>
            </a:pP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Sử</a:t>
            </a:r>
            <a:r>
              <a:rPr lang="en-US" dirty="0">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dụng</a:t>
            </a:r>
            <a:r>
              <a:rPr lang="en-US" dirty="0">
                <a:effectLst/>
                <a:latin typeface="Times New Roman" panose="02020603050405020304" pitchFamily="18" charset="0"/>
                <a:ea typeface="Times New Roman" panose="02020603050405020304" pitchFamily="18" charset="0"/>
              </a:rPr>
              <a:t> 3 Switch 2960-24TT </a:t>
            </a:r>
            <a:r>
              <a:rPr lang="en-US" dirty="0" err="1">
                <a:effectLst/>
                <a:latin typeface="Times New Roman" panose="02020603050405020304" pitchFamily="18" charset="0"/>
                <a:ea typeface="Times New Roman" panose="02020603050405020304" pitchFamily="18" charset="0"/>
              </a:rPr>
              <a:t>tổng</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giá</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tiền</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là</a:t>
            </a:r>
            <a:r>
              <a:rPr lang="en-US" dirty="0">
                <a:effectLst/>
                <a:latin typeface="Times New Roman" panose="02020603050405020304" pitchFamily="18" charset="0"/>
                <a:ea typeface="Times New Roman" panose="02020603050405020304" pitchFamily="18" charset="0"/>
              </a:rPr>
              <a:t> 48.600.000 </a:t>
            </a:r>
            <a:r>
              <a:rPr lang="en-US" dirty="0" err="1">
                <a:effectLst/>
                <a:latin typeface="Times New Roman" panose="02020603050405020304" pitchFamily="18" charset="0"/>
                <a:ea typeface="Times New Roman" panose="02020603050405020304" pitchFamily="18" charset="0"/>
              </a:rPr>
              <a:t>vnđ</a:t>
            </a:r>
            <a:r>
              <a:rPr lang="en-US" dirty="0">
                <a:effectLst/>
                <a:latin typeface="Times New Roman" panose="02020603050405020304" pitchFamily="18" charset="0"/>
                <a:ea typeface="Times New Roman" panose="02020603050405020304" pitchFamily="18" charset="0"/>
              </a:rPr>
              <a:t>.</a:t>
            </a:r>
          </a:p>
          <a:p>
            <a:pPr marL="0" indent="457200" algn="just">
              <a:lnSpc>
                <a:spcPct val="150000"/>
              </a:lnSpc>
              <a:spcBef>
                <a:spcPts val="600"/>
              </a:spcBef>
              <a:spcAft>
                <a:spcPts val="600"/>
              </a:spcAft>
            </a:pPr>
            <a:endParaRPr lang="en-US" dirty="0">
              <a:effectLst/>
              <a:latin typeface="Times New Roman" panose="02020603050405020304" pitchFamily="18" charset="0"/>
              <a:ea typeface="Times New Roman" panose="02020603050405020304" pitchFamily="18" charset="0"/>
            </a:endParaRPr>
          </a:p>
          <a:p>
            <a:pPr marL="0" indent="457200" algn="just">
              <a:lnSpc>
                <a:spcPct val="150000"/>
              </a:lnSpc>
              <a:spcBef>
                <a:spcPts val="600"/>
              </a:spcBef>
              <a:spcAft>
                <a:spcPts val="600"/>
              </a:spcAft>
            </a:pPr>
            <a:endParaRPr lang="en-US" dirty="0">
              <a:latin typeface="Times New Roman" panose="02020603050405020304" pitchFamily="18" charset="0"/>
              <a:ea typeface="Times New Roman" panose="02020603050405020304" pitchFamily="18" charset="0"/>
            </a:endParaRPr>
          </a:p>
          <a:p>
            <a:pPr marL="0" indent="457200" algn="just">
              <a:lnSpc>
                <a:spcPct val="150000"/>
              </a:lnSpc>
              <a:spcBef>
                <a:spcPts val="600"/>
              </a:spcBef>
              <a:spcAft>
                <a:spcPts val="600"/>
              </a:spcAft>
            </a:pP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Sử</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dụng</a:t>
            </a:r>
            <a:r>
              <a:rPr lang="en-US" dirty="0">
                <a:effectLst/>
                <a:latin typeface="Times New Roman" panose="02020603050405020304" pitchFamily="18" charset="0"/>
                <a:ea typeface="Times New Roman" panose="02020603050405020304" pitchFamily="18" charset="0"/>
              </a:rPr>
              <a:t> 3 Access Point – PT </a:t>
            </a:r>
            <a:r>
              <a:rPr lang="en-US" dirty="0" err="1">
                <a:effectLst/>
                <a:latin typeface="Times New Roman" panose="02020603050405020304" pitchFamily="18" charset="0"/>
                <a:ea typeface="Times New Roman" panose="02020603050405020304" pitchFamily="18" charset="0"/>
              </a:rPr>
              <a:t>tổng</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giá</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tiền</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là</a:t>
            </a:r>
            <a:r>
              <a:rPr lang="en-US" dirty="0">
                <a:effectLst/>
                <a:latin typeface="Times New Roman" panose="02020603050405020304" pitchFamily="18" charset="0"/>
                <a:ea typeface="Times New Roman" panose="02020603050405020304" pitchFamily="18" charset="0"/>
              </a:rPr>
              <a:t> 14.559.000 </a:t>
            </a:r>
            <a:r>
              <a:rPr lang="en-US" dirty="0" err="1">
                <a:effectLst/>
                <a:latin typeface="Times New Roman" panose="02020603050405020304" pitchFamily="18" charset="0"/>
                <a:ea typeface="Times New Roman" panose="02020603050405020304" pitchFamily="18" charset="0"/>
              </a:rPr>
              <a:t>vnđ</a:t>
            </a:r>
            <a:r>
              <a:rPr lang="en-US" dirty="0">
                <a:effectLst/>
                <a:latin typeface="Times New Roman" panose="02020603050405020304" pitchFamily="18" charset="0"/>
                <a:ea typeface="Times New Roman" panose="02020603050405020304" pitchFamily="18" charset="0"/>
              </a:rPr>
              <a:t>.</a:t>
            </a:r>
          </a:p>
          <a:p>
            <a:pPr marL="0" indent="457200" algn="just">
              <a:lnSpc>
                <a:spcPct val="150000"/>
              </a:lnSpc>
              <a:spcBef>
                <a:spcPts val="600"/>
              </a:spcBef>
              <a:spcAft>
                <a:spcPts val="600"/>
              </a:spcAft>
            </a:pP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S</a:t>
            </a:r>
            <a:r>
              <a:rPr lang="en-US" dirty="0" err="1">
                <a:effectLst/>
                <a:latin typeface="Times New Roman" panose="02020603050405020304" pitchFamily="18" charset="0"/>
                <a:ea typeface="Times New Roman" panose="02020603050405020304" pitchFamily="18" charset="0"/>
              </a:rPr>
              <a:t>ử</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dụng</a:t>
            </a:r>
            <a:r>
              <a:rPr lang="en-US" dirty="0">
                <a:effectLst/>
                <a:latin typeface="Times New Roman" panose="02020603050405020304" pitchFamily="18" charset="0"/>
                <a:ea typeface="Times New Roman" panose="02020603050405020304" pitchFamily="18" charset="0"/>
              </a:rPr>
              <a:t> 9 Printer </a:t>
            </a:r>
            <a:r>
              <a:rPr lang="en-US" dirty="0" err="1">
                <a:effectLst/>
                <a:latin typeface="Times New Roman" panose="02020603050405020304" pitchFamily="18" charset="0"/>
                <a:ea typeface="Times New Roman" panose="02020603050405020304" pitchFamily="18" charset="0"/>
              </a:rPr>
              <a:t>tổng</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giá</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tiền</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là</a:t>
            </a:r>
            <a:r>
              <a:rPr lang="en-US" dirty="0">
                <a:effectLst/>
                <a:latin typeface="Times New Roman" panose="02020603050405020304" pitchFamily="18" charset="0"/>
                <a:ea typeface="Times New Roman" panose="02020603050405020304" pitchFamily="18" charset="0"/>
              </a:rPr>
              <a:t> 72.000.000 </a:t>
            </a:r>
            <a:r>
              <a:rPr lang="en-US" dirty="0" err="1">
                <a:effectLst/>
                <a:latin typeface="Times New Roman" panose="02020603050405020304" pitchFamily="18" charset="0"/>
                <a:ea typeface="Times New Roman" panose="02020603050405020304" pitchFamily="18" charset="0"/>
              </a:rPr>
              <a:t>vnđ</a:t>
            </a:r>
            <a:r>
              <a:rPr lang="en-US" dirty="0">
                <a:effectLst/>
                <a:latin typeface="Times New Roman" panose="02020603050405020304" pitchFamily="18" charset="0"/>
                <a:ea typeface="Times New Roman" panose="02020603050405020304" pitchFamily="18" charset="0"/>
              </a:rPr>
              <a:t>.</a:t>
            </a:r>
          </a:p>
          <a:p>
            <a:pPr marL="0" indent="457200" algn="just">
              <a:lnSpc>
                <a:spcPct val="150000"/>
              </a:lnSpc>
              <a:spcBef>
                <a:spcPts val="600"/>
              </a:spcBef>
              <a:spcAft>
                <a:spcPts val="600"/>
              </a:spcAft>
            </a:pP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S</a:t>
            </a:r>
            <a:r>
              <a:rPr lang="en-US" dirty="0" err="1">
                <a:effectLst/>
                <a:latin typeface="Times New Roman" panose="02020603050405020304" pitchFamily="18" charset="0"/>
                <a:ea typeface="Times New Roman" panose="02020603050405020304" pitchFamily="18" charset="0"/>
              </a:rPr>
              <a:t>ử</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dụng</a:t>
            </a:r>
            <a:r>
              <a:rPr lang="en-US" dirty="0">
                <a:effectLst/>
                <a:latin typeface="Times New Roman" panose="02020603050405020304" pitchFamily="18" charset="0"/>
                <a:ea typeface="Times New Roman" panose="02020603050405020304" pitchFamily="18" charset="0"/>
              </a:rPr>
              <a:t> 9 PC </a:t>
            </a:r>
            <a:r>
              <a:rPr lang="en-US" dirty="0" err="1">
                <a:effectLst/>
                <a:latin typeface="Times New Roman" panose="02020603050405020304" pitchFamily="18" charset="0"/>
                <a:ea typeface="Times New Roman" panose="02020603050405020304" pitchFamily="18" charset="0"/>
              </a:rPr>
              <a:t>tổng</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giá</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tiền</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là</a:t>
            </a:r>
            <a:r>
              <a:rPr lang="en-US" dirty="0">
                <a:effectLst/>
                <a:latin typeface="Times New Roman" panose="02020603050405020304" pitchFamily="18" charset="0"/>
                <a:ea typeface="Times New Roman" panose="02020603050405020304" pitchFamily="18" charset="0"/>
              </a:rPr>
              <a:t> 180.000.000 </a:t>
            </a:r>
            <a:r>
              <a:rPr lang="en-US" dirty="0" err="1">
                <a:effectLst/>
                <a:latin typeface="Times New Roman" panose="02020603050405020304" pitchFamily="18" charset="0"/>
                <a:ea typeface="Times New Roman" panose="02020603050405020304" pitchFamily="18" charset="0"/>
              </a:rPr>
              <a:t>vnđ</a:t>
            </a:r>
            <a:r>
              <a:rPr lang="en-US" dirty="0">
                <a:effectLst/>
                <a:latin typeface="Times New Roman" panose="02020603050405020304" pitchFamily="18" charset="0"/>
                <a:ea typeface="Times New Roman" panose="02020603050405020304" pitchFamily="18" charset="0"/>
              </a:rPr>
              <a:t>.</a:t>
            </a:r>
          </a:p>
          <a:p>
            <a:pPr marL="0" indent="457200" algn="just">
              <a:lnSpc>
                <a:spcPct val="150000"/>
              </a:lnSpc>
              <a:spcBef>
                <a:spcPts val="600"/>
              </a:spcBef>
              <a:spcAft>
                <a:spcPts val="600"/>
              </a:spcAft>
            </a:pPr>
            <a:endParaRPr lang="en-US" dirty="0">
              <a:effectLst/>
              <a:latin typeface="Times New Roman" panose="02020603050405020304" pitchFamily="18" charset="0"/>
              <a:ea typeface="Times New Roman" panose="02020603050405020304" pitchFamily="18" charset="0"/>
            </a:endParaRPr>
          </a:p>
          <a:p>
            <a:pPr marL="0" marR="0" indent="457200" algn="just">
              <a:lnSpc>
                <a:spcPct val="150000"/>
              </a:lnSpc>
              <a:spcBef>
                <a:spcPts val="600"/>
              </a:spcBef>
              <a:spcAft>
                <a:spcPts val="600"/>
              </a:spcAft>
            </a:pPr>
            <a:endParaRPr lang="en-US" dirty="0">
              <a:effectLst/>
              <a:latin typeface="Times New Roman" panose="02020603050405020304" pitchFamily="18" charset="0"/>
              <a:ea typeface="Times New Roman" panose="02020603050405020304" pitchFamily="18" charset="0"/>
            </a:endParaRPr>
          </a:p>
        </p:txBody>
      </p:sp>
      <p:sp>
        <p:nvSpPr>
          <p:cNvPr id="4" name="Rectangle 3">
            <a:extLst>
              <a:ext uri="{FF2B5EF4-FFF2-40B4-BE49-F238E27FC236}">
                <a16:creationId xmlns:a16="http://schemas.microsoft.com/office/drawing/2014/main" id="{59D69C9F-46AC-4396-B023-9DAB2FA8A561}"/>
              </a:ext>
            </a:extLst>
          </p:cNvPr>
          <p:cNvSpPr/>
          <p:nvPr/>
        </p:nvSpPr>
        <p:spPr>
          <a:xfrm>
            <a:off x="1790494" y="207948"/>
            <a:ext cx="7630685" cy="600293"/>
          </a:xfrm>
          <a:prstGeom prst="rect">
            <a:avLst/>
          </a:prstGeom>
        </p:spPr>
        <p:txBody>
          <a:bodyPr wrap="square">
            <a:spAutoFit/>
          </a:bodyPr>
          <a:lstStyle/>
          <a:p>
            <a:pPr marL="0" marR="0">
              <a:lnSpc>
                <a:spcPct val="150000"/>
              </a:lnSpc>
              <a:spcBef>
                <a:spcPts val="0"/>
              </a:spcBef>
              <a:spcAft>
                <a:spcPts val="0"/>
              </a:spcAft>
              <a:tabLst>
                <a:tab pos="4050665" algn="ctr"/>
              </a:tabLst>
            </a:pPr>
            <a:r>
              <a:rPr lang="en-US" sz="2500" b="1" dirty="0">
                <a:effectLst/>
                <a:latin typeface="Times New Roman" panose="02020603050405020304" pitchFamily="18" charset="0"/>
                <a:ea typeface="Times New Roman" panose="02020603050405020304" pitchFamily="18" charset="0"/>
              </a:rPr>
              <a:t>2.5 </a:t>
            </a:r>
            <a:r>
              <a:rPr lang="en-US" sz="2500" b="1" dirty="0" err="1">
                <a:effectLst/>
                <a:latin typeface="Times New Roman" panose="02020603050405020304" pitchFamily="18" charset="0"/>
                <a:ea typeface="Times New Roman" panose="02020603050405020304" pitchFamily="18" charset="0"/>
              </a:rPr>
              <a:t>Giới</a:t>
            </a:r>
            <a:r>
              <a:rPr lang="en-US" sz="2500" b="1" dirty="0">
                <a:effectLst/>
                <a:latin typeface="Times New Roman" panose="02020603050405020304" pitchFamily="18" charset="0"/>
                <a:ea typeface="Times New Roman" panose="02020603050405020304" pitchFamily="18" charset="0"/>
              </a:rPr>
              <a:t> </a:t>
            </a:r>
            <a:r>
              <a:rPr lang="en-US" sz="2500" b="1" dirty="0" err="1">
                <a:effectLst/>
                <a:latin typeface="Times New Roman" panose="02020603050405020304" pitchFamily="18" charset="0"/>
                <a:ea typeface="Times New Roman" panose="02020603050405020304" pitchFamily="18" charset="0"/>
              </a:rPr>
              <a:t>thiệu</a:t>
            </a:r>
            <a:r>
              <a:rPr lang="en-US" sz="2500" b="1" dirty="0">
                <a:effectLst/>
                <a:latin typeface="Times New Roman" panose="02020603050405020304" pitchFamily="18" charset="0"/>
                <a:ea typeface="Times New Roman" panose="02020603050405020304" pitchFamily="18" charset="0"/>
              </a:rPr>
              <a:t> </a:t>
            </a:r>
            <a:r>
              <a:rPr lang="en-US" sz="2500" b="1" dirty="0" err="1">
                <a:effectLst/>
                <a:latin typeface="Times New Roman" panose="02020603050405020304" pitchFamily="18" charset="0"/>
                <a:ea typeface="Times New Roman" panose="02020603050405020304" pitchFamily="18" charset="0"/>
              </a:rPr>
              <a:t>các</a:t>
            </a:r>
            <a:r>
              <a:rPr lang="en-US" sz="2500" b="1" dirty="0">
                <a:effectLst/>
                <a:latin typeface="Times New Roman" panose="02020603050405020304" pitchFamily="18" charset="0"/>
                <a:ea typeface="Times New Roman" panose="02020603050405020304" pitchFamily="18" charset="0"/>
              </a:rPr>
              <a:t> </a:t>
            </a:r>
            <a:r>
              <a:rPr lang="en-US" sz="2500" b="1" dirty="0" err="1">
                <a:effectLst/>
                <a:latin typeface="Times New Roman" panose="02020603050405020304" pitchFamily="18" charset="0"/>
                <a:ea typeface="Times New Roman" panose="02020603050405020304" pitchFamily="18" charset="0"/>
              </a:rPr>
              <a:t>thiết</a:t>
            </a:r>
            <a:r>
              <a:rPr lang="en-US" sz="2500" b="1" dirty="0">
                <a:effectLst/>
                <a:latin typeface="Times New Roman" panose="02020603050405020304" pitchFamily="18" charset="0"/>
                <a:ea typeface="Times New Roman" panose="02020603050405020304" pitchFamily="18" charset="0"/>
              </a:rPr>
              <a:t> </a:t>
            </a:r>
            <a:r>
              <a:rPr lang="en-US" sz="2500" b="1" dirty="0" err="1">
                <a:effectLst/>
                <a:latin typeface="Times New Roman" panose="02020603050405020304" pitchFamily="18" charset="0"/>
                <a:ea typeface="Times New Roman" panose="02020603050405020304" pitchFamily="18" charset="0"/>
              </a:rPr>
              <a:t>bị</a:t>
            </a:r>
            <a:r>
              <a:rPr lang="en-US" sz="2500" b="1" dirty="0">
                <a:effectLst/>
                <a:latin typeface="Times New Roman" panose="02020603050405020304" pitchFamily="18" charset="0"/>
                <a:ea typeface="Times New Roman" panose="02020603050405020304" pitchFamily="18" charset="0"/>
              </a:rPr>
              <a:t> </a:t>
            </a:r>
            <a:r>
              <a:rPr lang="en-US" sz="2500" b="1" dirty="0" err="1">
                <a:effectLst/>
                <a:latin typeface="Times New Roman" panose="02020603050405020304" pitchFamily="18" charset="0"/>
                <a:ea typeface="Times New Roman" panose="02020603050405020304" pitchFamily="18" charset="0"/>
              </a:rPr>
              <a:t>trong</a:t>
            </a:r>
            <a:r>
              <a:rPr lang="en-US" sz="2500" b="1" dirty="0">
                <a:effectLst/>
                <a:latin typeface="Times New Roman" panose="02020603050405020304" pitchFamily="18" charset="0"/>
                <a:ea typeface="Times New Roman" panose="02020603050405020304" pitchFamily="18" charset="0"/>
              </a:rPr>
              <a:t> </a:t>
            </a:r>
            <a:r>
              <a:rPr lang="en-US" sz="2500" b="1" dirty="0" err="1">
                <a:effectLst/>
                <a:latin typeface="Times New Roman" panose="02020603050405020304" pitchFamily="18" charset="0"/>
                <a:ea typeface="Times New Roman" panose="02020603050405020304" pitchFamily="18" charset="0"/>
              </a:rPr>
              <a:t>hệ</a:t>
            </a:r>
            <a:r>
              <a:rPr lang="en-US" sz="2500" b="1" dirty="0">
                <a:effectLst/>
                <a:latin typeface="Times New Roman" panose="02020603050405020304" pitchFamily="18" charset="0"/>
                <a:ea typeface="Times New Roman" panose="02020603050405020304" pitchFamily="18" charset="0"/>
              </a:rPr>
              <a:t> </a:t>
            </a:r>
            <a:r>
              <a:rPr lang="en-US" sz="2500" b="1" dirty="0" err="1">
                <a:effectLst/>
                <a:latin typeface="Times New Roman" panose="02020603050405020304" pitchFamily="18" charset="0"/>
                <a:ea typeface="Times New Roman" panose="02020603050405020304" pitchFamily="18" charset="0"/>
              </a:rPr>
              <a:t>thống</a:t>
            </a:r>
            <a:endParaRPr lang="en-US" sz="2500" b="1" dirty="0">
              <a:effectLst/>
              <a:latin typeface="Times New Roman" panose="02020603050405020304" pitchFamily="18" charset="0"/>
              <a:ea typeface="Times New Roman" panose="02020603050405020304" pitchFamily="18" charset="0"/>
            </a:endParaRPr>
          </a:p>
        </p:txBody>
      </p:sp>
      <p:grpSp>
        <p:nvGrpSpPr>
          <p:cNvPr id="7" name="Google Shape;2557;p25">
            <a:extLst>
              <a:ext uri="{FF2B5EF4-FFF2-40B4-BE49-F238E27FC236}">
                <a16:creationId xmlns:a16="http://schemas.microsoft.com/office/drawing/2014/main" id="{459571AF-D08C-4517-88CF-80218F430BB2}"/>
              </a:ext>
            </a:extLst>
          </p:cNvPr>
          <p:cNvGrpSpPr/>
          <p:nvPr/>
        </p:nvGrpSpPr>
        <p:grpSpPr>
          <a:xfrm rot="-8839275">
            <a:off x="7489684" y="419288"/>
            <a:ext cx="1158604" cy="1369064"/>
            <a:chOff x="1286350" y="1839150"/>
            <a:chExt cx="137875" cy="164775"/>
          </a:xfrm>
        </p:grpSpPr>
        <p:sp>
          <p:nvSpPr>
            <p:cNvPr id="8" name="Google Shape;2558;p25">
              <a:extLst>
                <a:ext uri="{FF2B5EF4-FFF2-40B4-BE49-F238E27FC236}">
                  <a16:creationId xmlns:a16="http://schemas.microsoft.com/office/drawing/2014/main" id="{C564317E-ECA9-4CD0-9471-BF55D1796060}"/>
                </a:ext>
              </a:extLst>
            </p:cNvPr>
            <p:cNvSpPr/>
            <p:nvPr/>
          </p:nvSpPr>
          <p:spPr>
            <a:xfrm>
              <a:off x="1286350" y="1887900"/>
              <a:ext cx="105475" cy="116025"/>
            </a:xfrm>
            <a:custGeom>
              <a:avLst/>
              <a:gdLst/>
              <a:ahLst/>
              <a:cxnLst/>
              <a:rect l="l" t="t" r="r" b="b"/>
              <a:pathLst>
                <a:path w="4219" h="4641" extrusionOk="0">
                  <a:moveTo>
                    <a:pt x="3227" y="1"/>
                  </a:moveTo>
                  <a:cubicBezTo>
                    <a:pt x="3081" y="1"/>
                    <a:pt x="2949" y="52"/>
                    <a:pt x="2861" y="155"/>
                  </a:cubicBezTo>
                  <a:lnTo>
                    <a:pt x="860" y="2894"/>
                  </a:lnTo>
                  <a:cubicBezTo>
                    <a:pt x="842" y="2922"/>
                    <a:pt x="868" y="2957"/>
                    <a:pt x="903" y="2957"/>
                  </a:cubicBezTo>
                  <a:cubicBezTo>
                    <a:pt x="907" y="2957"/>
                    <a:pt x="912" y="2957"/>
                    <a:pt x="918" y="2955"/>
                  </a:cubicBezTo>
                  <a:lnTo>
                    <a:pt x="1090" y="2861"/>
                  </a:lnTo>
                  <a:lnTo>
                    <a:pt x="15" y="4579"/>
                  </a:lnTo>
                  <a:cubicBezTo>
                    <a:pt x="0" y="4610"/>
                    <a:pt x="21" y="4640"/>
                    <a:pt x="48" y="4640"/>
                  </a:cubicBezTo>
                  <a:cubicBezTo>
                    <a:pt x="58" y="4640"/>
                    <a:pt x="68" y="4637"/>
                    <a:pt x="77" y="4628"/>
                  </a:cubicBezTo>
                  <a:lnTo>
                    <a:pt x="2484" y="2496"/>
                  </a:lnTo>
                  <a:lnTo>
                    <a:pt x="2459" y="2660"/>
                  </a:lnTo>
                  <a:cubicBezTo>
                    <a:pt x="2456" y="2686"/>
                    <a:pt x="2478" y="2704"/>
                    <a:pt x="2499" y="2704"/>
                  </a:cubicBezTo>
                  <a:cubicBezTo>
                    <a:pt x="2508" y="2704"/>
                    <a:pt x="2517" y="2700"/>
                    <a:pt x="2525" y="2693"/>
                  </a:cubicBezTo>
                  <a:lnTo>
                    <a:pt x="4022" y="1159"/>
                  </a:lnTo>
                  <a:cubicBezTo>
                    <a:pt x="4218" y="938"/>
                    <a:pt x="4128" y="540"/>
                    <a:pt x="3833" y="282"/>
                  </a:cubicBezTo>
                  <a:lnTo>
                    <a:pt x="3755" y="216"/>
                  </a:lnTo>
                  <a:cubicBezTo>
                    <a:pt x="3594" y="73"/>
                    <a:pt x="3401" y="1"/>
                    <a:pt x="3227" y="1"/>
                  </a:cubicBezTo>
                  <a:close/>
                </a:path>
              </a:pathLst>
            </a:custGeom>
            <a:solidFill>
              <a:srgbClr val="0F0F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559;p25">
              <a:extLst>
                <a:ext uri="{FF2B5EF4-FFF2-40B4-BE49-F238E27FC236}">
                  <a16:creationId xmlns:a16="http://schemas.microsoft.com/office/drawing/2014/main" id="{5199A9E1-CAD9-4CDC-9776-46DCEF79F419}"/>
                </a:ext>
              </a:extLst>
            </p:cNvPr>
            <p:cNvSpPr/>
            <p:nvPr/>
          </p:nvSpPr>
          <p:spPr>
            <a:xfrm>
              <a:off x="1295975" y="1892950"/>
              <a:ext cx="90625" cy="99800"/>
            </a:xfrm>
            <a:custGeom>
              <a:avLst/>
              <a:gdLst/>
              <a:ahLst/>
              <a:cxnLst/>
              <a:rect l="l" t="t" r="r" b="b"/>
              <a:pathLst>
                <a:path w="3625" h="3992" extrusionOk="0">
                  <a:moveTo>
                    <a:pt x="2865" y="0"/>
                  </a:moveTo>
                  <a:cubicBezTo>
                    <a:pt x="2735" y="0"/>
                    <a:pt x="2613" y="47"/>
                    <a:pt x="2529" y="141"/>
                  </a:cubicBezTo>
                  <a:lnTo>
                    <a:pt x="779" y="2511"/>
                  </a:lnTo>
                  <a:cubicBezTo>
                    <a:pt x="760" y="2533"/>
                    <a:pt x="775" y="2560"/>
                    <a:pt x="799" y="2560"/>
                  </a:cubicBezTo>
                  <a:cubicBezTo>
                    <a:pt x="807" y="2560"/>
                    <a:pt x="815" y="2558"/>
                    <a:pt x="824" y="2552"/>
                  </a:cubicBezTo>
                  <a:lnTo>
                    <a:pt x="963" y="2474"/>
                  </a:lnTo>
                  <a:lnTo>
                    <a:pt x="963" y="2474"/>
                  </a:lnTo>
                  <a:lnTo>
                    <a:pt x="16" y="3942"/>
                  </a:lnTo>
                  <a:cubicBezTo>
                    <a:pt x="0" y="3965"/>
                    <a:pt x="21" y="3991"/>
                    <a:pt x="44" y="3991"/>
                  </a:cubicBezTo>
                  <a:cubicBezTo>
                    <a:pt x="51" y="3991"/>
                    <a:pt x="58" y="3989"/>
                    <a:pt x="65" y="3983"/>
                  </a:cubicBezTo>
                  <a:lnTo>
                    <a:pt x="2132" y="2109"/>
                  </a:lnTo>
                  <a:lnTo>
                    <a:pt x="2107" y="2245"/>
                  </a:lnTo>
                  <a:cubicBezTo>
                    <a:pt x="2102" y="2270"/>
                    <a:pt x="2118" y="2287"/>
                    <a:pt x="2136" y="2287"/>
                  </a:cubicBezTo>
                  <a:cubicBezTo>
                    <a:pt x="2145" y="2287"/>
                    <a:pt x="2154" y="2283"/>
                    <a:pt x="2160" y="2273"/>
                  </a:cubicBezTo>
                  <a:lnTo>
                    <a:pt x="3452" y="937"/>
                  </a:lnTo>
                  <a:cubicBezTo>
                    <a:pt x="3624" y="740"/>
                    <a:pt x="3567" y="412"/>
                    <a:pt x="3329" y="207"/>
                  </a:cubicBezTo>
                  <a:lnTo>
                    <a:pt x="3268" y="158"/>
                  </a:lnTo>
                  <a:cubicBezTo>
                    <a:pt x="3148" y="52"/>
                    <a:pt x="3002" y="0"/>
                    <a:pt x="2865" y="0"/>
                  </a:cubicBezTo>
                  <a:close/>
                </a:path>
              </a:pathLst>
            </a:custGeom>
            <a:solidFill>
              <a:srgbClr val="4128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560;p25">
              <a:extLst>
                <a:ext uri="{FF2B5EF4-FFF2-40B4-BE49-F238E27FC236}">
                  <a16:creationId xmlns:a16="http://schemas.microsoft.com/office/drawing/2014/main" id="{1A1AA823-59B6-43F1-BD15-14D08E4C9BAD}"/>
                </a:ext>
              </a:extLst>
            </p:cNvPr>
            <p:cNvSpPr/>
            <p:nvPr/>
          </p:nvSpPr>
          <p:spPr>
            <a:xfrm>
              <a:off x="1320150" y="1899225"/>
              <a:ext cx="59075" cy="65950"/>
            </a:xfrm>
            <a:custGeom>
              <a:avLst/>
              <a:gdLst/>
              <a:ahLst/>
              <a:cxnLst/>
              <a:rect l="l" t="t" r="r" b="b"/>
              <a:pathLst>
                <a:path w="2363" h="2638" extrusionOk="0">
                  <a:moveTo>
                    <a:pt x="496" y="1649"/>
                  </a:moveTo>
                  <a:lnTo>
                    <a:pt x="1616" y="128"/>
                  </a:lnTo>
                  <a:cubicBezTo>
                    <a:pt x="1722" y="1"/>
                    <a:pt x="1948" y="13"/>
                    <a:pt x="2112" y="157"/>
                  </a:cubicBezTo>
                  <a:lnTo>
                    <a:pt x="2153" y="194"/>
                  </a:lnTo>
                  <a:cubicBezTo>
                    <a:pt x="2317" y="337"/>
                    <a:pt x="2362" y="559"/>
                    <a:pt x="2251" y="682"/>
                  </a:cubicBezTo>
                  <a:lnTo>
                    <a:pt x="1419" y="1539"/>
                  </a:lnTo>
                  <a:cubicBezTo>
                    <a:pt x="1407" y="1551"/>
                    <a:pt x="1374" y="1543"/>
                    <a:pt x="1378" y="1518"/>
                  </a:cubicBezTo>
                  <a:lnTo>
                    <a:pt x="1390" y="1436"/>
                  </a:lnTo>
                  <a:lnTo>
                    <a:pt x="58" y="2617"/>
                  </a:lnTo>
                  <a:cubicBezTo>
                    <a:pt x="37" y="2638"/>
                    <a:pt x="0" y="2613"/>
                    <a:pt x="21" y="2588"/>
                  </a:cubicBezTo>
                  <a:lnTo>
                    <a:pt x="615" y="1645"/>
                  </a:lnTo>
                  <a:lnTo>
                    <a:pt x="533" y="1690"/>
                  </a:lnTo>
                  <a:cubicBezTo>
                    <a:pt x="509" y="1703"/>
                    <a:pt x="484" y="1670"/>
                    <a:pt x="496" y="1649"/>
                  </a:cubicBezTo>
                  <a:close/>
                </a:path>
              </a:pathLst>
            </a:custGeom>
            <a:solidFill>
              <a:srgbClr val="753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561;p25">
              <a:extLst>
                <a:ext uri="{FF2B5EF4-FFF2-40B4-BE49-F238E27FC236}">
                  <a16:creationId xmlns:a16="http://schemas.microsoft.com/office/drawing/2014/main" id="{9D275C4A-969B-4645-9F23-DDFB2715714D}"/>
                </a:ext>
              </a:extLst>
            </p:cNvPr>
            <p:cNvSpPr/>
            <p:nvPr/>
          </p:nvSpPr>
          <p:spPr>
            <a:xfrm>
              <a:off x="1332425" y="1900250"/>
              <a:ext cx="44625" cy="41100"/>
            </a:xfrm>
            <a:custGeom>
              <a:avLst/>
              <a:gdLst/>
              <a:ahLst/>
              <a:cxnLst/>
              <a:rect l="l" t="t" r="r" b="b"/>
              <a:pathLst>
                <a:path w="1785" h="1644" extrusionOk="0">
                  <a:moveTo>
                    <a:pt x="1333" y="1"/>
                  </a:moveTo>
                  <a:cubicBezTo>
                    <a:pt x="1250" y="1"/>
                    <a:pt x="1174" y="30"/>
                    <a:pt x="1125" y="87"/>
                  </a:cubicBezTo>
                  <a:lnTo>
                    <a:pt x="18" y="1592"/>
                  </a:lnTo>
                  <a:cubicBezTo>
                    <a:pt x="0" y="1616"/>
                    <a:pt x="18" y="1644"/>
                    <a:pt x="42" y="1644"/>
                  </a:cubicBezTo>
                  <a:cubicBezTo>
                    <a:pt x="46" y="1644"/>
                    <a:pt x="50" y="1643"/>
                    <a:pt x="55" y="1641"/>
                  </a:cubicBezTo>
                  <a:lnTo>
                    <a:pt x="108" y="1608"/>
                  </a:lnTo>
                  <a:lnTo>
                    <a:pt x="1174" y="165"/>
                  </a:lnTo>
                  <a:cubicBezTo>
                    <a:pt x="1225" y="105"/>
                    <a:pt x="1300" y="76"/>
                    <a:pt x="1382" y="76"/>
                  </a:cubicBezTo>
                  <a:cubicBezTo>
                    <a:pt x="1479" y="76"/>
                    <a:pt x="1586" y="116"/>
                    <a:pt x="1674" y="194"/>
                  </a:cubicBezTo>
                  <a:lnTo>
                    <a:pt x="1715" y="231"/>
                  </a:lnTo>
                  <a:cubicBezTo>
                    <a:pt x="1744" y="255"/>
                    <a:pt x="1764" y="280"/>
                    <a:pt x="1785" y="313"/>
                  </a:cubicBezTo>
                  <a:cubicBezTo>
                    <a:pt x="1760" y="255"/>
                    <a:pt x="1719" y="198"/>
                    <a:pt x="1662" y="153"/>
                  </a:cubicBezTo>
                  <a:lnTo>
                    <a:pt x="1621" y="116"/>
                  </a:lnTo>
                  <a:cubicBezTo>
                    <a:pt x="1533" y="39"/>
                    <a:pt x="1428" y="1"/>
                    <a:pt x="1333" y="1"/>
                  </a:cubicBezTo>
                  <a:close/>
                </a:path>
              </a:pathLst>
            </a:custGeom>
            <a:solidFill>
              <a:srgbClr val="2310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562;p25">
              <a:extLst>
                <a:ext uri="{FF2B5EF4-FFF2-40B4-BE49-F238E27FC236}">
                  <a16:creationId xmlns:a16="http://schemas.microsoft.com/office/drawing/2014/main" id="{BBA81DD8-5773-48C2-81EC-2502E6E28D5D}"/>
                </a:ext>
              </a:extLst>
            </p:cNvPr>
            <p:cNvSpPr/>
            <p:nvPr/>
          </p:nvSpPr>
          <p:spPr>
            <a:xfrm>
              <a:off x="1320325" y="1942300"/>
              <a:ext cx="16350" cy="22400"/>
            </a:xfrm>
            <a:custGeom>
              <a:avLst/>
              <a:gdLst/>
              <a:ahLst/>
              <a:cxnLst/>
              <a:rect l="l" t="t" r="r" b="b"/>
              <a:pathLst>
                <a:path w="654" h="896" extrusionOk="0">
                  <a:moveTo>
                    <a:pt x="653" y="0"/>
                  </a:moveTo>
                  <a:lnTo>
                    <a:pt x="506" y="74"/>
                  </a:lnTo>
                  <a:lnTo>
                    <a:pt x="14" y="853"/>
                  </a:lnTo>
                  <a:cubicBezTo>
                    <a:pt x="1" y="875"/>
                    <a:pt x="18" y="895"/>
                    <a:pt x="38" y="895"/>
                  </a:cubicBezTo>
                  <a:cubicBezTo>
                    <a:pt x="43" y="895"/>
                    <a:pt x="49" y="894"/>
                    <a:pt x="55" y="890"/>
                  </a:cubicBezTo>
                  <a:lnTo>
                    <a:pt x="141" y="812"/>
                  </a:lnTo>
                  <a:lnTo>
                    <a:pt x="653" y="0"/>
                  </a:lnTo>
                  <a:close/>
                </a:path>
              </a:pathLst>
            </a:custGeom>
            <a:solidFill>
              <a:srgbClr val="2310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563;p25">
              <a:extLst>
                <a:ext uri="{FF2B5EF4-FFF2-40B4-BE49-F238E27FC236}">
                  <a16:creationId xmlns:a16="http://schemas.microsoft.com/office/drawing/2014/main" id="{2D3548A9-A8D8-4603-A572-A02709C2A645}"/>
                </a:ext>
              </a:extLst>
            </p:cNvPr>
            <p:cNvSpPr/>
            <p:nvPr/>
          </p:nvSpPr>
          <p:spPr>
            <a:xfrm>
              <a:off x="1358675" y="1891925"/>
              <a:ext cx="28025" cy="24650"/>
            </a:xfrm>
            <a:custGeom>
              <a:avLst/>
              <a:gdLst/>
              <a:ahLst/>
              <a:cxnLst/>
              <a:rect l="l" t="t" r="r" b="b"/>
              <a:pathLst>
                <a:path w="1121" h="986" extrusionOk="0">
                  <a:moveTo>
                    <a:pt x="528" y="1"/>
                  </a:moveTo>
                  <a:cubicBezTo>
                    <a:pt x="371" y="1"/>
                    <a:pt x="217" y="73"/>
                    <a:pt x="116" y="211"/>
                  </a:cubicBezTo>
                  <a:lnTo>
                    <a:pt x="30" y="326"/>
                  </a:lnTo>
                  <a:cubicBezTo>
                    <a:pt x="1" y="363"/>
                    <a:pt x="9" y="408"/>
                    <a:pt x="42" y="436"/>
                  </a:cubicBezTo>
                  <a:lnTo>
                    <a:pt x="751" y="970"/>
                  </a:lnTo>
                  <a:cubicBezTo>
                    <a:pt x="767" y="980"/>
                    <a:pt x="784" y="985"/>
                    <a:pt x="800" y="985"/>
                  </a:cubicBezTo>
                  <a:cubicBezTo>
                    <a:pt x="822" y="985"/>
                    <a:pt x="844" y="975"/>
                    <a:pt x="858" y="953"/>
                  </a:cubicBezTo>
                  <a:lnTo>
                    <a:pt x="944" y="834"/>
                  </a:lnTo>
                  <a:cubicBezTo>
                    <a:pt x="1120" y="605"/>
                    <a:pt x="1075" y="281"/>
                    <a:pt x="842" y="108"/>
                  </a:cubicBezTo>
                  <a:cubicBezTo>
                    <a:pt x="747" y="36"/>
                    <a:pt x="637" y="1"/>
                    <a:pt x="528" y="1"/>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564;p25">
              <a:extLst>
                <a:ext uri="{FF2B5EF4-FFF2-40B4-BE49-F238E27FC236}">
                  <a16:creationId xmlns:a16="http://schemas.microsoft.com/office/drawing/2014/main" id="{A092F86E-B8BB-474B-BDD1-BDE4BA93D849}"/>
                </a:ext>
              </a:extLst>
            </p:cNvPr>
            <p:cNvSpPr/>
            <p:nvPr/>
          </p:nvSpPr>
          <p:spPr>
            <a:xfrm>
              <a:off x="1358800" y="1897900"/>
              <a:ext cx="23700" cy="18175"/>
            </a:xfrm>
            <a:custGeom>
              <a:avLst/>
              <a:gdLst/>
              <a:ahLst/>
              <a:cxnLst/>
              <a:rect l="l" t="t" r="r" b="b"/>
              <a:pathLst>
                <a:path w="948" h="727" extrusionOk="0">
                  <a:moveTo>
                    <a:pt x="75" y="0"/>
                  </a:moveTo>
                  <a:cubicBezTo>
                    <a:pt x="56" y="0"/>
                    <a:pt x="37" y="8"/>
                    <a:pt x="25" y="25"/>
                  </a:cubicBezTo>
                  <a:cubicBezTo>
                    <a:pt x="0" y="58"/>
                    <a:pt x="8" y="99"/>
                    <a:pt x="37" y="120"/>
                  </a:cubicBezTo>
                  <a:lnTo>
                    <a:pt x="832" y="714"/>
                  </a:lnTo>
                  <a:cubicBezTo>
                    <a:pt x="842" y="722"/>
                    <a:pt x="855" y="727"/>
                    <a:pt x="868" y="727"/>
                  </a:cubicBezTo>
                  <a:cubicBezTo>
                    <a:pt x="887" y="727"/>
                    <a:pt x="908" y="717"/>
                    <a:pt x="923" y="698"/>
                  </a:cubicBezTo>
                  <a:cubicBezTo>
                    <a:pt x="947" y="669"/>
                    <a:pt x="939" y="628"/>
                    <a:pt x="910" y="608"/>
                  </a:cubicBezTo>
                  <a:lnTo>
                    <a:pt x="115" y="13"/>
                  </a:lnTo>
                  <a:cubicBezTo>
                    <a:pt x="103" y="4"/>
                    <a:pt x="89" y="0"/>
                    <a:pt x="75" y="0"/>
                  </a:cubicBez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565;p25">
              <a:extLst>
                <a:ext uri="{FF2B5EF4-FFF2-40B4-BE49-F238E27FC236}">
                  <a16:creationId xmlns:a16="http://schemas.microsoft.com/office/drawing/2014/main" id="{BC030A4A-EAE8-4C7B-94AC-75B965FF127B}"/>
                </a:ext>
              </a:extLst>
            </p:cNvPr>
            <p:cNvSpPr/>
            <p:nvPr/>
          </p:nvSpPr>
          <p:spPr>
            <a:xfrm>
              <a:off x="1365550" y="1847050"/>
              <a:ext cx="56000" cy="60200"/>
            </a:xfrm>
            <a:custGeom>
              <a:avLst/>
              <a:gdLst/>
              <a:ahLst/>
              <a:cxnLst/>
              <a:rect l="l" t="t" r="r" b="b"/>
              <a:pathLst>
                <a:path w="2240" h="2408" extrusionOk="0">
                  <a:moveTo>
                    <a:pt x="1264" y="1"/>
                  </a:moveTo>
                  <a:lnTo>
                    <a:pt x="1" y="1674"/>
                  </a:lnTo>
                  <a:lnTo>
                    <a:pt x="977" y="2408"/>
                  </a:lnTo>
                  <a:lnTo>
                    <a:pt x="2240" y="735"/>
                  </a:lnTo>
                  <a:lnTo>
                    <a:pt x="1264" y="1"/>
                  </a:lnTo>
                  <a:close/>
                </a:path>
              </a:pathLst>
            </a:custGeom>
            <a:solidFill>
              <a:srgbClr val="F3F2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566;p25">
              <a:extLst>
                <a:ext uri="{FF2B5EF4-FFF2-40B4-BE49-F238E27FC236}">
                  <a16:creationId xmlns:a16="http://schemas.microsoft.com/office/drawing/2014/main" id="{D6632BFF-C178-4E11-AFF7-03B5E722F536}"/>
                </a:ext>
              </a:extLst>
            </p:cNvPr>
            <p:cNvSpPr/>
            <p:nvPr/>
          </p:nvSpPr>
          <p:spPr>
            <a:xfrm>
              <a:off x="1397125" y="1839150"/>
              <a:ext cx="27100" cy="26375"/>
            </a:xfrm>
            <a:custGeom>
              <a:avLst/>
              <a:gdLst/>
              <a:ahLst/>
              <a:cxnLst/>
              <a:rect l="l" t="t" r="r" b="b"/>
              <a:pathLst>
                <a:path w="1084" h="1055" extrusionOk="0">
                  <a:moveTo>
                    <a:pt x="833" y="1"/>
                  </a:moveTo>
                  <a:cubicBezTo>
                    <a:pt x="776" y="1"/>
                    <a:pt x="735" y="26"/>
                    <a:pt x="735" y="26"/>
                  </a:cubicBezTo>
                  <a:lnTo>
                    <a:pt x="1" y="317"/>
                  </a:lnTo>
                  <a:lnTo>
                    <a:pt x="489" y="686"/>
                  </a:lnTo>
                  <a:lnTo>
                    <a:pt x="977" y="1055"/>
                  </a:lnTo>
                  <a:lnTo>
                    <a:pt x="1055" y="263"/>
                  </a:lnTo>
                  <a:cubicBezTo>
                    <a:pt x="1055" y="263"/>
                    <a:pt x="1083" y="140"/>
                    <a:pt x="964" y="50"/>
                  </a:cubicBezTo>
                  <a:cubicBezTo>
                    <a:pt x="918" y="12"/>
                    <a:pt x="872" y="1"/>
                    <a:pt x="833" y="1"/>
                  </a:cubicBez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567;p25">
              <a:extLst>
                <a:ext uri="{FF2B5EF4-FFF2-40B4-BE49-F238E27FC236}">
                  <a16:creationId xmlns:a16="http://schemas.microsoft.com/office/drawing/2014/main" id="{5E1EE664-52E6-4679-A2BC-9BFCAB44DBB2}"/>
                </a:ext>
              </a:extLst>
            </p:cNvPr>
            <p:cNvSpPr/>
            <p:nvPr/>
          </p:nvSpPr>
          <p:spPr>
            <a:xfrm>
              <a:off x="1362175" y="1886175"/>
              <a:ext cx="31175" cy="23900"/>
            </a:xfrm>
            <a:custGeom>
              <a:avLst/>
              <a:gdLst/>
              <a:ahLst/>
              <a:cxnLst/>
              <a:rect l="l" t="t" r="r" b="b"/>
              <a:pathLst>
                <a:path w="1247" h="956" extrusionOk="0">
                  <a:moveTo>
                    <a:pt x="88" y="0"/>
                  </a:moveTo>
                  <a:cubicBezTo>
                    <a:pt x="66" y="0"/>
                    <a:pt x="42" y="11"/>
                    <a:pt x="25" y="31"/>
                  </a:cubicBezTo>
                  <a:cubicBezTo>
                    <a:pt x="0" y="60"/>
                    <a:pt x="13" y="105"/>
                    <a:pt x="41" y="133"/>
                  </a:cubicBezTo>
                  <a:lnTo>
                    <a:pt x="1120" y="941"/>
                  </a:lnTo>
                  <a:cubicBezTo>
                    <a:pt x="1131" y="951"/>
                    <a:pt x="1145" y="955"/>
                    <a:pt x="1159" y="955"/>
                  </a:cubicBezTo>
                  <a:cubicBezTo>
                    <a:pt x="1182" y="955"/>
                    <a:pt x="1205" y="945"/>
                    <a:pt x="1222" y="925"/>
                  </a:cubicBezTo>
                  <a:cubicBezTo>
                    <a:pt x="1247" y="892"/>
                    <a:pt x="1243" y="843"/>
                    <a:pt x="1206" y="822"/>
                  </a:cubicBezTo>
                  <a:lnTo>
                    <a:pt x="128" y="14"/>
                  </a:lnTo>
                  <a:cubicBezTo>
                    <a:pt x="116" y="5"/>
                    <a:pt x="102" y="0"/>
                    <a:pt x="88" y="0"/>
                  </a:cubicBez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568;p25">
              <a:extLst>
                <a:ext uri="{FF2B5EF4-FFF2-40B4-BE49-F238E27FC236}">
                  <a16:creationId xmlns:a16="http://schemas.microsoft.com/office/drawing/2014/main" id="{F0A43BB2-683A-4D5E-A5B0-464747760738}"/>
                </a:ext>
              </a:extLst>
            </p:cNvPr>
            <p:cNvSpPr/>
            <p:nvPr/>
          </p:nvSpPr>
          <p:spPr>
            <a:xfrm>
              <a:off x="1385750" y="1860625"/>
              <a:ext cx="24225" cy="21450"/>
            </a:xfrm>
            <a:custGeom>
              <a:avLst/>
              <a:gdLst/>
              <a:ahLst/>
              <a:cxnLst/>
              <a:rect l="l" t="t" r="r" b="b"/>
              <a:pathLst>
                <a:path w="969" h="858" extrusionOk="0">
                  <a:moveTo>
                    <a:pt x="482" y="1"/>
                  </a:moveTo>
                  <a:cubicBezTo>
                    <a:pt x="354" y="1"/>
                    <a:pt x="228" y="59"/>
                    <a:pt x="144" y="171"/>
                  </a:cubicBezTo>
                  <a:cubicBezTo>
                    <a:pt x="1" y="360"/>
                    <a:pt x="37" y="626"/>
                    <a:pt x="226" y="770"/>
                  </a:cubicBezTo>
                  <a:cubicBezTo>
                    <a:pt x="304" y="829"/>
                    <a:pt x="394" y="857"/>
                    <a:pt x="484" y="857"/>
                  </a:cubicBezTo>
                  <a:cubicBezTo>
                    <a:pt x="613" y="857"/>
                    <a:pt x="740" y="799"/>
                    <a:pt x="825" y="688"/>
                  </a:cubicBezTo>
                  <a:cubicBezTo>
                    <a:pt x="968" y="499"/>
                    <a:pt x="935" y="233"/>
                    <a:pt x="743" y="89"/>
                  </a:cubicBezTo>
                  <a:cubicBezTo>
                    <a:pt x="664" y="30"/>
                    <a:pt x="573" y="1"/>
                    <a:pt x="482" y="1"/>
                  </a:cubicBez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569;p25">
              <a:extLst>
                <a:ext uri="{FF2B5EF4-FFF2-40B4-BE49-F238E27FC236}">
                  <a16:creationId xmlns:a16="http://schemas.microsoft.com/office/drawing/2014/main" id="{2A0B0B89-2061-46D1-879B-5F27E8757B19}"/>
                </a:ext>
              </a:extLst>
            </p:cNvPr>
            <p:cNvSpPr/>
            <p:nvPr/>
          </p:nvSpPr>
          <p:spPr>
            <a:xfrm>
              <a:off x="1369150" y="1881400"/>
              <a:ext cx="26375" cy="21050"/>
            </a:xfrm>
            <a:custGeom>
              <a:avLst/>
              <a:gdLst/>
              <a:ahLst/>
              <a:cxnLst/>
              <a:rect l="l" t="t" r="r" b="b"/>
              <a:pathLst>
                <a:path w="1055" h="842" extrusionOk="0">
                  <a:moveTo>
                    <a:pt x="78" y="0"/>
                  </a:moveTo>
                  <a:lnTo>
                    <a:pt x="0" y="107"/>
                  </a:lnTo>
                  <a:lnTo>
                    <a:pt x="972" y="841"/>
                  </a:lnTo>
                  <a:lnTo>
                    <a:pt x="1054" y="734"/>
                  </a:lnTo>
                  <a:lnTo>
                    <a:pt x="78" y="0"/>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570;p25">
              <a:extLst>
                <a:ext uri="{FF2B5EF4-FFF2-40B4-BE49-F238E27FC236}">
                  <a16:creationId xmlns:a16="http://schemas.microsoft.com/office/drawing/2014/main" id="{729FA169-3FF5-49DC-83F4-6283AE82BE40}"/>
                </a:ext>
              </a:extLst>
            </p:cNvPr>
            <p:cNvSpPr/>
            <p:nvPr/>
          </p:nvSpPr>
          <p:spPr>
            <a:xfrm>
              <a:off x="1346600" y="1865400"/>
              <a:ext cx="36600" cy="20850"/>
            </a:xfrm>
            <a:custGeom>
              <a:avLst/>
              <a:gdLst/>
              <a:ahLst/>
              <a:cxnLst/>
              <a:rect l="l" t="t" r="r" b="b"/>
              <a:pathLst>
                <a:path w="1464" h="834" extrusionOk="0">
                  <a:moveTo>
                    <a:pt x="1464" y="1"/>
                  </a:moveTo>
                  <a:lnTo>
                    <a:pt x="709" y="83"/>
                  </a:lnTo>
                  <a:cubicBezTo>
                    <a:pt x="709" y="83"/>
                    <a:pt x="562" y="91"/>
                    <a:pt x="451" y="234"/>
                  </a:cubicBezTo>
                  <a:lnTo>
                    <a:pt x="0" y="833"/>
                  </a:lnTo>
                  <a:lnTo>
                    <a:pt x="0" y="833"/>
                  </a:lnTo>
                  <a:lnTo>
                    <a:pt x="660" y="649"/>
                  </a:lnTo>
                  <a:cubicBezTo>
                    <a:pt x="660" y="649"/>
                    <a:pt x="680" y="644"/>
                    <a:pt x="711" y="644"/>
                  </a:cubicBezTo>
                  <a:cubicBezTo>
                    <a:pt x="761" y="644"/>
                    <a:pt x="840" y="656"/>
                    <a:pt x="923" y="718"/>
                  </a:cubicBezTo>
                  <a:lnTo>
                    <a:pt x="1464" y="1"/>
                  </a:ln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571;p25">
              <a:extLst>
                <a:ext uri="{FF2B5EF4-FFF2-40B4-BE49-F238E27FC236}">
                  <a16:creationId xmlns:a16="http://schemas.microsoft.com/office/drawing/2014/main" id="{72096BEA-458A-4ADD-892C-BBF774950388}"/>
                </a:ext>
              </a:extLst>
            </p:cNvPr>
            <p:cNvSpPr/>
            <p:nvPr/>
          </p:nvSpPr>
          <p:spPr>
            <a:xfrm>
              <a:off x="1345775" y="1867450"/>
              <a:ext cx="19400" cy="23200"/>
            </a:xfrm>
            <a:custGeom>
              <a:avLst/>
              <a:gdLst/>
              <a:ahLst/>
              <a:cxnLst/>
              <a:rect l="l" t="t" r="r" b="b"/>
              <a:pathLst>
                <a:path w="776" h="928" extrusionOk="0">
                  <a:moveTo>
                    <a:pt x="775" y="1"/>
                  </a:moveTo>
                  <a:lnTo>
                    <a:pt x="775" y="1"/>
                  </a:lnTo>
                  <a:cubicBezTo>
                    <a:pt x="591" y="21"/>
                    <a:pt x="505" y="136"/>
                    <a:pt x="505" y="136"/>
                  </a:cubicBezTo>
                  <a:lnTo>
                    <a:pt x="45" y="743"/>
                  </a:lnTo>
                  <a:cubicBezTo>
                    <a:pt x="0" y="800"/>
                    <a:pt x="17" y="882"/>
                    <a:pt x="74" y="927"/>
                  </a:cubicBezTo>
                  <a:lnTo>
                    <a:pt x="775" y="1"/>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572;p25">
              <a:extLst>
                <a:ext uri="{FF2B5EF4-FFF2-40B4-BE49-F238E27FC236}">
                  <a16:creationId xmlns:a16="http://schemas.microsoft.com/office/drawing/2014/main" id="{397311A1-5375-4C74-ADB6-F83B274C6811}"/>
                </a:ext>
              </a:extLst>
            </p:cNvPr>
            <p:cNvSpPr/>
            <p:nvPr/>
          </p:nvSpPr>
          <p:spPr>
            <a:xfrm>
              <a:off x="1362775" y="1866125"/>
              <a:ext cx="13675" cy="15800"/>
            </a:xfrm>
            <a:custGeom>
              <a:avLst/>
              <a:gdLst/>
              <a:ahLst/>
              <a:cxnLst/>
              <a:rect l="l" t="t" r="r" b="b"/>
              <a:pathLst>
                <a:path w="547" h="632" extrusionOk="0">
                  <a:moveTo>
                    <a:pt x="546" y="0"/>
                  </a:moveTo>
                  <a:lnTo>
                    <a:pt x="468" y="13"/>
                  </a:lnTo>
                  <a:lnTo>
                    <a:pt x="1" y="632"/>
                  </a:lnTo>
                  <a:lnTo>
                    <a:pt x="1" y="632"/>
                  </a:lnTo>
                  <a:lnTo>
                    <a:pt x="17" y="628"/>
                  </a:lnTo>
                  <a:cubicBezTo>
                    <a:pt x="17" y="628"/>
                    <a:pt x="42" y="620"/>
                    <a:pt x="79" y="620"/>
                  </a:cubicBezTo>
                  <a:lnTo>
                    <a:pt x="546" y="0"/>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573;p25">
              <a:extLst>
                <a:ext uri="{FF2B5EF4-FFF2-40B4-BE49-F238E27FC236}">
                  <a16:creationId xmlns:a16="http://schemas.microsoft.com/office/drawing/2014/main" id="{A60C1CBD-212C-4239-B3CA-C17265B16CFF}"/>
                </a:ext>
              </a:extLst>
            </p:cNvPr>
            <p:cNvSpPr/>
            <p:nvPr/>
          </p:nvSpPr>
          <p:spPr>
            <a:xfrm>
              <a:off x="1393950" y="1883850"/>
              <a:ext cx="17550" cy="41050"/>
            </a:xfrm>
            <a:custGeom>
              <a:avLst/>
              <a:gdLst/>
              <a:ahLst/>
              <a:cxnLst/>
              <a:rect l="l" t="t" r="r" b="b"/>
              <a:pathLst>
                <a:path w="702" h="1642" extrusionOk="0">
                  <a:moveTo>
                    <a:pt x="546" y="1"/>
                  </a:moveTo>
                  <a:lnTo>
                    <a:pt x="1" y="723"/>
                  </a:lnTo>
                  <a:cubicBezTo>
                    <a:pt x="140" y="821"/>
                    <a:pt x="140" y="952"/>
                    <a:pt x="140" y="952"/>
                  </a:cubicBezTo>
                  <a:lnTo>
                    <a:pt x="144" y="1641"/>
                  </a:lnTo>
                  <a:lnTo>
                    <a:pt x="595" y="1038"/>
                  </a:lnTo>
                  <a:cubicBezTo>
                    <a:pt x="702" y="895"/>
                    <a:pt x="673" y="747"/>
                    <a:pt x="673" y="747"/>
                  </a:cubicBezTo>
                  <a:lnTo>
                    <a:pt x="546" y="1"/>
                  </a:ln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574;p25">
              <a:extLst>
                <a:ext uri="{FF2B5EF4-FFF2-40B4-BE49-F238E27FC236}">
                  <a16:creationId xmlns:a16="http://schemas.microsoft.com/office/drawing/2014/main" id="{E45ABCC8-9B31-4DD0-BDB2-3C43062D936B}"/>
                </a:ext>
              </a:extLst>
            </p:cNvPr>
            <p:cNvSpPr/>
            <p:nvPr/>
          </p:nvSpPr>
          <p:spPr>
            <a:xfrm>
              <a:off x="1393225" y="1901900"/>
              <a:ext cx="18175" cy="23875"/>
            </a:xfrm>
            <a:custGeom>
              <a:avLst/>
              <a:gdLst/>
              <a:ahLst/>
              <a:cxnLst/>
              <a:rect l="l" t="t" r="r" b="b"/>
              <a:pathLst>
                <a:path w="727" h="955" extrusionOk="0">
                  <a:moveTo>
                    <a:pt x="702" y="1"/>
                  </a:moveTo>
                  <a:lnTo>
                    <a:pt x="1" y="927"/>
                  </a:lnTo>
                  <a:cubicBezTo>
                    <a:pt x="23" y="946"/>
                    <a:pt x="51" y="955"/>
                    <a:pt x="79" y="955"/>
                  </a:cubicBezTo>
                  <a:cubicBezTo>
                    <a:pt x="120" y="955"/>
                    <a:pt x="161" y="936"/>
                    <a:pt x="185" y="903"/>
                  </a:cubicBezTo>
                  <a:lnTo>
                    <a:pt x="641" y="296"/>
                  </a:lnTo>
                  <a:cubicBezTo>
                    <a:pt x="641" y="296"/>
                    <a:pt x="727" y="181"/>
                    <a:pt x="702" y="1"/>
                  </a:cubicBez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75;p25">
              <a:extLst>
                <a:ext uri="{FF2B5EF4-FFF2-40B4-BE49-F238E27FC236}">
                  <a16:creationId xmlns:a16="http://schemas.microsoft.com/office/drawing/2014/main" id="{E075B515-21FF-4832-94F1-2DE25BD0E9C7}"/>
                </a:ext>
              </a:extLst>
            </p:cNvPr>
            <p:cNvSpPr/>
            <p:nvPr/>
          </p:nvSpPr>
          <p:spPr>
            <a:xfrm>
              <a:off x="1397125" y="1890625"/>
              <a:ext cx="12025" cy="17350"/>
            </a:xfrm>
            <a:custGeom>
              <a:avLst/>
              <a:gdLst/>
              <a:ahLst/>
              <a:cxnLst/>
              <a:rect l="l" t="t" r="r" b="b"/>
              <a:pathLst>
                <a:path w="481" h="694" extrusionOk="0">
                  <a:moveTo>
                    <a:pt x="468" y="0"/>
                  </a:moveTo>
                  <a:lnTo>
                    <a:pt x="1" y="620"/>
                  </a:lnTo>
                  <a:cubicBezTo>
                    <a:pt x="13" y="657"/>
                    <a:pt x="13" y="681"/>
                    <a:pt x="13" y="681"/>
                  </a:cubicBezTo>
                  <a:lnTo>
                    <a:pt x="13" y="693"/>
                  </a:lnTo>
                  <a:lnTo>
                    <a:pt x="480" y="70"/>
                  </a:lnTo>
                  <a:lnTo>
                    <a:pt x="468" y="0"/>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576;p25">
              <a:extLst>
                <a:ext uri="{FF2B5EF4-FFF2-40B4-BE49-F238E27FC236}">
                  <a16:creationId xmlns:a16="http://schemas.microsoft.com/office/drawing/2014/main" id="{4869FA79-D99A-41B7-9847-34497E5DD508}"/>
                </a:ext>
              </a:extLst>
            </p:cNvPr>
            <p:cNvSpPr/>
            <p:nvPr/>
          </p:nvSpPr>
          <p:spPr>
            <a:xfrm>
              <a:off x="1388725" y="1862800"/>
              <a:ext cx="18475" cy="17050"/>
            </a:xfrm>
            <a:custGeom>
              <a:avLst/>
              <a:gdLst/>
              <a:ahLst/>
              <a:cxnLst/>
              <a:rect l="l" t="t" r="r" b="b"/>
              <a:pathLst>
                <a:path w="739" h="682" extrusionOk="0">
                  <a:moveTo>
                    <a:pt x="368" y="1"/>
                  </a:moveTo>
                  <a:cubicBezTo>
                    <a:pt x="241" y="1"/>
                    <a:pt x="115" y="72"/>
                    <a:pt x="54" y="203"/>
                  </a:cubicBezTo>
                  <a:cubicBezTo>
                    <a:pt x="0" y="330"/>
                    <a:pt x="25" y="478"/>
                    <a:pt x="119" y="576"/>
                  </a:cubicBezTo>
                  <a:cubicBezTo>
                    <a:pt x="186" y="647"/>
                    <a:pt x="275" y="681"/>
                    <a:pt x="363" y="681"/>
                  </a:cubicBezTo>
                  <a:cubicBezTo>
                    <a:pt x="479" y="681"/>
                    <a:pt x="595" y="621"/>
                    <a:pt x="661" y="507"/>
                  </a:cubicBezTo>
                  <a:cubicBezTo>
                    <a:pt x="739" y="371"/>
                    <a:pt x="706" y="191"/>
                    <a:pt x="583" y="80"/>
                  </a:cubicBezTo>
                  <a:cubicBezTo>
                    <a:pt x="520" y="26"/>
                    <a:pt x="444" y="1"/>
                    <a:pt x="368" y="1"/>
                  </a:cubicBezTo>
                  <a:close/>
                </a:path>
              </a:pathLst>
            </a:custGeom>
            <a:solidFill>
              <a:srgbClr val="0A00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577;p25">
              <a:extLst>
                <a:ext uri="{FF2B5EF4-FFF2-40B4-BE49-F238E27FC236}">
                  <a16:creationId xmlns:a16="http://schemas.microsoft.com/office/drawing/2014/main" id="{3BAD0DED-B174-455E-A714-AB99F4D42368}"/>
                </a:ext>
              </a:extLst>
            </p:cNvPr>
            <p:cNvSpPr/>
            <p:nvPr/>
          </p:nvSpPr>
          <p:spPr>
            <a:xfrm>
              <a:off x="1399175" y="1864900"/>
              <a:ext cx="750" cy="125"/>
            </a:xfrm>
            <a:custGeom>
              <a:avLst/>
              <a:gdLst/>
              <a:ahLst/>
              <a:cxnLst/>
              <a:rect l="l" t="t" r="r" b="b"/>
              <a:pathLst>
                <a:path w="30" h="5" fill="none" extrusionOk="0">
                  <a:moveTo>
                    <a:pt x="1" y="0"/>
                  </a:moveTo>
                  <a:cubicBezTo>
                    <a:pt x="13" y="0"/>
                    <a:pt x="17" y="4"/>
                    <a:pt x="29" y="4"/>
                  </a:cubicBezTo>
                </a:path>
              </a:pathLst>
            </a:custGeom>
            <a:noFill/>
            <a:ln w="400" cap="rnd" cmpd="sng">
              <a:solidFill>
                <a:srgbClr val="F3F2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578;p25">
              <a:extLst>
                <a:ext uri="{FF2B5EF4-FFF2-40B4-BE49-F238E27FC236}">
                  <a16:creationId xmlns:a16="http://schemas.microsoft.com/office/drawing/2014/main" id="{BFAABF0D-5676-4C67-8C72-DD439202DB4E}"/>
                </a:ext>
              </a:extLst>
            </p:cNvPr>
            <p:cNvSpPr/>
            <p:nvPr/>
          </p:nvSpPr>
          <p:spPr>
            <a:xfrm>
              <a:off x="1393850" y="1864700"/>
              <a:ext cx="4525" cy="1450"/>
            </a:xfrm>
            <a:custGeom>
              <a:avLst/>
              <a:gdLst/>
              <a:ahLst/>
              <a:cxnLst/>
              <a:rect l="l" t="t" r="r" b="b"/>
              <a:pathLst>
                <a:path w="181" h="58" fill="none" extrusionOk="0">
                  <a:moveTo>
                    <a:pt x="0" y="57"/>
                  </a:moveTo>
                  <a:cubicBezTo>
                    <a:pt x="50" y="16"/>
                    <a:pt x="119" y="0"/>
                    <a:pt x="181" y="8"/>
                  </a:cubicBezTo>
                </a:path>
              </a:pathLst>
            </a:custGeom>
            <a:noFill/>
            <a:ln w="400" cap="rnd" cmpd="sng">
              <a:solidFill>
                <a:srgbClr val="F3F2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0" name="Picture 29" descr="download (1)">
            <a:extLst>
              <a:ext uri="{FF2B5EF4-FFF2-40B4-BE49-F238E27FC236}">
                <a16:creationId xmlns:a16="http://schemas.microsoft.com/office/drawing/2014/main" id="{231DC91E-809F-48D3-B4C3-6AB907C82C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4" y="0"/>
            <a:ext cx="1267265" cy="7865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 name="Google Shape;2550;p24">
            <a:extLst>
              <a:ext uri="{FF2B5EF4-FFF2-40B4-BE49-F238E27FC236}">
                <a16:creationId xmlns:a16="http://schemas.microsoft.com/office/drawing/2014/main" id="{1F0C2029-B3DE-4A1C-944E-E1DACAB29F58}"/>
              </a:ext>
            </a:extLst>
          </p:cNvPr>
          <p:cNvSpPr txBox="1">
            <a:spLocks/>
          </p:cNvSpPr>
          <p:nvPr/>
        </p:nvSpPr>
        <p:spPr>
          <a:xfrm>
            <a:off x="4717633" y="866521"/>
            <a:ext cx="3856075" cy="4048246"/>
          </a:xfrm>
          <a:prstGeom prst="rect">
            <a:avLst/>
          </a:prstGeom>
          <a:noFill/>
          <a:ln>
            <a:noFill/>
          </a:ln>
        </p:spPr>
        <p:txBody>
          <a:bodyPr spcFirstLastPara="1" wrap="square" lIns="90000" tIns="91425" rIns="91425" bIns="91425" anchor="t" anchorCtr="0">
            <a:noAutofit/>
          </a:bodyPr>
          <a:lstStyle>
            <a:defPPr marR="0" lvl="0" algn="l" rtl="0">
              <a:lnSpc>
                <a:spcPct val="100000"/>
              </a:lnSpc>
              <a:spcBef>
                <a:spcPts val="0"/>
              </a:spcBef>
              <a:spcAft>
                <a:spcPts val="0"/>
              </a:spcAft>
            </a:defPPr>
            <a:lvl1pPr marL="457200" marR="0" lvl="0" indent="-304800" algn="r" rtl="0">
              <a:lnSpc>
                <a:spcPct val="100000"/>
              </a:lnSpc>
              <a:spcBef>
                <a:spcPts val="0"/>
              </a:spcBef>
              <a:spcAft>
                <a:spcPts val="0"/>
              </a:spcAft>
              <a:buClr>
                <a:srgbClr val="0F0F4B"/>
              </a:buClr>
              <a:buSzPts val="1200"/>
              <a:buFont typeface="Scope One"/>
              <a:buNone/>
              <a:defRPr sz="1200" b="0" i="0" u="none" strike="noStrike" cap="none">
                <a:solidFill>
                  <a:srgbClr val="0F0F4B"/>
                </a:solidFill>
                <a:latin typeface="Scope One"/>
                <a:ea typeface="Scope One"/>
                <a:cs typeface="Scope One"/>
                <a:sym typeface="Scope One"/>
              </a:defRPr>
            </a:lvl1pPr>
            <a:lvl2pPr marL="914400" marR="0" lvl="1" indent="-304800" algn="r" rtl="0">
              <a:lnSpc>
                <a:spcPct val="100000"/>
              </a:lnSpc>
              <a:spcBef>
                <a:spcPts val="0"/>
              </a:spcBef>
              <a:spcAft>
                <a:spcPts val="0"/>
              </a:spcAft>
              <a:buClr>
                <a:srgbClr val="0F0F4B"/>
              </a:buClr>
              <a:buSzPts val="1800"/>
              <a:buFont typeface="Scope One"/>
              <a:buNone/>
              <a:defRPr sz="1800" b="0" i="0" u="none" strike="noStrike" cap="none">
                <a:solidFill>
                  <a:srgbClr val="0F0F4B"/>
                </a:solidFill>
                <a:latin typeface="Scope One"/>
                <a:ea typeface="Scope One"/>
                <a:cs typeface="Scope One"/>
                <a:sym typeface="Scope One"/>
              </a:defRPr>
            </a:lvl2pPr>
            <a:lvl3pPr marL="1371600" marR="0" lvl="2" indent="-304800" algn="r" rtl="0">
              <a:lnSpc>
                <a:spcPct val="100000"/>
              </a:lnSpc>
              <a:spcBef>
                <a:spcPts val="0"/>
              </a:spcBef>
              <a:spcAft>
                <a:spcPts val="0"/>
              </a:spcAft>
              <a:buClr>
                <a:srgbClr val="0F0F4B"/>
              </a:buClr>
              <a:buSzPts val="1800"/>
              <a:buFont typeface="Scope One"/>
              <a:buNone/>
              <a:defRPr sz="1800" b="0" i="0" u="none" strike="noStrike" cap="none">
                <a:solidFill>
                  <a:srgbClr val="0F0F4B"/>
                </a:solidFill>
                <a:latin typeface="Scope One"/>
                <a:ea typeface="Scope One"/>
                <a:cs typeface="Scope One"/>
                <a:sym typeface="Scope One"/>
              </a:defRPr>
            </a:lvl3pPr>
            <a:lvl4pPr marL="1828800" marR="0" lvl="3" indent="-304800" algn="r" rtl="0">
              <a:lnSpc>
                <a:spcPct val="100000"/>
              </a:lnSpc>
              <a:spcBef>
                <a:spcPts val="0"/>
              </a:spcBef>
              <a:spcAft>
                <a:spcPts val="0"/>
              </a:spcAft>
              <a:buClr>
                <a:srgbClr val="0F0F4B"/>
              </a:buClr>
              <a:buSzPts val="1800"/>
              <a:buFont typeface="Scope One"/>
              <a:buNone/>
              <a:defRPr sz="1800" b="0" i="0" u="none" strike="noStrike" cap="none">
                <a:solidFill>
                  <a:srgbClr val="0F0F4B"/>
                </a:solidFill>
                <a:latin typeface="Scope One"/>
                <a:ea typeface="Scope One"/>
                <a:cs typeface="Scope One"/>
                <a:sym typeface="Scope One"/>
              </a:defRPr>
            </a:lvl4pPr>
            <a:lvl5pPr marL="2286000" marR="0" lvl="4" indent="-304800" algn="r" rtl="0">
              <a:lnSpc>
                <a:spcPct val="100000"/>
              </a:lnSpc>
              <a:spcBef>
                <a:spcPts val="0"/>
              </a:spcBef>
              <a:spcAft>
                <a:spcPts val="0"/>
              </a:spcAft>
              <a:buClr>
                <a:srgbClr val="0F0F4B"/>
              </a:buClr>
              <a:buSzPts val="1800"/>
              <a:buFont typeface="Scope One"/>
              <a:buNone/>
              <a:defRPr sz="1800" b="0" i="0" u="none" strike="noStrike" cap="none">
                <a:solidFill>
                  <a:srgbClr val="0F0F4B"/>
                </a:solidFill>
                <a:latin typeface="Scope One"/>
                <a:ea typeface="Scope One"/>
                <a:cs typeface="Scope One"/>
                <a:sym typeface="Scope One"/>
              </a:defRPr>
            </a:lvl5pPr>
            <a:lvl6pPr marL="2743200" marR="0" lvl="5" indent="-304800" algn="r" rtl="0">
              <a:lnSpc>
                <a:spcPct val="100000"/>
              </a:lnSpc>
              <a:spcBef>
                <a:spcPts val="0"/>
              </a:spcBef>
              <a:spcAft>
                <a:spcPts val="0"/>
              </a:spcAft>
              <a:buClr>
                <a:srgbClr val="0F0F4B"/>
              </a:buClr>
              <a:buSzPts val="1800"/>
              <a:buFont typeface="Scope One"/>
              <a:buNone/>
              <a:defRPr sz="1800" b="0" i="0" u="none" strike="noStrike" cap="none">
                <a:solidFill>
                  <a:srgbClr val="0F0F4B"/>
                </a:solidFill>
                <a:latin typeface="Scope One"/>
                <a:ea typeface="Scope One"/>
                <a:cs typeface="Scope One"/>
                <a:sym typeface="Scope One"/>
              </a:defRPr>
            </a:lvl6pPr>
            <a:lvl7pPr marL="3200400" marR="0" lvl="6" indent="-304800" algn="r" rtl="0">
              <a:lnSpc>
                <a:spcPct val="100000"/>
              </a:lnSpc>
              <a:spcBef>
                <a:spcPts val="0"/>
              </a:spcBef>
              <a:spcAft>
                <a:spcPts val="0"/>
              </a:spcAft>
              <a:buClr>
                <a:srgbClr val="0F0F4B"/>
              </a:buClr>
              <a:buSzPts val="1800"/>
              <a:buFont typeface="Scope One"/>
              <a:buNone/>
              <a:defRPr sz="1800" b="0" i="0" u="none" strike="noStrike" cap="none">
                <a:solidFill>
                  <a:srgbClr val="0F0F4B"/>
                </a:solidFill>
                <a:latin typeface="Scope One"/>
                <a:ea typeface="Scope One"/>
                <a:cs typeface="Scope One"/>
                <a:sym typeface="Scope One"/>
              </a:defRPr>
            </a:lvl7pPr>
            <a:lvl8pPr marL="3657600" marR="0" lvl="7" indent="-304800" algn="r" rtl="0">
              <a:lnSpc>
                <a:spcPct val="100000"/>
              </a:lnSpc>
              <a:spcBef>
                <a:spcPts val="0"/>
              </a:spcBef>
              <a:spcAft>
                <a:spcPts val="0"/>
              </a:spcAft>
              <a:buClr>
                <a:srgbClr val="0F0F4B"/>
              </a:buClr>
              <a:buSzPts val="1800"/>
              <a:buFont typeface="Scope One"/>
              <a:buNone/>
              <a:defRPr sz="1800" b="0" i="0" u="none" strike="noStrike" cap="none">
                <a:solidFill>
                  <a:srgbClr val="0F0F4B"/>
                </a:solidFill>
                <a:latin typeface="Scope One"/>
                <a:ea typeface="Scope One"/>
                <a:cs typeface="Scope One"/>
                <a:sym typeface="Scope One"/>
              </a:defRPr>
            </a:lvl8pPr>
            <a:lvl9pPr marL="4114800" marR="0" lvl="8" indent="-304800" algn="r" rtl="0">
              <a:lnSpc>
                <a:spcPct val="100000"/>
              </a:lnSpc>
              <a:spcBef>
                <a:spcPts val="0"/>
              </a:spcBef>
              <a:spcAft>
                <a:spcPts val="0"/>
              </a:spcAft>
              <a:buClr>
                <a:srgbClr val="0F0F4B"/>
              </a:buClr>
              <a:buSzPts val="1800"/>
              <a:buFont typeface="Scope One"/>
              <a:buNone/>
              <a:defRPr sz="1800" b="0" i="0" u="none" strike="noStrike" cap="none">
                <a:solidFill>
                  <a:srgbClr val="0F0F4B"/>
                </a:solidFill>
                <a:latin typeface="Scope One"/>
                <a:ea typeface="Scope One"/>
                <a:cs typeface="Scope One"/>
                <a:sym typeface="Scope One"/>
              </a:defRPr>
            </a:lvl9pPr>
          </a:lstStyle>
          <a:p>
            <a:pPr marL="0" indent="457200" algn="just">
              <a:lnSpc>
                <a:spcPct val="150000"/>
              </a:lnSpc>
              <a:spcBef>
                <a:spcPts val="600"/>
              </a:spcBef>
              <a:spcAft>
                <a:spcPts val="600"/>
              </a:spcAft>
            </a:pPr>
            <a:endParaRPr lang="en-US" dirty="0">
              <a:latin typeface="Times New Roman" panose="02020603050405020304" pitchFamily="18" charset="0"/>
              <a:ea typeface="Times New Roman" panose="02020603050405020304" pitchFamily="18" charset="0"/>
            </a:endParaRPr>
          </a:p>
          <a:p>
            <a:pPr marL="171450" indent="-171450" algn="just">
              <a:lnSpc>
                <a:spcPct val="150000"/>
              </a:lnSpc>
              <a:spcBef>
                <a:spcPts val="600"/>
              </a:spcBef>
              <a:spcAft>
                <a:spcPts val="600"/>
              </a:spcAft>
              <a:buFontTx/>
              <a:buChar char="-"/>
            </a:pPr>
            <a:r>
              <a:rPr lang="en-US" dirty="0" err="1">
                <a:latin typeface="Times New Roman" panose="02020603050405020304" pitchFamily="18" charset="0"/>
                <a:ea typeface="Times New Roman" panose="02020603050405020304" pitchFamily="18" charset="0"/>
              </a:rPr>
              <a:t>Sử</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dụng</a:t>
            </a:r>
            <a:r>
              <a:rPr lang="en-US" dirty="0">
                <a:latin typeface="Times New Roman" panose="02020603050405020304" pitchFamily="18" charset="0"/>
                <a:ea typeface="Times New Roman" panose="02020603050405020304" pitchFamily="18" charset="0"/>
              </a:rPr>
              <a:t> 9 Laptop </a:t>
            </a:r>
            <a:r>
              <a:rPr lang="en-US" dirty="0" err="1">
                <a:latin typeface="Times New Roman" panose="02020603050405020304" pitchFamily="18" charset="0"/>
                <a:ea typeface="Times New Roman" panose="02020603050405020304" pitchFamily="18" charset="0"/>
              </a:rPr>
              <a:t>tổng</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giá</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tiền</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là</a:t>
            </a:r>
            <a:r>
              <a:rPr lang="en-US" dirty="0">
                <a:latin typeface="Times New Roman" panose="02020603050405020304" pitchFamily="18" charset="0"/>
                <a:ea typeface="Times New Roman" panose="02020603050405020304" pitchFamily="18" charset="0"/>
              </a:rPr>
              <a:t> 180.000.000 </a:t>
            </a:r>
            <a:r>
              <a:rPr lang="en-US" dirty="0" err="1">
                <a:latin typeface="Times New Roman" panose="02020603050405020304" pitchFamily="18" charset="0"/>
                <a:ea typeface="Times New Roman" panose="02020603050405020304" pitchFamily="18" charset="0"/>
              </a:rPr>
              <a:t>vnđ</a:t>
            </a:r>
            <a:r>
              <a:rPr lang="en-US" dirty="0">
                <a:latin typeface="Times New Roman" panose="02020603050405020304" pitchFamily="18" charset="0"/>
                <a:ea typeface="Times New Roman" panose="02020603050405020304" pitchFamily="18" charset="0"/>
              </a:rPr>
              <a:t>.</a:t>
            </a:r>
          </a:p>
          <a:p>
            <a:pPr marL="0" indent="0" algn="just">
              <a:lnSpc>
                <a:spcPct val="150000"/>
              </a:lnSpc>
              <a:spcBef>
                <a:spcPts val="600"/>
              </a:spcBef>
              <a:spcAft>
                <a:spcPts val="600"/>
              </a:spcAft>
            </a:pPr>
            <a:r>
              <a:rPr lang="en-US" dirty="0">
                <a:latin typeface="Times New Roman" panose="02020603050405020304" pitchFamily="18" charset="0"/>
                <a:ea typeface="Times New Roman" panose="02020603050405020304" pitchFamily="18" charset="0"/>
              </a:rPr>
              <a:t>- Server – PT </a:t>
            </a:r>
            <a:r>
              <a:rPr lang="en-US" dirty="0" err="1">
                <a:latin typeface="Times New Roman" panose="02020603050405020304" pitchFamily="18" charset="0"/>
                <a:ea typeface="Times New Roman" panose="02020603050405020304" pitchFamily="18" charset="0"/>
              </a:rPr>
              <a:t>được</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sử</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dụng</a:t>
            </a:r>
            <a:r>
              <a:rPr lang="en-US" dirty="0">
                <a:latin typeface="Times New Roman" panose="02020603050405020304" pitchFamily="18" charset="0"/>
                <a:ea typeface="Times New Roman" panose="02020603050405020304" pitchFamily="18" charset="0"/>
              </a:rPr>
              <a:t> 3 </a:t>
            </a:r>
            <a:r>
              <a:rPr lang="en-US" dirty="0" err="1">
                <a:latin typeface="Times New Roman" panose="02020603050405020304" pitchFamily="18" charset="0"/>
                <a:ea typeface="Times New Roman" panose="02020603050405020304" pitchFamily="18" charset="0"/>
              </a:rPr>
              <a:t>loại</a:t>
            </a:r>
            <a:r>
              <a:rPr lang="en-US" dirty="0">
                <a:latin typeface="Times New Roman" panose="02020603050405020304" pitchFamily="18" charset="0"/>
                <a:ea typeface="Times New Roman" panose="02020603050405020304" pitchFamily="18" charset="0"/>
              </a:rPr>
              <a:t>: Mail Server, DNS Server, Web Server </a:t>
            </a:r>
            <a:r>
              <a:rPr lang="en-US" dirty="0" err="1">
                <a:latin typeface="Times New Roman" panose="02020603050405020304" pitchFamily="18" charset="0"/>
                <a:ea typeface="Times New Roman" panose="02020603050405020304" pitchFamily="18" charset="0"/>
              </a:rPr>
              <a:t>với</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tổng</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giá</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trị</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là</a:t>
            </a:r>
            <a:r>
              <a:rPr lang="en-US" dirty="0">
                <a:latin typeface="Times New Roman" panose="02020603050405020304" pitchFamily="18" charset="0"/>
                <a:ea typeface="Times New Roman" panose="02020603050405020304" pitchFamily="18" charset="0"/>
              </a:rPr>
              <a:t> 150.000.000vnđ.</a:t>
            </a:r>
          </a:p>
          <a:p>
            <a:pPr marL="0" algn="just">
              <a:lnSpc>
                <a:spcPct val="150000"/>
              </a:lnSpc>
              <a:spcBef>
                <a:spcPts val="600"/>
              </a:spcBef>
              <a:spcAft>
                <a:spcPts val="600"/>
              </a:spcAft>
              <a:tabLst>
                <a:tab pos="641350" algn="l"/>
              </a:tabLst>
            </a:pPr>
            <a:r>
              <a:rPr lang="en-US" dirty="0">
                <a:latin typeface="Times New Roman" panose="02020603050405020304" pitchFamily="18" charset="0"/>
                <a:ea typeface="Times New Roman" panose="02020603050405020304" pitchFamily="18" charset="0"/>
              </a:rPr>
              <a:t>	</a:t>
            </a:r>
          </a:p>
          <a:p>
            <a:pPr marL="0" algn="just">
              <a:lnSpc>
                <a:spcPct val="150000"/>
              </a:lnSpc>
              <a:spcBef>
                <a:spcPts val="600"/>
              </a:spcBef>
              <a:spcAft>
                <a:spcPts val="600"/>
              </a:spcAft>
              <a:tabLst>
                <a:tab pos="641350" algn="l"/>
              </a:tabLst>
            </a:pPr>
            <a:endParaRPr lang="en-US" dirty="0">
              <a:latin typeface="Times New Roman" panose="02020603050405020304" pitchFamily="18" charset="0"/>
              <a:ea typeface="Times New Roman" panose="02020603050405020304" pitchFamily="18" charset="0"/>
            </a:endParaRPr>
          </a:p>
          <a:p>
            <a:pPr marL="0" algn="just">
              <a:lnSpc>
                <a:spcPct val="150000"/>
              </a:lnSpc>
              <a:spcBef>
                <a:spcPts val="600"/>
              </a:spcBef>
              <a:spcAft>
                <a:spcPts val="600"/>
              </a:spcAft>
              <a:tabLst>
                <a:tab pos="641350" algn="l"/>
              </a:tabLst>
            </a:pP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Sử</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dụng</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cho</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ngân</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hàng</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gồm</a:t>
            </a:r>
            <a:r>
              <a:rPr lang="en-US" dirty="0">
                <a:latin typeface="Times New Roman" panose="02020603050405020304" pitchFamily="18" charset="0"/>
                <a:ea typeface="Times New Roman" panose="02020603050405020304" pitchFamily="18" charset="0"/>
              </a:rPr>
              <a:t> 9 Smartphone </a:t>
            </a:r>
            <a:r>
              <a:rPr lang="en-US" dirty="0" err="1">
                <a:latin typeface="Times New Roman" panose="02020603050405020304" pitchFamily="18" charset="0"/>
                <a:ea typeface="Times New Roman" panose="02020603050405020304" pitchFamily="18" charset="0"/>
              </a:rPr>
              <a:t>tương</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ứng</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tổng</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giá</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trị</a:t>
            </a:r>
            <a:r>
              <a:rPr lang="en-US" dirty="0">
                <a:latin typeface="Times New Roman" panose="02020603050405020304" pitchFamily="18" charset="0"/>
                <a:ea typeface="Times New Roman" panose="02020603050405020304" pitchFamily="18" charset="0"/>
              </a:rPr>
              <a:t> 90.000.000 </a:t>
            </a:r>
            <a:r>
              <a:rPr lang="en-US" dirty="0" err="1">
                <a:latin typeface="Times New Roman" panose="02020603050405020304" pitchFamily="18" charset="0"/>
                <a:ea typeface="Times New Roman" panose="02020603050405020304" pitchFamily="18" charset="0"/>
              </a:rPr>
              <a:t>vnđ</a:t>
            </a:r>
            <a:r>
              <a:rPr lang="en-US" dirty="0">
                <a:latin typeface="Times New Roman" panose="02020603050405020304" pitchFamily="18" charset="0"/>
                <a:ea typeface="Times New Roman" panose="02020603050405020304" pitchFamily="18" charset="0"/>
              </a:rPr>
              <a:t>.</a:t>
            </a:r>
          </a:p>
          <a:p>
            <a:pPr marL="0" algn="just">
              <a:lnSpc>
                <a:spcPct val="150000"/>
              </a:lnSpc>
              <a:spcBef>
                <a:spcPts val="600"/>
              </a:spcBef>
              <a:spcAft>
                <a:spcPts val="600"/>
              </a:spcAft>
              <a:tabLst>
                <a:tab pos="641350" algn="l"/>
              </a:tabLst>
            </a:pP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Sử</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dụng</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cho</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ngân</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hàng</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gồm</a:t>
            </a:r>
            <a:r>
              <a:rPr lang="en-US" dirty="0">
                <a:latin typeface="Times New Roman" panose="02020603050405020304" pitchFamily="18" charset="0"/>
                <a:ea typeface="Times New Roman" panose="02020603050405020304" pitchFamily="18" charset="0"/>
              </a:rPr>
              <a:t> 9 Tablet </a:t>
            </a:r>
            <a:r>
              <a:rPr lang="en-US" dirty="0" err="1">
                <a:latin typeface="Times New Roman" panose="02020603050405020304" pitchFamily="18" charset="0"/>
                <a:ea typeface="Times New Roman" panose="02020603050405020304" pitchFamily="18" charset="0"/>
              </a:rPr>
              <a:t>tương</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ứng</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tổng</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giá</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trị</a:t>
            </a:r>
            <a:r>
              <a:rPr lang="en-US" dirty="0">
                <a:latin typeface="Times New Roman" panose="02020603050405020304" pitchFamily="18" charset="0"/>
                <a:ea typeface="Times New Roman" panose="02020603050405020304" pitchFamily="18" charset="0"/>
              </a:rPr>
              <a:t> 90.000.000 </a:t>
            </a:r>
            <a:r>
              <a:rPr lang="en-US" dirty="0" err="1">
                <a:latin typeface="Times New Roman" panose="02020603050405020304" pitchFamily="18" charset="0"/>
                <a:ea typeface="Times New Roman" panose="02020603050405020304" pitchFamily="18" charset="0"/>
              </a:rPr>
              <a:t>vnđ</a:t>
            </a:r>
            <a:r>
              <a:rPr lang="en-US" dirty="0">
                <a:latin typeface="Times New Roman" panose="02020603050405020304" pitchFamily="18" charset="0"/>
                <a:ea typeface="Times New Roman" panose="02020603050405020304" pitchFamily="18" charset="0"/>
              </a:rPr>
              <a:t>.</a:t>
            </a:r>
          </a:p>
          <a:p>
            <a:pPr marL="0" indent="457200" algn="just">
              <a:lnSpc>
                <a:spcPct val="150000"/>
              </a:lnSpc>
              <a:spcBef>
                <a:spcPts val="600"/>
              </a:spcBef>
              <a:spcAft>
                <a:spcPts val="600"/>
              </a:spcAft>
            </a:pPr>
            <a:endParaRPr lang="en-US"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7117014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548"/>
        <p:cNvGrpSpPr/>
        <p:nvPr/>
      </p:nvGrpSpPr>
      <p:grpSpPr>
        <a:xfrm>
          <a:off x="0" y="0"/>
          <a:ext cx="0" cy="0"/>
          <a:chOff x="0" y="0"/>
          <a:chExt cx="0" cy="0"/>
        </a:xfrm>
      </p:grpSpPr>
      <p:sp>
        <p:nvSpPr>
          <p:cNvPr id="6" name="Google Shape;2496;p22">
            <a:extLst>
              <a:ext uri="{FF2B5EF4-FFF2-40B4-BE49-F238E27FC236}">
                <a16:creationId xmlns:a16="http://schemas.microsoft.com/office/drawing/2014/main" id="{EB0BA54A-FE94-4B26-93A2-6C2E9514BD51}"/>
              </a:ext>
            </a:extLst>
          </p:cNvPr>
          <p:cNvSpPr txBox="1">
            <a:spLocks/>
          </p:cNvSpPr>
          <p:nvPr/>
        </p:nvSpPr>
        <p:spPr>
          <a:xfrm>
            <a:off x="4383477" y="-57634386"/>
            <a:ext cx="377046" cy="892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r" rtl="0">
              <a:lnSpc>
                <a:spcPct val="100000"/>
              </a:lnSpc>
              <a:spcBef>
                <a:spcPts val="0"/>
              </a:spcBef>
              <a:spcAft>
                <a:spcPts val="0"/>
              </a:spcAft>
              <a:buClr>
                <a:srgbClr val="0F0F4B"/>
              </a:buClr>
              <a:buSzPts val="1200"/>
              <a:buFont typeface="Scope One"/>
              <a:buNone/>
              <a:defRPr sz="1200" b="0" i="0" u="none" strike="noStrike" cap="none">
                <a:solidFill>
                  <a:srgbClr val="0F0F4B"/>
                </a:solidFill>
                <a:latin typeface="Scope One"/>
                <a:ea typeface="Scope One"/>
                <a:cs typeface="Scope One"/>
                <a:sym typeface="Scope One"/>
              </a:defRPr>
            </a:lvl1pPr>
            <a:lvl2pPr marL="914400" marR="0" lvl="1" indent="-304800" algn="r" rtl="0">
              <a:lnSpc>
                <a:spcPct val="100000"/>
              </a:lnSpc>
              <a:spcBef>
                <a:spcPts val="0"/>
              </a:spcBef>
              <a:spcAft>
                <a:spcPts val="0"/>
              </a:spcAft>
              <a:buClr>
                <a:srgbClr val="0F0F4B"/>
              </a:buClr>
              <a:buSzPts val="1800"/>
              <a:buFont typeface="Scope One"/>
              <a:buNone/>
              <a:defRPr sz="1800" b="0" i="0" u="none" strike="noStrike" cap="none">
                <a:solidFill>
                  <a:srgbClr val="0F0F4B"/>
                </a:solidFill>
                <a:latin typeface="Scope One"/>
                <a:ea typeface="Scope One"/>
                <a:cs typeface="Scope One"/>
                <a:sym typeface="Scope One"/>
              </a:defRPr>
            </a:lvl2pPr>
            <a:lvl3pPr marL="1371600" marR="0" lvl="2" indent="-304800" algn="r" rtl="0">
              <a:lnSpc>
                <a:spcPct val="100000"/>
              </a:lnSpc>
              <a:spcBef>
                <a:spcPts val="0"/>
              </a:spcBef>
              <a:spcAft>
                <a:spcPts val="0"/>
              </a:spcAft>
              <a:buClr>
                <a:srgbClr val="0F0F4B"/>
              </a:buClr>
              <a:buSzPts val="1800"/>
              <a:buFont typeface="Scope One"/>
              <a:buNone/>
              <a:defRPr sz="1800" b="0" i="0" u="none" strike="noStrike" cap="none">
                <a:solidFill>
                  <a:srgbClr val="0F0F4B"/>
                </a:solidFill>
                <a:latin typeface="Scope One"/>
                <a:ea typeface="Scope One"/>
                <a:cs typeface="Scope One"/>
                <a:sym typeface="Scope One"/>
              </a:defRPr>
            </a:lvl3pPr>
            <a:lvl4pPr marL="1828800" marR="0" lvl="3" indent="-304800" algn="r" rtl="0">
              <a:lnSpc>
                <a:spcPct val="100000"/>
              </a:lnSpc>
              <a:spcBef>
                <a:spcPts val="0"/>
              </a:spcBef>
              <a:spcAft>
                <a:spcPts val="0"/>
              </a:spcAft>
              <a:buClr>
                <a:srgbClr val="0F0F4B"/>
              </a:buClr>
              <a:buSzPts val="1800"/>
              <a:buFont typeface="Scope One"/>
              <a:buNone/>
              <a:defRPr sz="1800" b="0" i="0" u="none" strike="noStrike" cap="none">
                <a:solidFill>
                  <a:srgbClr val="0F0F4B"/>
                </a:solidFill>
                <a:latin typeface="Scope One"/>
                <a:ea typeface="Scope One"/>
                <a:cs typeface="Scope One"/>
                <a:sym typeface="Scope One"/>
              </a:defRPr>
            </a:lvl4pPr>
            <a:lvl5pPr marL="2286000" marR="0" lvl="4" indent="-304800" algn="r" rtl="0">
              <a:lnSpc>
                <a:spcPct val="100000"/>
              </a:lnSpc>
              <a:spcBef>
                <a:spcPts val="0"/>
              </a:spcBef>
              <a:spcAft>
                <a:spcPts val="0"/>
              </a:spcAft>
              <a:buClr>
                <a:srgbClr val="0F0F4B"/>
              </a:buClr>
              <a:buSzPts val="1800"/>
              <a:buFont typeface="Scope One"/>
              <a:buNone/>
              <a:defRPr sz="1800" b="0" i="0" u="none" strike="noStrike" cap="none">
                <a:solidFill>
                  <a:srgbClr val="0F0F4B"/>
                </a:solidFill>
                <a:latin typeface="Scope One"/>
                <a:ea typeface="Scope One"/>
                <a:cs typeface="Scope One"/>
                <a:sym typeface="Scope One"/>
              </a:defRPr>
            </a:lvl5pPr>
            <a:lvl6pPr marL="2743200" marR="0" lvl="5" indent="-304800" algn="r" rtl="0">
              <a:lnSpc>
                <a:spcPct val="100000"/>
              </a:lnSpc>
              <a:spcBef>
                <a:spcPts val="0"/>
              </a:spcBef>
              <a:spcAft>
                <a:spcPts val="0"/>
              </a:spcAft>
              <a:buClr>
                <a:srgbClr val="0F0F4B"/>
              </a:buClr>
              <a:buSzPts val="1800"/>
              <a:buFont typeface="Scope One"/>
              <a:buNone/>
              <a:defRPr sz="1800" b="0" i="0" u="none" strike="noStrike" cap="none">
                <a:solidFill>
                  <a:srgbClr val="0F0F4B"/>
                </a:solidFill>
                <a:latin typeface="Scope One"/>
                <a:ea typeface="Scope One"/>
                <a:cs typeface="Scope One"/>
                <a:sym typeface="Scope One"/>
              </a:defRPr>
            </a:lvl6pPr>
            <a:lvl7pPr marL="3200400" marR="0" lvl="6" indent="-304800" algn="r" rtl="0">
              <a:lnSpc>
                <a:spcPct val="100000"/>
              </a:lnSpc>
              <a:spcBef>
                <a:spcPts val="0"/>
              </a:spcBef>
              <a:spcAft>
                <a:spcPts val="0"/>
              </a:spcAft>
              <a:buClr>
                <a:srgbClr val="0F0F4B"/>
              </a:buClr>
              <a:buSzPts val="1800"/>
              <a:buFont typeface="Scope One"/>
              <a:buNone/>
              <a:defRPr sz="1800" b="0" i="0" u="none" strike="noStrike" cap="none">
                <a:solidFill>
                  <a:srgbClr val="0F0F4B"/>
                </a:solidFill>
                <a:latin typeface="Scope One"/>
                <a:ea typeface="Scope One"/>
                <a:cs typeface="Scope One"/>
                <a:sym typeface="Scope One"/>
              </a:defRPr>
            </a:lvl7pPr>
            <a:lvl8pPr marL="3657600" marR="0" lvl="7" indent="-304800" algn="r" rtl="0">
              <a:lnSpc>
                <a:spcPct val="100000"/>
              </a:lnSpc>
              <a:spcBef>
                <a:spcPts val="0"/>
              </a:spcBef>
              <a:spcAft>
                <a:spcPts val="0"/>
              </a:spcAft>
              <a:buClr>
                <a:srgbClr val="0F0F4B"/>
              </a:buClr>
              <a:buSzPts val="1800"/>
              <a:buFont typeface="Scope One"/>
              <a:buNone/>
              <a:defRPr sz="1800" b="0" i="0" u="none" strike="noStrike" cap="none">
                <a:solidFill>
                  <a:srgbClr val="0F0F4B"/>
                </a:solidFill>
                <a:latin typeface="Scope One"/>
                <a:ea typeface="Scope One"/>
                <a:cs typeface="Scope One"/>
                <a:sym typeface="Scope One"/>
              </a:defRPr>
            </a:lvl8pPr>
            <a:lvl9pPr marL="4114800" marR="0" lvl="8" indent="-304800" algn="r" rtl="0">
              <a:lnSpc>
                <a:spcPct val="100000"/>
              </a:lnSpc>
              <a:spcBef>
                <a:spcPts val="0"/>
              </a:spcBef>
              <a:spcAft>
                <a:spcPts val="0"/>
              </a:spcAft>
              <a:buClr>
                <a:srgbClr val="0F0F4B"/>
              </a:buClr>
              <a:buSzPts val="1800"/>
              <a:buFont typeface="Scope One"/>
              <a:buNone/>
              <a:defRPr sz="1800" b="0" i="0" u="none" strike="noStrike" cap="none">
                <a:solidFill>
                  <a:srgbClr val="0F0F4B"/>
                </a:solidFill>
                <a:latin typeface="Scope One"/>
                <a:ea typeface="Scope One"/>
                <a:cs typeface="Scope One"/>
                <a:sym typeface="Scope One"/>
              </a:defRPr>
            </a:lvl9pPr>
          </a:lstStyle>
          <a:p>
            <a:pPr marL="14288" indent="-14288" algn="ctr">
              <a:lnSpc>
                <a:spcPts val="2200"/>
              </a:lnSpc>
            </a:pPr>
            <a:endParaRPr lang="en-US" sz="2400" dirty="0">
              <a:solidFill>
                <a:schemeClr val="bg1"/>
              </a:solidFill>
              <a:latin typeface="iCiel Fester Bold" pitchFamily="50" charset="0"/>
            </a:endParaRPr>
          </a:p>
        </p:txBody>
      </p:sp>
      <p:sp>
        <p:nvSpPr>
          <p:cNvPr id="8" name="Google Shape;2550;p24">
            <a:extLst>
              <a:ext uri="{FF2B5EF4-FFF2-40B4-BE49-F238E27FC236}">
                <a16:creationId xmlns:a16="http://schemas.microsoft.com/office/drawing/2014/main" id="{52F26D6A-CD4D-45BF-8DC8-DCD3506DA359}"/>
              </a:ext>
            </a:extLst>
          </p:cNvPr>
          <p:cNvSpPr txBox="1">
            <a:spLocks/>
          </p:cNvSpPr>
          <p:nvPr/>
        </p:nvSpPr>
        <p:spPr>
          <a:xfrm>
            <a:off x="5464366" y="-28722214"/>
            <a:ext cx="716097" cy="761100"/>
          </a:xfrm>
          <a:prstGeom prst="rect">
            <a:avLst/>
          </a:prstGeom>
          <a:noFill/>
          <a:ln>
            <a:noFill/>
          </a:ln>
        </p:spPr>
        <p:txBody>
          <a:bodyPr spcFirstLastPara="1" wrap="square" lIns="90000" tIns="91425" rIns="91425" bIns="91425" anchor="t" anchorCtr="0">
            <a:noAutofit/>
          </a:bodyPr>
          <a:lstStyle>
            <a:defPPr marR="0" lvl="0" algn="l" rtl="0">
              <a:lnSpc>
                <a:spcPct val="100000"/>
              </a:lnSpc>
              <a:spcBef>
                <a:spcPts val="0"/>
              </a:spcBef>
              <a:spcAft>
                <a:spcPts val="0"/>
              </a:spcAft>
            </a:defPPr>
            <a:lvl1pPr marL="457200" marR="0" lvl="0" indent="-304800" algn="r" rtl="0">
              <a:lnSpc>
                <a:spcPct val="100000"/>
              </a:lnSpc>
              <a:spcBef>
                <a:spcPts val="0"/>
              </a:spcBef>
              <a:spcAft>
                <a:spcPts val="0"/>
              </a:spcAft>
              <a:buClr>
                <a:srgbClr val="0F0F4B"/>
              </a:buClr>
              <a:buSzPts val="1200"/>
              <a:buFont typeface="Scope One"/>
              <a:buNone/>
              <a:defRPr sz="1200" b="0" i="0" u="none" strike="noStrike" cap="none">
                <a:solidFill>
                  <a:srgbClr val="0F0F4B"/>
                </a:solidFill>
                <a:latin typeface="Scope One"/>
                <a:ea typeface="Scope One"/>
                <a:cs typeface="Scope One"/>
                <a:sym typeface="Scope One"/>
              </a:defRPr>
            </a:lvl1pPr>
            <a:lvl2pPr marL="914400" marR="0" lvl="1" indent="-304800" algn="r" rtl="0">
              <a:lnSpc>
                <a:spcPct val="100000"/>
              </a:lnSpc>
              <a:spcBef>
                <a:spcPts val="0"/>
              </a:spcBef>
              <a:spcAft>
                <a:spcPts val="0"/>
              </a:spcAft>
              <a:buClr>
                <a:srgbClr val="0F0F4B"/>
              </a:buClr>
              <a:buSzPts val="1800"/>
              <a:buFont typeface="Scope One"/>
              <a:buNone/>
              <a:defRPr sz="1800" b="0" i="0" u="none" strike="noStrike" cap="none">
                <a:solidFill>
                  <a:srgbClr val="0F0F4B"/>
                </a:solidFill>
                <a:latin typeface="Scope One"/>
                <a:ea typeface="Scope One"/>
                <a:cs typeface="Scope One"/>
                <a:sym typeface="Scope One"/>
              </a:defRPr>
            </a:lvl2pPr>
            <a:lvl3pPr marL="1371600" marR="0" lvl="2" indent="-304800" algn="r" rtl="0">
              <a:lnSpc>
                <a:spcPct val="100000"/>
              </a:lnSpc>
              <a:spcBef>
                <a:spcPts val="0"/>
              </a:spcBef>
              <a:spcAft>
                <a:spcPts val="0"/>
              </a:spcAft>
              <a:buClr>
                <a:srgbClr val="0F0F4B"/>
              </a:buClr>
              <a:buSzPts val="1800"/>
              <a:buFont typeface="Scope One"/>
              <a:buNone/>
              <a:defRPr sz="1800" b="0" i="0" u="none" strike="noStrike" cap="none">
                <a:solidFill>
                  <a:srgbClr val="0F0F4B"/>
                </a:solidFill>
                <a:latin typeface="Scope One"/>
                <a:ea typeface="Scope One"/>
                <a:cs typeface="Scope One"/>
                <a:sym typeface="Scope One"/>
              </a:defRPr>
            </a:lvl3pPr>
            <a:lvl4pPr marL="1828800" marR="0" lvl="3" indent="-304800" algn="r" rtl="0">
              <a:lnSpc>
                <a:spcPct val="100000"/>
              </a:lnSpc>
              <a:spcBef>
                <a:spcPts val="0"/>
              </a:spcBef>
              <a:spcAft>
                <a:spcPts val="0"/>
              </a:spcAft>
              <a:buClr>
                <a:srgbClr val="0F0F4B"/>
              </a:buClr>
              <a:buSzPts val="1800"/>
              <a:buFont typeface="Scope One"/>
              <a:buNone/>
              <a:defRPr sz="1800" b="0" i="0" u="none" strike="noStrike" cap="none">
                <a:solidFill>
                  <a:srgbClr val="0F0F4B"/>
                </a:solidFill>
                <a:latin typeface="Scope One"/>
                <a:ea typeface="Scope One"/>
                <a:cs typeface="Scope One"/>
                <a:sym typeface="Scope One"/>
              </a:defRPr>
            </a:lvl4pPr>
            <a:lvl5pPr marL="2286000" marR="0" lvl="4" indent="-304800" algn="r" rtl="0">
              <a:lnSpc>
                <a:spcPct val="100000"/>
              </a:lnSpc>
              <a:spcBef>
                <a:spcPts val="0"/>
              </a:spcBef>
              <a:spcAft>
                <a:spcPts val="0"/>
              </a:spcAft>
              <a:buClr>
                <a:srgbClr val="0F0F4B"/>
              </a:buClr>
              <a:buSzPts val="1800"/>
              <a:buFont typeface="Scope One"/>
              <a:buNone/>
              <a:defRPr sz="1800" b="0" i="0" u="none" strike="noStrike" cap="none">
                <a:solidFill>
                  <a:srgbClr val="0F0F4B"/>
                </a:solidFill>
                <a:latin typeface="Scope One"/>
                <a:ea typeface="Scope One"/>
                <a:cs typeface="Scope One"/>
                <a:sym typeface="Scope One"/>
              </a:defRPr>
            </a:lvl5pPr>
            <a:lvl6pPr marL="2743200" marR="0" lvl="5" indent="-304800" algn="r" rtl="0">
              <a:lnSpc>
                <a:spcPct val="100000"/>
              </a:lnSpc>
              <a:spcBef>
                <a:spcPts val="0"/>
              </a:spcBef>
              <a:spcAft>
                <a:spcPts val="0"/>
              </a:spcAft>
              <a:buClr>
                <a:srgbClr val="0F0F4B"/>
              </a:buClr>
              <a:buSzPts val="1800"/>
              <a:buFont typeface="Scope One"/>
              <a:buNone/>
              <a:defRPr sz="1800" b="0" i="0" u="none" strike="noStrike" cap="none">
                <a:solidFill>
                  <a:srgbClr val="0F0F4B"/>
                </a:solidFill>
                <a:latin typeface="Scope One"/>
                <a:ea typeface="Scope One"/>
                <a:cs typeface="Scope One"/>
                <a:sym typeface="Scope One"/>
              </a:defRPr>
            </a:lvl6pPr>
            <a:lvl7pPr marL="3200400" marR="0" lvl="6" indent="-304800" algn="r" rtl="0">
              <a:lnSpc>
                <a:spcPct val="100000"/>
              </a:lnSpc>
              <a:spcBef>
                <a:spcPts val="0"/>
              </a:spcBef>
              <a:spcAft>
                <a:spcPts val="0"/>
              </a:spcAft>
              <a:buClr>
                <a:srgbClr val="0F0F4B"/>
              </a:buClr>
              <a:buSzPts val="1800"/>
              <a:buFont typeface="Scope One"/>
              <a:buNone/>
              <a:defRPr sz="1800" b="0" i="0" u="none" strike="noStrike" cap="none">
                <a:solidFill>
                  <a:srgbClr val="0F0F4B"/>
                </a:solidFill>
                <a:latin typeface="Scope One"/>
                <a:ea typeface="Scope One"/>
                <a:cs typeface="Scope One"/>
                <a:sym typeface="Scope One"/>
              </a:defRPr>
            </a:lvl7pPr>
            <a:lvl8pPr marL="3657600" marR="0" lvl="7" indent="-304800" algn="r" rtl="0">
              <a:lnSpc>
                <a:spcPct val="100000"/>
              </a:lnSpc>
              <a:spcBef>
                <a:spcPts val="0"/>
              </a:spcBef>
              <a:spcAft>
                <a:spcPts val="0"/>
              </a:spcAft>
              <a:buClr>
                <a:srgbClr val="0F0F4B"/>
              </a:buClr>
              <a:buSzPts val="1800"/>
              <a:buFont typeface="Scope One"/>
              <a:buNone/>
              <a:defRPr sz="1800" b="0" i="0" u="none" strike="noStrike" cap="none">
                <a:solidFill>
                  <a:srgbClr val="0F0F4B"/>
                </a:solidFill>
                <a:latin typeface="Scope One"/>
                <a:ea typeface="Scope One"/>
                <a:cs typeface="Scope One"/>
                <a:sym typeface="Scope One"/>
              </a:defRPr>
            </a:lvl8pPr>
            <a:lvl9pPr marL="4114800" marR="0" lvl="8" indent="-304800" algn="r" rtl="0">
              <a:lnSpc>
                <a:spcPct val="100000"/>
              </a:lnSpc>
              <a:spcBef>
                <a:spcPts val="0"/>
              </a:spcBef>
              <a:spcAft>
                <a:spcPts val="0"/>
              </a:spcAft>
              <a:buClr>
                <a:srgbClr val="0F0F4B"/>
              </a:buClr>
              <a:buSzPts val="1800"/>
              <a:buFont typeface="Scope One"/>
              <a:buNone/>
              <a:defRPr sz="1800" b="0" i="0" u="none" strike="noStrike" cap="none">
                <a:solidFill>
                  <a:srgbClr val="0F0F4B"/>
                </a:solidFill>
                <a:latin typeface="Scope One"/>
                <a:ea typeface="Scope One"/>
                <a:cs typeface="Scope One"/>
                <a:sym typeface="Scope One"/>
              </a:defRPr>
            </a:lvl9pPr>
          </a:lstStyle>
          <a:p>
            <a:pPr marL="0" indent="0"/>
            <a:endParaRPr lang="vi-VN" sz="1800" dirty="0">
              <a:solidFill>
                <a:schemeClr val="tx1"/>
              </a:solidFill>
              <a:latin typeface="iCiel Fester Bold" pitchFamily="50" charset="0"/>
              <a:ea typeface="Roboto Slab Light"/>
              <a:cs typeface="Calibri" panose="020F0502020204030204" pitchFamily="34" charset="0"/>
              <a:sym typeface="Roboto Slab Light"/>
            </a:endParaRPr>
          </a:p>
        </p:txBody>
      </p:sp>
      <p:grpSp>
        <p:nvGrpSpPr>
          <p:cNvPr id="9" name="Google Shape;2557;p25">
            <a:extLst>
              <a:ext uri="{FF2B5EF4-FFF2-40B4-BE49-F238E27FC236}">
                <a16:creationId xmlns:a16="http://schemas.microsoft.com/office/drawing/2014/main" id="{A57B16BA-14F0-4721-BDC5-9546908AC1A1}"/>
              </a:ext>
            </a:extLst>
          </p:cNvPr>
          <p:cNvGrpSpPr/>
          <p:nvPr/>
        </p:nvGrpSpPr>
        <p:grpSpPr>
          <a:xfrm rot="-8839275">
            <a:off x="6851001" y="-108666"/>
            <a:ext cx="1158604" cy="1369064"/>
            <a:chOff x="1286350" y="1839150"/>
            <a:chExt cx="137875" cy="164775"/>
          </a:xfrm>
        </p:grpSpPr>
        <p:sp>
          <p:nvSpPr>
            <p:cNvPr id="10" name="Google Shape;2558;p25">
              <a:extLst>
                <a:ext uri="{FF2B5EF4-FFF2-40B4-BE49-F238E27FC236}">
                  <a16:creationId xmlns:a16="http://schemas.microsoft.com/office/drawing/2014/main" id="{38C873BD-DEEC-4F42-B350-BAFA74030DD1}"/>
                </a:ext>
              </a:extLst>
            </p:cNvPr>
            <p:cNvSpPr/>
            <p:nvPr/>
          </p:nvSpPr>
          <p:spPr>
            <a:xfrm>
              <a:off x="1286350" y="1887900"/>
              <a:ext cx="105475" cy="116025"/>
            </a:xfrm>
            <a:custGeom>
              <a:avLst/>
              <a:gdLst/>
              <a:ahLst/>
              <a:cxnLst/>
              <a:rect l="l" t="t" r="r" b="b"/>
              <a:pathLst>
                <a:path w="4219" h="4641" extrusionOk="0">
                  <a:moveTo>
                    <a:pt x="3227" y="1"/>
                  </a:moveTo>
                  <a:cubicBezTo>
                    <a:pt x="3081" y="1"/>
                    <a:pt x="2949" y="52"/>
                    <a:pt x="2861" y="155"/>
                  </a:cubicBezTo>
                  <a:lnTo>
                    <a:pt x="860" y="2894"/>
                  </a:lnTo>
                  <a:cubicBezTo>
                    <a:pt x="842" y="2922"/>
                    <a:pt x="868" y="2957"/>
                    <a:pt x="903" y="2957"/>
                  </a:cubicBezTo>
                  <a:cubicBezTo>
                    <a:pt x="907" y="2957"/>
                    <a:pt x="912" y="2957"/>
                    <a:pt x="918" y="2955"/>
                  </a:cubicBezTo>
                  <a:lnTo>
                    <a:pt x="1090" y="2861"/>
                  </a:lnTo>
                  <a:lnTo>
                    <a:pt x="15" y="4579"/>
                  </a:lnTo>
                  <a:cubicBezTo>
                    <a:pt x="0" y="4610"/>
                    <a:pt x="21" y="4640"/>
                    <a:pt x="48" y="4640"/>
                  </a:cubicBezTo>
                  <a:cubicBezTo>
                    <a:pt x="58" y="4640"/>
                    <a:pt x="68" y="4637"/>
                    <a:pt x="77" y="4628"/>
                  </a:cubicBezTo>
                  <a:lnTo>
                    <a:pt x="2484" y="2496"/>
                  </a:lnTo>
                  <a:lnTo>
                    <a:pt x="2459" y="2660"/>
                  </a:lnTo>
                  <a:cubicBezTo>
                    <a:pt x="2456" y="2686"/>
                    <a:pt x="2478" y="2704"/>
                    <a:pt x="2499" y="2704"/>
                  </a:cubicBezTo>
                  <a:cubicBezTo>
                    <a:pt x="2508" y="2704"/>
                    <a:pt x="2517" y="2700"/>
                    <a:pt x="2525" y="2693"/>
                  </a:cubicBezTo>
                  <a:lnTo>
                    <a:pt x="4022" y="1159"/>
                  </a:lnTo>
                  <a:cubicBezTo>
                    <a:pt x="4218" y="938"/>
                    <a:pt x="4128" y="540"/>
                    <a:pt x="3833" y="282"/>
                  </a:cubicBezTo>
                  <a:lnTo>
                    <a:pt x="3755" y="216"/>
                  </a:lnTo>
                  <a:cubicBezTo>
                    <a:pt x="3594" y="73"/>
                    <a:pt x="3401" y="1"/>
                    <a:pt x="3227" y="1"/>
                  </a:cubicBezTo>
                  <a:close/>
                </a:path>
              </a:pathLst>
            </a:custGeom>
            <a:solidFill>
              <a:srgbClr val="0F0F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559;p25">
              <a:extLst>
                <a:ext uri="{FF2B5EF4-FFF2-40B4-BE49-F238E27FC236}">
                  <a16:creationId xmlns:a16="http://schemas.microsoft.com/office/drawing/2014/main" id="{FB9CC22E-988A-4E06-A63B-EAA92D2EE033}"/>
                </a:ext>
              </a:extLst>
            </p:cNvPr>
            <p:cNvSpPr/>
            <p:nvPr/>
          </p:nvSpPr>
          <p:spPr>
            <a:xfrm>
              <a:off x="1295975" y="1892950"/>
              <a:ext cx="90625" cy="99800"/>
            </a:xfrm>
            <a:custGeom>
              <a:avLst/>
              <a:gdLst/>
              <a:ahLst/>
              <a:cxnLst/>
              <a:rect l="l" t="t" r="r" b="b"/>
              <a:pathLst>
                <a:path w="3625" h="3992" extrusionOk="0">
                  <a:moveTo>
                    <a:pt x="2865" y="0"/>
                  </a:moveTo>
                  <a:cubicBezTo>
                    <a:pt x="2735" y="0"/>
                    <a:pt x="2613" y="47"/>
                    <a:pt x="2529" y="141"/>
                  </a:cubicBezTo>
                  <a:lnTo>
                    <a:pt x="779" y="2511"/>
                  </a:lnTo>
                  <a:cubicBezTo>
                    <a:pt x="760" y="2533"/>
                    <a:pt x="775" y="2560"/>
                    <a:pt x="799" y="2560"/>
                  </a:cubicBezTo>
                  <a:cubicBezTo>
                    <a:pt x="807" y="2560"/>
                    <a:pt x="815" y="2558"/>
                    <a:pt x="824" y="2552"/>
                  </a:cubicBezTo>
                  <a:lnTo>
                    <a:pt x="963" y="2474"/>
                  </a:lnTo>
                  <a:lnTo>
                    <a:pt x="963" y="2474"/>
                  </a:lnTo>
                  <a:lnTo>
                    <a:pt x="16" y="3942"/>
                  </a:lnTo>
                  <a:cubicBezTo>
                    <a:pt x="0" y="3965"/>
                    <a:pt x="21" y="3991"/>
                    <a:pt x="44" y="3991"/>
                  </a:cubicBezTo>
                  <a:cubicBezTo>
                    <a:pt x="51" y="3991"/>
                    <a:pt x="58" y="3989"/>
                    <a:pt x="65" y="3983"/>
                  </a:cubicBezTo>
                  <a:lnTo>
                    <a:pt x="2132" y="2109"/>
                  </a:lnTo>
                  <a:lnTo>
                    <a:pt x="2107" y="2245"/>
                  </a:lnTo>
                  <a:cubicBezTo>
                    <a:pt x="2102" y="2270"/>
                    <a:pt x="2118" y="2287"/>
                    <a:pt x="2136" y="2287"/>
                  </a:cubicBezTo>
                  <a:cubicBezTo>
                    <a:pt x="2145" y="2287"/>
                    <a:pt x="2154" y="2283"/>
                    <a:pt x="2160" y="2273"/>
                  </a:cubicBezTo>
                  <a:lnTo>
                    <a:pt x="3452" y="937"/>
                  </a:lnTo>
                  <a:cubicBezTo>
                    <a:pt x="3624" y="740"/>
                    <a:pt x="3567" y="412"/>
                    <a:pt x="3329" y="207"/>
                  </a:cubicBezTo>
                  <a:lnTo>
                    <a:pt x="3268" y="158"/>
                  </a:lnTo>
                  <a:cubicBezTo>
                    <a:pt x="3148" y="52"/>
                    <a:pt x="3002" y="0"/>
                    <a:pt x="2865" y="0"/>
                  </a:cubicBezTo>
                  <a:close/>
                </a:path>
              </a:pathLst>
            </a:custGeom>
            <a:solidFill>
              <a:srgbClr val="4128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560;p25">
              <a:extLst>
                <a:ext uri="{FF2B5EF4-FFF2-40B4-BE49-F238E27FC236}">
                  <a16:creationId xmlns:a16="http://schemas.microsoft.com/office/drawing/2014/main" id="{FF634ED2-13B4-461D-B8FF-ECB5FFCADC8E}"/>
                </a:ext>
              </a:extLst>
            </p:cNvPr>
            <p:cNvSpPr/>
            <p:nvPr/>
          </p:nvSpPr>
          <p:spPr>
            <a:xfrm>
              <a:off x="1320150" y="1899225"/>
              <a:ext cx="59075" cy="65950"/>
            </a:xfrm>
            <a:custGeom>
              <a:avLst/>
              <a:gdLst/>
              <a:ahLst/>
              <a:cxnLst/>
              <a:rect l="l" t="t" r="r" b="b"/>
              <a:pathLst>
                <a:path w="2363" h="2638" extrusionOk="0">
                  <a:moveTo>
                    <a:pt x="496" y="1649"/>
                  </a:moveTo>
                  <a:lnTo>
                    <a:pt x="1616" y="128"/>
                  </a:lnTo>
                  <a:cubicBezTo>
                    <a:pt x="1722" y="1"/>
                    <a:pt x="1948" y="13"/>
                    <a:pt x="2112" y="157"/>
                  </a:cubicBezTo>
                  <a:lnTo>
                    <a:pt x="2153" y="194"/>
                  </a:lnTo>
                  <a:cubicBezTo>
                    <a:pt x="2317" y="337"/>
                    <a:pt x="2362" y="559"/>
                    <a:pt x="2251" y="682"/>
                  </a:cubicBezTo>
                  <a:lnTo>
                    <a:pt x="1419" y="1539"/>
                  </a:lnTo>
                  <a:cubicBezTo>
                    <a:pt x="1407" y="1551"/>
                    <a:pt x="1374" y="1543"/>
                    <a:pt x="1378" y="1518"/>
                  </a:cubicBezTo>
                  <a:lnTo>
                    <a:pt x="1390" y="1436"/>
                  </a:lnTo>
                  <a:lnTo>
                    <a:pt x="58" y="2617"/>
                  </a:lnTo>
                  <a:cubicBezTo>
                    <a:pt x="37" y="2638"/>
                    <a:pt x="0" y="2613"/>
                    <a:pt x="21" y="2588"/>
                  </a:cubicBezTo>
                  <a:lnTo>
                    <a:pt x="615" y="1645"/>
                  </a:lnTo>
                  <a:lnTo>
                    <a:pt x="533" y="1690"/>
                  </a:lnTo>
                  <a:cubicBezTo>
                    <a:pt x="509" y="1703"/>
                    <a:pt x="484" y="1670"/>
                    <a:pt x="496" y="1649"/>
                  </a:cubicBezTo>
                  <a:close/>
                </a:path>
              </a:pathLst>
            </a:custGeom>
            <a:solidFill>
              <a:srgbClr val="753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561;p25">
              <a:extLst>
                <a:ext uri="{FF2B5EF4-FFF2-40B4-BE49-F238E27FC236}">
                  <a16:creationId xmlns:a16="http://schemas.microsoft.com/office/drawing/2014/main" id="{2FFBD09F-82D6-4D97-9EB7-405A883E0E85}"/>
                </a:ext>
              </a:extLst>
            </p:cNvPr>
            <p:cNvSpPr/>
            <p:nvPr/>
          </p:nvSpPr>
          <p:spPr>
            <a:xfrm>
              <a:off x="1332425" y="1900250"/>
              <a:ext cx="44625" cy="41100"/>
            </a:xfrm>
            <a:custGeom>
              <a:avLst/>
              <a:gdLst/>
              <a:ahLst/>
              <a:cxnLst/>
              <a:rect l="l" t="t" r="r" b="b"/>
              <a:pathLst>
                <a:path w="1785" h="1644" extrusionOk="0">
                  <a:moveTo>
                    <a:pt x="1333" y="1"/>
                  </a:moveTo>
                  <a:cubicBezTo>
                    <a:pt x="1250" y="1"/>
                    <a:pt x="1174" y="30"/>
                    <a:pt x="1125" y="87"/>
                  </a:cubicBezTo>
                  <a:lnTo>
                    <a:pt x="18" y="1592"/>
                  </a:lnTo>
                  <a:cubicBezTo>
                    <a:pt x="0" y="1616"/>
                    <a:pt x="18" y="1644"/>
                    <a:pt x="42" y="1644"/>
                  </a:cubicBezTo>
                  <a:cubicBezTo>
                    <a:pt x="46" y="1644"/>
                    <a:pt x="50" y="1643"/>
                    <a:pt x="55" y="1641"/>
                  </a:cubicBezTo>
                  <a:lnTo>
                    <a:pt x="108" y="1608"/>
                  </a:lnTo>
                  <a:lnTo>
                    <a:pt x="1174" y="165"/>
                  </a:lnTo>
                  <a:cubicBezTo>
                    <a:pt x="1225" y="105"/>
                    <a:pt x="1300" y="76"/>
                    <a:pt x="1382" y="76"/>
                  </a:cubicBezTo>
                  <a:cubicBezTo>
                    <a:pt x="1479" y="76"/>
                    <a:pt x="1586" y="116"/>
                    <a:pt x="1674" y="194"/>
                  </a:cubicBezTo>
                  <a:lnTo>
                    <a:pt x="1715" y="231"/>
                  </a:lnTo>
                  <a:cubicBezTo>
                    <a:pt x="1744" y="255"/>
                    <a:pt x="1764" y="280"/>
                    <a:pt x="1785" y="313"/>
                  </a:cubicBezTo>
                  <a:cubicBezTo>
                    <a:pt x="1760" y="255"/>
                    <a:pt x="1719" y="198"/>
                    <a:pt x="1662" y="153"/>
                  </a:cubicBezTo>
                  <a:lnTo>
                    <a:pt x="1621" y="116"/>
                  </a:lnTo>
                  <a:cubicBezTo>
                    <a:pt x="1533" y="39"/>
                    <a:pt x="1428" y="1"/>
                    <a:pt x="1333" y="1"/>
                  </a:cubicBezTo>
                  <a:close/>
                </a:path>
              </a:pathLst>
            </a:custGeom>
            <a:solidFill>
              <a:srgbClr val="2310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562;p25">
              <a:extLst>
                <a:ext uri="{FF2B5EF4-FFF2-40B4-BE49-F238E27FC236}">
                  <a16:creationId xmlns:a16="http://schemas.microsoft.com/office/drawing/2014/main" id="{9447D8C2-1108-4212-B531-A9B2D1EF4D80}"/>
                </a:ext>
              </a:extLst>
            </p:cNvPr>
            <p:cNvSpPr/>
            <p:nvPr/>
          </p:nvSpPr>
          <p:spPr>
            <a:xfrm>
              <a:off x="1320325" y="1942300"/>
              <a:ext cx="16350" cy="22400"/>
            </a:xfrm>
            <a:custGeom>
              <a:avLst/>
              <a:gdLst/>
              <a:ahLst/>
              <a:cxnLst/>
              <a:rect l="l" t="t" r="r" b="b"/>
              <a:pathLst>
                <a:path w="654" h="896" extrusionOk="0">
                  <a:moveTo>
                    <a:pt x="653" y="0"/>
                  </a:moveTo>
                  <a:lnTo>
                    <a:pt x="506" y="74"/>
                  </a:lnTo>
                  <a:lnTo>
                    <a:pt x="14" y="853"/>
                  </a:lnTo>
                  <a:cubicBezTo>
                    <a:pt x="1" y="875"/>
                    <a:pt x="18" y="895"/>
                    <a:pt x="38" y="895"/>
                  </a:cubicBezTo>
                  <a:cubicBezTo>
                    <a:pt x="43" y="895"/>
                    <a:pt x="49" y="894"/>
                    <a:pt x="55" y="890"/>
                  </a:cubicBezTo>
                  <a:lnTo>
                    <a:pt x="141" y="812"/>
                  </a:lnTo>
                  <a:lnTo>
                    <a:pt x="653" y="0"/>
                  </a:lnTo>
                  <a:close/>
                </a:path>
              </a:pathLst>
            </a:custGeom>
            <a:solidFill>
              <a:srgbClr val="2310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563;p25">
              <a:extLst>
                <a:ext uri="{FF2B5EF4-FFF2-40B4-BE49-F238E27FC236}">
                  <a16:creationId xmlns:a16="http://schemas.microsoft.com/office/drawing/2014/main" id="{8C8B38F7-7078-4E59-A7A2-D54596F857DC}"/>
                </a:ext>
              </a:extLst>
            </p:cNvPr>
            <p:cNvSpPr/>
            <p:nvPr/>
          </p:nvSpPr>
          <p:spPr>
            <a:xfrm>
              <a:off x="1358675" y="1891925"/>
              <a:ext cx="28025" cy="24650"/>
            </a:xfrm>
            <a:custGeom>
              <a:avLst/>
              <a:gdLst/>
              <a:ahLst/>
              <a:cxnLst/>
              <a:rect l="l" t="t" r="r" b="b"/>
              <a:pathLst>
                <a:path w="1121" h="986" extrusionOk="0">
                  <a:moveTo>
                    <a:pt x="528" y="1"/>
                  </a:moveTo>
                  <a:cubicBezTo>
                    <a:pt x="371" y="1"/>
                    <a:pt x="217" y="73"/>
                    <a:pt x="116" y="211"/>
                  </a:cubicBezTo>
                  <a:lnTo>
                    <a:pt x="30" y="326"/>
                  </a:lnTo>
                  <a:cubicBezTo>
                    <a:pt x="1" y="363"/>
                    <a:pt x="9" y="408"/>
                    <a:pt x="42" y="436"/>
                  </a:cubicBezTo>
                  <a:lnTo>
                    <a:pt x="751" y="970"/>
                  </a:lnTo>
                  <a:cubicBezTo>
                    <a:pt x="767" y="980"/>
                    <a:pt x="784" y="985"/>
                    <a:pt x="800" y="985"/>
                  </a:cubicBezTo>
                  <a:cubicBezTo>
                    <a:pt x="822" y="985"/>
                    <a:pt x="844" y="975"/>
                    <a:pt x="858" y="953"/>
                  </a:cubicBezTo>
                  <a:lnTo>
                    <a:pt x="944" y="834"/>
                  </a:lnTo>
                  <a:cubicBezTo>
                    <a:pt x="1120" y="605"/>
                    <a:pt x="1075" y="281"/>
                    <a:pt x="842" y="108"/>
                  </a:cubicBezTo>
                  <a:cubicBezTo>
                    <a:pt x="747" y="36"/>
                    <a:pt x="637" y="1"/>
                    <a:pt x="528" y="1"/>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564;p25">
              <a:extLst>
                <a:ext uri="{FF2B5EF4-FFF2-40B4-BE49-F238E27FC236}">
                  <a16:creationId xmlns:a16="http://schemas.microsoft.com/office/drawing/2014/main" id="{6C632B57-FBA7-4F25-AB00-A1DC55B58DA8}"/>
                </a:ext>
              </a:extLst>
            </p:cNvPr>
            <p:cNvSpPr/>
            <p:nvPr/>
          </p:nvSpPr>
          <p:spPr>
            <a:xfrm>
              <a:off x="1358800" y="1897900"/>
              <a:ext cx="23700" cy="18175"/>
            </a:xfrm>
            <a:custGeom>
              <a:avLst/>
              <a:gdLst/>
              <a:ahLst/>
              <a:cxnLst/>
              <a:rect l="l" t="t" r="r" b="b"/>
              <a:pathLst>
                <a:path w="948" h="727" extrusionOk="0">
                  <a:moveTo>
                    <a:pt x="75" y="0"/>
                  </a:moveTo>
                  <a:cubicBezTo>
                    <a:pt x="56" y="0"/>
                    <a:pt x="37" y="8"/>
                    <a:pt x="25" y="25"/>
                  </a:cubicBezTo>
                  <a:cubicBezTo>
                    <a:pt x="0" y="58"/>
                    <a:pt x="8" y="99"/>
                    <a:pt x="37" y="120"/>
                  </a:cubicBezTo>
                  <a:lnTo>
                    <a:pt x="832" y="714"/>
                  </a:lnTo>
                  <a:cubicBezTo>
                    <a:pt x="842" y="722"/>
                    <a:pt x="855" y="727"/>
                    <a:pt x="868" y="727"/>
                  </a:cubicBezTo>
                  <a:cubicBezTo>
                    <a:pt x="887" y="727"/>
                    <a:pt x="908" y="717"/>
                    <a:pt x="923" y="698"/>
                  </a:cubicBezTo>
                  <a:cubicBezTo>
                    <a:pt x="947" y="669"/>
                    <a:pt x="939" y="628"/>
                    <a:pt x="910" y="608"/>
                  </a:cubicBezTo>
                  <a:lnTo>
                    <a:pt x="115" y="13"/>
                  </a:lnTo>
                  <a:cubicBezTo>
                    <a:pt x="103" y="4"/>
                    <a:pt x="89" y="0"/>
                    <a:pt x="75" y="0"/>
                  </a:cubicBez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565;p25">
              <a:extLst>
                <a:ext uri="{FF2B5EF4-FFF2-40B4-BE49-F238E27FC236}">
                  <a16:creationId xmlns:a16="http://schemas.microsoft.com/office/drawing/2014/main" id="{13954C67-7E7A-406C-8016-807BD9D9DB5B}"/>
                </a:ext>
              </a:extLst>
            </p:cNvPr>
            <p:cNvSpPr/>
            <p:nvPr/>
          </p:nvSpPr>
          <p:spPr>
            <a:xfrm>
              <a:off x="1365550" y="1847050"/>
              <a:ext cx="56000" cy="60200"/>
            </a:xfrm>
            <a:custGeom>
              <a:avLst/>
              <a:gdLst/>
              <a:ahLst/>
              <a:cxnLst/>
              <a:rect l="l" t="t" r="r" b="b"/>
              <a:pathLst>
                <a:path w="2240" h="2408" extrusionOk="0">
                  <a:moveTo>
                    <a:pt x="1264" y="1"/>
                  </a:moveTo>
                  <a:lnTo>
                    <a:pt x="1" y="1674"/>
                  </a:lnTo>
                  <a:lnTo>
                    <a:pt x="977" y="2408"/>
                  </a:lnTo>
                  <a:lnTo>
                    <a:pt x="2240" y="735"/>
                  </a:lnTo>
                  <a:lnTo>
                    <a:pt x="1264" y="1"/>
                  </a:lnTo>
                  <a:close/>
                </a:path>
              </a:pathLst>
            </a:custGeom>
            <a:solidFill>
              <a:srgbClr val="F3F2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566;p25">
              <a:extLst>
                <a:ext uri="{FF2B5EF4-FFF2-40B4-BE49-F238E27FC236}">
                  <a16:creationId xmlns:a16="http://schemas.microsoft.com/office/drawing/2014/main" id="{C9B34B16-C55A-4FDD-A5F9-3480CEEADFE4}"/>
                </a:ext>
              </a:extLst>
            </p:cNvPr>
            <p:cNvSpPr/>
            <p:nvPr/>
          </p:nvSpPr>
          <p:spPr>
            <a:xfrm>
              <a:off x="1397125" y="1839150"/>
              <a:ext cx="27100" cy="26375"/>
            </a:xfrm>
            <a:custGeom>
              <a:avLst/>
              <a:gdLst/>
              <a:ahLst/>
              <a:cxnLst/>
              <a:rect l="l" t="t" r="r" b="b"/>
              <a:pathLst>
                <a:path w="1084" h="1055" extrusionOk="0">
                  <a:moveTo>
                    <a:pt x="833" y="1"/>
                  </a:moveTo>
                  <a:cubicBezTo>
                    <a:pt x="776" y="1"/>
                    <a:pt x="735" y="26"/>
                    <a:pt x="735" y="26"/>
                  </a:cubicBezTo>
                  <a:lnTo>
                    <a:pt x="1" y="317"/>
                  </a:lnTo>
                  <a:lnTo>
                    <a:pt x="489" y="686"/>
                  </a:lnTo>
                  <a:lnTo>
                    <a:pt x="977" y="1055"/>
                  </a:lnTo>
                  <a:lnTo>
                    <a:pt x="1055" y="263"/>
                  </a:lnTo>
                  <a:cubicBezTo>
                    <a:pt x="1055" y="263"/>
                    <a:pt x="1083" y="140"/>
                    <a:pt x="964" y="50"/>
                  </a:cubicBezTo>
                  <a:cubicBezTo>
                    <a:pt x="918" y="12"/>
                    <a:pt x="872" y="1"/>
                    <a:pt x="833" y="1"/>
                  </a:cubicBez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567;p25">
              <a:extLst>
                <a:ext uri="{FF2B5EF4-FFF2-40B4-BE49-F238E27FC236}">
                  <a16:creationId xmlns:a16="http://schemas.microsoft.com/office/drawing/2014/main" id="{1E9B2E09-518D-4ACA-9538-6698D9954866}"/>
                </a:ext>
              </a:extLst>
            </p:cNvPr>
            <p:cNvSpPr/>
            <p:nvPr/>
          </p:nvSpPr>
          <p:spPr>
            <a:xfrm>
              <a:off x="1362175" y="1886175"/>
              <a:ext cx="31175" cy="23900"/>
            </a:xfrm>
            <a:custGeom>
              <a:avLst/>
              <a:gdLst/>
              <a:ahLst/>
              <a:cxnLst/>
              <a:rect l="l" t="t" r="r" b="b"/>
              <a:pathLst>
                <a:path w="1247" h="956" extrusionOk="0">
                  <a:moveTo>
                    <a:pt x="88" y="0"/>
                  </a:moveTo>
                  <a:cubicBezTo>
                    <a:pt x="66" y="0"/>
                    <a:pt x="42" y="11"/>
                    <a:pt x="25" y="31"/>
                  </a:cubicBezTo>
                  <a:cubicBezTo>
                    <a:pt x="0" y="60"/>
                    <a:pt x="13" y="105"/>
                    <a:pt x="41" y="133"/>
                  </a:cubicBezTo>
                  <a:lnTo>
                    <a:pt x="1120" y="941"/>
                  </a:lnTo>
                  <a:cubicBezTo>
                    <a:pt x="1131" y="951"/>
                    <a:pt x="1145" y="955"/>
                    <a:pt x="1159" y="955"/>
                  </a:cubicBezTo>
                  <a:cubicBezTo>
                    <a:pt x="1182" y="955"/>
                    <a:pt x="1205" y="945"/>
                    <a:pt x="1222" y="925"/>
                  </a:cubicBezTo>
                  <a:cubicBezTo>
                    <a:pt x="1247" y="892"/>
                    <a:pt x="1243" y="843"/>
                    <a:pt x="1206" y="822"/>
                  </a:cubicBezTo>
                  <a:lnTo>
                    <a:pt x="128" y="14"/>
                  </a:lnTo>
                  <a:cubicBezTo>
                    <a:pt x="116" y="5"/>
                    <a:pt x="102" y="0"/>
                    <a:pt x="88" y="0"/>
                  </a:cubicBez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568;p25">
              <a:extLst>
                <a:ext uri="{FF2B5EF4-FFF2-40B4-BE49-F238E27FC236}">
                  <a16:creationId xmlns:a16="http://schemas.microsoft.com/office/drawing/2014/main" id="{61BF998C-9CF8-4B5B-81B8-9549687C1111}"/>
                </a:ext>
              </a:extLst>
            </p:cNvPr>
            <p:cNvSpPr/>
            <p:nvPr/>
          </p:nvSpPr>
          <p:spPr>
            <a:xfrm>
              <a:off x="1385750" y="1860625"/>
              <a:ext cx="24225" cy="21450"/>
            </a:xfrm>
            <a:custGeom>
              <a:avLst/>
              <a:gdLst/>
              <a:ahLst/>
              <a:cxnLst/>
              <a:rect l="l" t="t" r="r" b="b"/>
              <a:pathLst>
                <a:path w="969" h="858" extrusionOk="0">
                  <a:moveTo>
                    <a:pt x="482" y="1"/>
                  </a:moveTo>
                  <a:cubicBezTo>
                    <a:pt x="354" y="1"/>
                    <a:pt x="228" y="59"/>
                    <a:pt x="144" y="171"/>
                  </a:cubicBezTo>
                  <a:cubicBezTo>
                    <a:pt x="1" y="360"/>
                    <a:pt x="37" y="626"/>
                    <a:pt x="226" y="770"/>
                  </a:cubicBezTo>
                  <a:cubicBezTo>
                    <a:pt x="304" y="829"/>
                    <a:pt x="394" y="857"/>
                    <a:pt x="484" y="857"/>
                  </a:cubicBezTo>
                  <a:cubicBezTo>
                    <a:pt x="613" y="857"/>
                    <a:pt x="740" y="799"/>
                    <a:pt x="825" y="688"/>
                  </a:cubicBezTo>
                  <a:cubicBezTo>
                    <a:pt x="968" y="499"/>
                    <a:pt x="935" y="233"/>
                    <a:pt x="743" y="89"/>
                  </a:cubicBezTo>
                  <a:cubicBezTo>
                    <a:pt x="664" y="30"/>
                    <a:pt x="573" y="1"/>
                    <a:pt x="482" y="1"/>
                  </a:cubicBez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569;p25">
              <a:extLst>
                <a:ext uri="{FF2B5EF4-FFF2-40B4-BE49-F238E27FC236}">
                  <a16:creationId xmlns:a16="http://schemas.microsoft.com/office/drawing/2014/main" id="{D4D5C610-F65E-4423-8F8A-99CBDF8C4216}"/>
                </a:ext>
              </a:extLst>
            </p:cNvPr>
            <p:cNvSpPr/>
            <p:nvPr/>
          </p:nvSpPr>
          <p:spPr>
            <a:xfrm>
              <a:off x="1369150" y="1881400"/>
              <a:ext cx="26375" cy="21050"/>
            </a:xfrm>
            <a:custGeom>
              <a:avLst/>
              <a:gdLst/>
              <a:ahLst/>
              <a:cxnLst/>
              <a:rect l="l" t="t" r="r" b="b"/>
              <a:pathLst>
                <a:path w="1055" h="842" extrusionOk="0">
                  <a:moveTo>
                    <a:pt x="78" y="0"/>
                  </a:moveTo>
                  <a:lnTo>
                    <a:pt x="0" y="107"/>
                  </a:lnTo>
                  <a:lnTo>
                    <a:pt x="972" y="841"/>
                  </a:lnTo>
                  <a:lnTo>
                    <a:pt x="1054" y="734"/>
                  </a:lnTo>
                  <a:lnTo>
                    <a:pt x="78" y="0"/>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570;p25">
              <a:extLst>
                <a:ext uri="{FF2B5EF4-FFF2-40B4-BE49-F238E27FC236}">
                  <a16:creationId xmlns:a16="http://schemas.microsoft.com/office/drawing/2014/main" id="{67F4C5D8-C4A2-4CB4-B627-8285E3260F2C}"/>
                </a:ext>
              </a:extLst>
            </p:cNvPr>
            <p:cNvSpPr/>
            <p:nvPr/>
          </p:nvSpPr>
          <p:spPr>
            <a:xfrm>
              <a:off x="1346600" y="1865400"/>
              <a:ext cx="36600" cy="20850"/>
            </a:xfrm>
            <a:custGeom>
              <a:avLst/>
              <a:gdLst/>
              <a:ahLst/>
              <a:cxnLst/>
              <a:rect l="l" t="t" r="r" b="b"/>
              <a:pathLst>
                <a:path w="1464" h="834" extrusionOk="0">
                  <a:moveTo>
                    <a:pt x="1464" y="1"/>
                  </a:moveTo>
                  <a:lnTo>
                    <a:pt x="709" y="83"/>
                  </a:lnTo>
                  <a:cubicBezTo>
                    <a:pt x="709" y="83"/>
                    <a:pt x="562" y="91"/>
                    <a:pt x="451" y="234"/>
                  </a:cubicBezTo>
                  <a:lnTo>
                    <a:pt x="0" y="833"/>
                  </a:lnTo>
                  <a:lnTo>
                    <a:pt x="0" y="833"/>
                  </a:lnTo>
                  <a:lnTo>
                    <a:pt x="660" y="649"/>
                  </a:lnTo>
                  <a:cubicBezTo>
                    <a:pt x="660" y="649"/>
                    <a:pt x="680" y="644"/>
                    <a:pt x="711" y="644"/>
                  </a:cubicBezTo>
                  <a:cubicBezTo>
                    <a:pt x="761" y="644"/>
                    <a:pt x="840" y="656"/>
                    <a:pt x="923" y="718"/>
                  </a:cubicBezTo>
                  <a:lnTo>
                    <a:pt x="1464" y="1"/>
                  </a:ln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571;p25">
              <a:extLst>
                <a:ext uri="{FF2B5EF4-FFF2-40B4-BE49-F238E27FC236}">
                  <a16:creationId xmlns:a16="http://schemas.microsoft.com/office/drawing/2014/main" id="{51BA2D68-8697-48EB-B139-FDD8EE596CFB}"/>
                </a:ext>
              </a:extLst>
            </p:cNvPr>
            <p:cNvSpPr/>
            <p:nvPr/>
          </p:nvSpPr>
          <p:spPr>
            <a:xfrm>
              <a:off x="1345775" y="1867450"/>
              <a:ext cx="19400" cy="23200"/>
            </a:xfrm>
            <a:custGeom>
              <a:avLst/>
              <a:gdLst/>
              <a:ahLst/>
              <a:cxnLst/>
              <a:rect l="l" t="t" r="r" b="b"/>
              <a:pathLst>
                <a:path w="776" h="928" extrusionOk="0">
                  <a:moveTo>
                    <a:pt x="775" y="1"/>
                  </a:moveTo>
                  <a:lnTo>
                    <a:pt x="775" y="1"/>
                  </a:lnTo>
                  <a:cubicBezTo>
                    <a:pt x="591" y="21"/>
                    <a:pt x="505" y="136"/>
                    <a:pt x="505" y="136"/>
                  </a:cubicBezTo>
                  <a:lnTo>
                    <a:pt x="45" y="743"/>
                  </a:lnTo>
                  <a:cubicBezTo>
                    <a:pt x="0" y="800"/>
                    <a:pt x="17" y="882"/>
                    <a:pt x="74" y="927"/>
                  </a:cubicBezTo>
                  <a:lnTo>
                    <a:pt x="775" y="1"/>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572;p25">
              <a:extLst>
                <a:ext uri="{FF2B5EF4-FFF2-40B4-BE49-F238E27FC236}">
                  <a16:creationId xmlns:a16="http://schemas.microsoft.com/office/drawing/2014/main" id="{A55BE64A-13CF-4304-B40B-556C9F0A7A67}"/>
                </a:ext>
              </a:extLst>
            </p:cNvPr>
            <p:cNvSpPr/>
            <p:nvPr/>
          </p:nvSpPr>
          <p:spPr>
            <a:xfrm>
              <a:off x="1362775" y="1866125"/>
              <a:ext cx="13675" cy="15800"/>
            </a:xfrm>
            <a:custGeom>
              <a:avLst/>
              <a:gdLst/>
              <a:ahLst/>
              <a:cxnLst/>
              <a:rect l="l" t="t" r="r" b="b"/>
              <a:pathLst>
                <a:path w="547" h="632" extrusionOk="0">
                  <a:moveTo>
                    <a:pt x="546" y="0"/>
                  </a:moveTo>
                  <a:lnTo>
                    <a:pt x="468" y="13"/>
                  </a:lnTo>
                  <a:lnTo>
                    <a:pt x="1" y="632"/>
                  </a:lnTo>
                  <a:lnTo>
                    <a:pt x="1" y="632"/>
                  </a:lnTo>
                  <a:lnTo>
                    <a:pt x="17" y="628"/>
                  </a:lnTo>
                  <a:cubicBezTo>
                    <a:pt x="17" y="628"/>
                    <a:pt x="42" y="620"/>
                    <a:pt x="79" y="620"/>
                  </a:cubicBezTo>
                  <a:lnTo>
                    <a:pt x="546" y="0"/>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73;p25">
              <a:extLst>
                <a:ext uri="{FF2B5EF4-FFF2-40B4-BE49-F238E27FC236}">
                  <a16:creationId xmlns:a16="http://schemas.microsoft.com/office/drawing/2014/main" id="{57604324-6B0A-41BD-AE27-D3C93BDBEEB9}"/>
                </a:ext>
              </a:extLst>
            </p:cNvPr>
            <p:cNvSpPr/>
            <p:nvPr/>
          </p:nvSpPr>
          <p:spPr>
            <a:xfrm>
              <a:off x="1393950" y="1883850"/>
              <a:ext cx="17550" cy="41050"/>
            </a:xfrm>
            <a:custGeom>
              <a:avLst/>
              <a:gdLst/>
              <a:ahLst/>
              <a:cxnLst/>
              <a:rect l="l" t="t" r="r" b="b"/>
              <a:pathLst>
                <a:path w="702" h="1642" extrusionOk="0">
                  <a:moveTo>
                    <a:pt x="546" y="1"/>
                  </a:moveTo>
                  <a:lnTo>
                    <a:pt x="1" y="723"/>
                  </a:lnTo>
                  <a:cubicBezTo>
                    <a:pt x="140" y="821"/>
                    <a:pt x="140" y="952"/>
                    <a:pt x="140" y="952"/>
                  </a:cubicBezTo>
                  <a:lnTo>
                    <a:pt x="144" y="1641"/>
                  </a:lnTo>
                  <a:lnTo>
                    <a:pt x="595" y="1038"/>
                  </a:lnTo>
                  <a:cubicBezTo>
                    <a:pt x="702" y="895"/>
                    <a:pt x="673" y="747"/>
                    <a:pt x="673" y="747"/>
                  </a:cubicBezTo>
                  <a:lnTo>
                    <a:pt x="546" y="1"/>
                  </a:ln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574;p25">
              <a:extLst>
                <a:ext uri="{FF2B5EF4-FFF2-40B4-BE49-F238E27FC236}">
                  <a16:creationId xmlns:a16="http://schemas.microsoft.com/office/drawing/2014/main" id="{8062040A-9CF0-4B1F-982E-FBA514780B62}"/>
                </a:ext>
              </a:extLst>
            </p:cNvPr>
            <p:cNvSpPr/>
            <p:nvPr/>
          </p:nvSpPr>
          <p:spPr>
            <a:xfrm>
              <a:off x="1393225" y="1901900"/>
              <a:ext cx="18175" cy="23875"/>
            </a:xfrm>
            <a:custGeom>
              <a:avLst/>
              <a:gdLst/>
              <a:ahLst/>
              <a:cxnLst/>
              <a:rect l="l" t="t" r="r" b="b"/>
              <a:pathLst>
                <a:path w="727" h="955" extrusionOk="0">
                  <a:moveTo>
                    <a:pt x="702" y="1"/>
                  </a:moveTo>
                  <a:lnTo>
                    <a:pt x="1" y="927"/>
                  </a:lnTo>
                  <a:cubicBezTo>
                    <a:pt x="23" y="946"/>
                    <a:pt x="51" y="955"/>
                    <a:pt x="79" y="955"/>
                  </a:cubicBezTo>
                  <a:cubicBezTo>
                    <a:pt x="120" y="955"/>
                    <a:pt x="161" y="936"/>
                    <a:pt x="185" y="903"/>
                  </a:cubicBezTo>
                  <a:lnTo>
                    <a:pt x="641" y="296"/>
                  </a:lnTo>
                  <a:cubicBezTo>
                    <a:pt x="641" y="296"/>
                    <a:pt x="727" y="181"/>
                    <a:pt x="702" y="1"/>
                  </a:cubicBez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575;p25">
              <a:extLst>
                <a:ext uri="{FF2B5EF4-FFF2-40B4-BE49-F238E27FC236}">
                  <a16:creationId xmlns:a16="http://schemas.microsoft.com/office/drawing/2014/main" id="{F1C977F0-1A75-4955-A636-018A9A683081}"/>
                </a:ext>
              </a:extLst>
            </p:cNvPr>
            <p:cNvSpPr/>
            <p:nvPr/>
          </p:nvSpPr>
          <p:spPr>
            <a:xfrm>
              <a:off x="1397125" y="1890625"/>
              <a:ext cx="12025" cy="17350"/>
            </a:xfrm>
            <a:custGeom>
              <a:avLst/>
              <a:gdLst/>
              <a:ahLst/>
              <a:cxnLst/>
              <a:rect l="l" t="t" r="r" b="b"/>
              <a:pathLst>
                <a:path w="481" h="694" extrusionOk="0">
                  <a:moveTo>
                    <a:pt x="468" y="0"/>
                  </a:moveTo>
                  <a:lnTo>
                    <a:pt x="1" y="620"/>
                  </a:lnTo>
                  <a:cubicBezTo>
                    <a:pt x="13" y="657"/>
                    <a:pt x="13" y="681"/>
                    <a:pt x="13" y="681"/>
                  </a:cubicBezTo>
                  <a:lnTo>
                    <a:pt x="13" y="693"/>
                  </a:lnTo>
                  <a:lnTo>
                    <a:pt x="480" y="70"/>
                  </a:lnTo>
                  <a:lnTo>
                    <a:pt x="468" y="0"/>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576;p25">
              <a:extLst>
                <a:ext uri="{FF2B5EF4-FFF2-40B4-BE49-F238E27FC236}">
                  <a16:creationId xmlns:a16="http://schemas.microsoft.com/office/drawing/2014/main" id="{0272F3C1-5588-4449-A705-825AD101F93A}"/>
                </a:ext>
              </a:extLst>
            </p:cNvPr>
            <p:cNvSpPr/>
            <p:nvPr/>
          </p:nvSpPr>
          <p:spPr>
            <a:xfrm>
              <a:off x="1388725" y="1862800"/>
              <a:ext cx="18475" cy="17050"/>
            </a:xfrm>
            <a:custGeom>
              <a:avLst/>
              <a:gdLst/>
              <a:ahLst/>
              <a:cxnLst/>
              <a:rect l="l" t="t" r="r" b="b"/>
              <a:pathLst>
                <a:path w="739" h="682" extrusionOk="0">
                  <a:moveTo>
                    <a:pt x="368" y="1"/>
                  </a:moveTo>
                  <a:cubicBezTo>
                    <a:pt x="241" y="1"/>
                    <a:pt x="115" y="72"/>
                    <a:pt x="54" y="203"/>
                  </a:cubicBezTo>
                  <a:cubicBezTo>
                    <a:pt x="0" y="330"/>
                    <a:pt x="25" y="478"/>
                    <a:pt x="119" y="576"/>
                  </a:cubicBezTo>
                  <a:cubicBezTo>
                    <a:pt x="186" y="647"/>
                    <a:pt x="275" y="681"/>
                    <a:pt x="363" y="681"/>
                  </a:cubicBezTo>
                  <a:cubicBezTo>
                    <a:pt x="479" y="681"/>
                    <a:pt x="595" y="621"/>
                    <a:pt x="661" y="507"/>
                  </a:cubicBezTo>
                  <a:cubicBezTo>
                    <a:pt x="739" y="371"/>
                    <a:pt x="706" y="191"/>
                    <a:pt x="583" y="80"/>
                  </a:cubicBezTo>
                  <a:cubicBezTo>
                    <a:pt x="520" y="26"/>
                    <a:pt x="444" y="1"/>
                    <a:pt x="368" y="1"/>
                  </a:cubicBezTo>
                  <a:close/>
                </a:path>
              </a:pathLst>
            </a:custGeom>
            <a:solidFill>
              <a:srgbClr val="0A00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577;p25">
              <a:extLst>
                <a:ext uri="{FF2B5EF4-FFF2-40B4-BE49-F238E27FC236}">
                  <a16:creationId xmlns:a16="http://schemas.microsoft.com/office/drawing/2014/main" id="{613BF289-9AAB-4EA8-8DE9-D8892C24C2DE}"/>
                </a:ext>
              </a:extLst>
            </p:cNvPr>
            <p:cNvSpPr/>
            <p:nvPr/>
          </p:nvSpPr>
          <p:spPr>
            <a:xfrm>
              <a:off x="1399175" y="1864900"/>
              <a:ext cx="750" cy="125"/>
            </a:xfrm>
            <a:custGeom>
              <a:avLst/>
              <a:gdLst/>
              <a:ahLst/>
              <a:cxnLst/>
              <a:rect l="l" t="t" r="r" b="b"/>
              <a:pathLst>
                <a:path w="30" h="5" fill="none" extrusionOk="0">
                  <a:moveTo>
                    <a:pt x="1" y="0"/>
                  </a:moveTo>
                  <a:cubicBezTo>
                    <a:pt x="13" y="0"/>
                    <a:pt x="17" y="4"/>
                    <a:pt x="29" y="4"/>
                  </a:cubicBezTo>
                </a:path>
              </a:pathLst>
            </a:custGeom>
            <a:noFill/>
            <a:ln w="400" cap="rnd" cmpd="sng">
              <a:solidFill>
                <a:srgbClr val="F3F2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578;p25">
              <a:extLst>
                <a:ext uri="{FF2B5EF4-FFF2-40B4-BE49-F238E27FC236}">
                  <a16:creationId xmlns:a16="http://schemas.microsoft.com/office/drawing/2014/main" id="{45F6556E-B3A1-4900-854D-A35138B2C6E2}"/>
                </a:ext>
              </a:extLst>
            </p:cNvPr>
            <p:cNvSpPr/>
            <p:nvPr/>
          </p:nvSpPr>
          <p:spPr>
            <a:xfrm>
              <a:off x="1393850" y="1864700"/>
              <a:ext cx="4525" cy="1450"/>
            </a:xfrm>
            <a:custGeom>
              <a:avLst/>
              <a:gdLst/>
              <a:ahLst/>
              <a:cxnLst/>
              <a:rect l="l" t="t" r="r" b="b"/>
              <a:pathLst>
                <a:path w="181" h="58" fill="none" extrusionOk="0">
                  <a:moveTo>
                    <a:pt x="0" y="57"/>
                  </a:moveTo>
                  <a:cubicBezTo>
                    <a:pt x="50" y="16"/>
                    <a:pt x="119" y="0"/>
                    <a:pt x="181" y="8"/>
                  </a:cubicBezTo>
                </a:path>
              </a:pathLst>
            </a:custGeom>
            <a:noFill/>
            <a:ln w="400" cap="rnd" cmpd="sng">
              <a:solidFill>
                <a:srgbClr val="F3F2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 name="Rectangle 32">
            <a:extLst>
              <a:ext uri="{FF2B5EF4-FFF2-40B4-BE49-F238E27FC236}">
                <a16:creationId xmlns:a16="http://schemas.microsoft.com/office/drawing/2014/main" id="{CD51BCFF-F6BA-45D1-937A-4A81C4F1A056}"/>
              </a:ext>
            </a:extLst>
          </p:cNvPr>
          <p:cNvSpPr/>
          <p:nvPr/>
        </p:nvSpPr>
        <p:spPr>
          <a:xfrm>
            <a:off x="1095691" y="1083973"/>
            <a:ext cx="7927516" cy="823752"/>
          </a:xfrm>
          <a:prstGeom prst="rect">
            <a:avLst/>
          </a:prstGeom>
        </p:spPr>
        <p:txBody>
          <a:bodyPr wrap="square">
            <a:spAutoFit/>
          </a:bodyPr>
          <a:lstStyle/>
          <a:p>
            <a:pPr marL="0" marR="0">
              <a:lnSpc>
                <a:spcPct val="150000"/>
              </a:lnSpc>
              <a:spcBef>
                <a:spcPts val="0"/>
              </a:spcBef>
              <a:spcAft>
                <a:spcPts val="0"/>
              </a:spcAft>
              <a:tabLst>
                <a:tab pos="4050665" algn="ctr"/>
              </a:tabLst>
            </a:pPr>
            <a:r>
              <a:rPr lang="en-US" sz="3600" b="1" dirty="0">
                <a:effectLst/>
                <a:latin typeface="Times New Roman" panose="02020603050405020304" pitchFamily="18" charset="0"/>
                <a:ea typeface="Times New Roman" panose="02020603050405020304" pitchFamily="18" charset="0"/>
              </a:rPr>
              <a:t>CHƯƠNG 3 – CƠ SỞ LÝ THUYẾT</a:t>
            </a:r>
          </a:p>
        </p:txBody>
      </p:sp>
      <p:sp>
        <p:nvSpPr>
          <p:cNvPr id="31" name="Google Shape;2496;p22">
            <a:extLst>
              <a:ext uri="{FF2B5EF4-FFF2-40B4-BE49-F238E27FC236}">
                <a16:creationId xmlns:a16="http://schemas.microsoft.com/office/drawing/2014/main" id="{FE872477-423F-4DA3-BC46-CEED22F9C937}"/>
              </a:ext>
            </a:extLst>
          </p:cNvPr>
          <p:cNvSpPr txBox="1">
            <a:spLocks noGrp="1"/>
          </p:cNvSpPr>
          <p:nvPr>
            <p:ph type="subTitle" idx="1"/>
          </p:nvPr>
        </p:nvSpPr>
        <p:spPr>
          <a:xfrm>
            <a:off x="2823882" y="2921793"/>
            <a:ext cx="6320118" cy="1710719"/>
          </a:xfrm>
          <a:prstGeom prst="rect">
            <a:avLst/>
          </a:prstGeom>
        </p:spPr>
        <p:txBody>
          <a:bodyPr spcFirstLastPara="1" wrap="square" lIns="91425" tIns="91425" rIns="91425" bIns="91425" anchor="t" anchorCtr="0">
            <a:noAutofit/>
          </a:bodyPr>
          <a:lstStyle/>
          <a:p>
            <a:pPr algn="l">
              <a:lnSpc>
                <a:spcPct val="150000"/>
              </a:lnSpc>
            </a:pPr>
            <a:r>
              <a:rPr lang="vi-VN" sz="2000" dirty="0">
                <a:latin typeface="Times New Roman" panose="02020603050405020304" pitchFamily="18" charset="0"/>
                <a:cs typeface="Times New Roman" panose="02020603050405020304" pitchFamily="18" charset="0"/>
              </a:rPr>
              <a:t>3.1 Các chuẩn WLAN IEEE 802.11</a:t>
            </a:r>
          </a:p>
          <a:p>
            <a:pPr algn="l">
              <a:lnSpc>
                <a:spcPct val="150000"/>
              </a:lnSpc>
            </a:pPr>
            <a:r>
              <a:rPr lang="vi-VN" sz="2000" dirty="0">
                <a:latin typeface="Times New Roman" panose="02020603050405020304" pitchFamily="18" charset="0"/>
                <a:cs typeface="Times New Roman" panose="02020603050405020304" pitchFamily="18" charset="0"/>
              </a:rPr>
              <a:t>3.2 Nguy cơ an ninh hệ thống	</a:t>
            </a:r>
          </a:p>
          <a:p>
            <a:pPr algn="l">
              <a:lnSpc>
                <a:spcPct val="150000"/>
              </a:lnSpc>
            </a:pPr>
            <a:r>
              <a:rPr lang="vi-VN" sz="2000" dirty="0">
                <a:latin typeface="Times New Roman" panose="02020603050405020304" pitchFamily="18" charset="0"/>
                <a:cs typeface="Times New Roman" panose="02020603050405020304" pitchFamily="18" charset="0"/>
              </a:rPr>
              <a:t>3.3 Giao thức bảo mật 802.1x</a:t>
            </a:r>
          </a:p>
          <a:p>
            <a:pPr algn="l">
              <a:lnSpc>
                <a:spcPct val="150000"/>
              </a:lnSpc>
            </a:pPr>
            <a:endParaRPr lang="vi-VN" sz="2000" dirty="0">
              <a:latin typeface="Times New Roman" panose="02020603050405020304" pitchFamily="18" charset="0"/>
              <a:cs typeface="Times New Roman" panose="02020603050405020304" pitchFamily="18" charset="0"/>
            </a:endParaRPr>
          </a:p>
        </p:txBody>
      </p:sp>
      <p:pic>
        <p:nvPicPr>
          <p:cNvPr id="32" name="Picture 31" descr="download (1)">
            <a:extLst>
              <a:ext uri="{FF2B5EF4-FFF2-40B4-BE49-F238E27FC236}">
                <a16:creationId xmlns:a16="http://schemas.microsoft.com/office/drawing/2014/main" id="{250D6D14-1133-4643-944A-C66CE3C85A3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4" y="0"/>
            <a:ext cx="1267265" cy="7865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312194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4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548"/>
        <p:cNvGrpSpPr/>
        <p:nvPr/>
      </p:nvGrpSpPr>
      <p:grpSpPr>
        <a:xfrm>
          <a:off x="0" y="0"/>
          <a:ext cx="0" cy="0"/>
          <a:chOff x="0" y="0"/>
          <a:chExt cx="0" cy="0"/>
        </a:xfrm>
      </p:grpSpPr>
      <p:sp>
        <p:nvSpPr>
          <p:cNvPr id="2550" name="Google Shape;2550;p24"/>
          <p:cNvSpPr txBox="1">
            <a:spLocks noGrp="1"/>
          </p:cNvSpPr>
          <p:nvPr>
            <p:ph type="subTitle" idx="1"/>
          </p:nvPr>
        </p:nvSpPr>
        <p:spPr>
          <a:xfrm>
            <a:off x="2391065" y="1130184"/>
            <a:ext cx="3118883" cy="3689710"/>
          </a:xfrm>
          <a:prstGeom prst="rect">
            <a:avLst/>
          </a:prstGeom>
        </p:spPr>
        <p:txBody>
          <a:bodyPr spcFirstLastPara="1" wrap="square" lIns="90000" tIns="91425" rIns="91425" bIns="91425" anchor="t" anchorCtr="0">
            <a:noAutofit/>
          </a:bodyPr>
          <a:lstStyle/>
          <a:p>
            <a:pPr algn="just">
              <a:lnSpc>
                <a:spcPct val="150000"/>
              </a:lnSpc>
            </a:pPr>
            <a:r>
              <a:rPr lang="en-US" sz="1800" dirty="0" err="1">
                <a:effectLst/>
                <a:latin typeface="Times New Roman" panose="02020603050405020304" pitchFamily="18" charset="0"/>
                <a:ea typeface="Times New Roman" panose="02020603050405020304" pitchFamily="18" charset="0"/>
              </a:rPr>
              <a:t>Chuẩn</a:t>
            </a:r>
            <a:r>
              <a:rPr lang="en-US" sz="1800" dirty="0">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mạng</a:t>
            </a:r>
            <a:r>
              <a:rPr lang="en-US" sz="1800" dirty="0">
                <a:effectLst/>
                <a:latin typeface="Times New Roman" panose="02020603050405020304" pitchFamily="18" charset="0"/>
                <a:ea typeface="Times New Roman" panose="02020603050405020304" pitchFamily="18" charset="0"/>
              </a:rPr>
              <a:t> 802.11</a:t>
            </a:r>
          </a:p>
          <a:p>
            <a:pPr algn="just">
              <a:lnSpc>
                <a:spcPct val="150000"/>
              </a:lnSpc>
            </a:pPr>
            <a:r>
              <a:rPr lang="en-US" sz="1800" dirty="0" err="1">
                <a:effectLst/>
                <a:latin typeface="Times New Roman" panose="02020603050405020304" pitchFamily="18" charset="0"/>
                <a:ea typeface="Times New Roman" panose="02020603050405020304" pitchFamily="18" charset="0"/>
              </a:rPr>
              <a:t>Chuẩn</a:t>
            </a:r>
            <a:r>
              <a:rPr lang="en-US" sz="1800" dirty="0">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mạng</a:t>
            </a:r>
            <a:r>
              <a:rPr lang="en-US" sz="1800" dirty="0">
                <a:effectLst/>
                <a:latin typeface="Times New Roman" panose="02020603050405020304" pitchFamily="18" charset="0"/>
                <a:ea typeface="Times New Roman" panose="02020603050405020304" pitchFamily="18" charset="0"/>
              </a:rPr>
              <a:t> 802.11b</a:t>
            </a:r>
          </a:p>
          <a:p>
            <a:pPr algn="just">
              <a:lnSpc>
                <a:spcPct val="150000"/>
              </a:lnSpc>
            </a:pPr>
            <a:r>
              <a:rPr lang="en-US" sz="1800" dirty="0" err="1">
                <a:effectLst/>
                <a:latin typeface="Times New Roman" panose="02020603050405020304" pitchFamily="18" charset="0"/>
                <a:ea typeface="Times New Roman" panose="02020603050405020304" pitchFamily="18" charset="0"/>
              </a:rPr>
              <a:t>Chuẩn</a:t>
            </a:r>
            <a:r>
              <a:rPr lang="en-US" sz="1800" dirty="0">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mạng</a:t>
            </a:r>
            <a:r>
              <a:rPr lang="en-US" sz="1800" dirty="0">
                <a:effectLst/>
                <a:latin typeface="Times New Roman" panose="02020603050405020304" pitchFamily="18" charset="0"/>
                <a:ea typeface="Times New Roman" panose="02020603050405020304" pitchFamily="18" charset="0"/>
              </a:rPr>
              <a:t> 802.11a</a:t>
            </a:r>
          </a:p>
          <a:p>
            <a:pPr algn="just">
              <a:lnSpc>
                <a:spcPct val="150000"/>
              </a:lnSpc>
            </a:pPr>
            <a:endParaRPr lang="en-US" sz="1800" dirty="0">
              <a:latin typeface="Times New Roman" panose="02020603050405020304" pitchFamily="18" charset="0"/>
              <a:ea typeface="Times New Roman" panose="02020603050405020304" pitchFamily="18" charset="0"/>
            </a:endParaRPr>
          </a:p>
          <a:p>
            <a:pPr algn="just">
              <a:lnSpc>
                <a:spcPct val="150000"/>
              </a:lnSpc>
            </a:pPr>
            <a:endParaRPr lang="en-US" sz="1800" dirty="0">
              <a:effectLst/>
              <a:latin typeface="Times New Roman" panose="02020603050405020304" pitchFamily="18" charset="0"/>
              <a:ea typeface="Times New Roman" panose="02020603050405020304" pitchFamily="18" charset="0"/>
            </a:endParaRPr>
          </a:p>
          <a:p>
            <a:pPr algn="just">
              <a:lnSpc>
                <a:spcPct val="150000"/>
              </a:lnSpc>
            </a:pPr>
            <a:r>
              <a:rPr lang="en-US" sz="1800" dirty="0" err="1">
                <a:effectLst/>
                <a:latin typeface="Times New Roman" panose="02020603050405020304" pitchFamily="18" charset="0"/>
                <a:ea typeface="Times New Roman" panose="02020603050405020304" pitchFamily="18" charset="0"/>
              </a:rPr>
              <a:t>Chuẩn</a:t>
            </a:r>
            <a:r>
              <a:rPr lang="en-US" sz="1800" dirty="0">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mạng</a:t>
            </a:r>
            <a:r>
              <a:rPr lang="en-US" sz="1800" dirty="0">
                <a:effectLst/>
                <a:latin typeface="Times New Roman" panose="02020603050405020304" pitchFamily="18" charset="0"/>
                <a:ea typeface="Times New Roman" panose="02020603050405020304" pitchFamily="18" charset="0"/>
              </a:rPr>
              <a:t> 802.11g</a:t>
            </a:r>
          </a:p>
          <a:p>
            <a:pPr algn="just">
              <a:lnSpc>
                <a:spcPct val="150000"/>
              </a:lnSpc>
            </a:pPr>
            <a:r>
              <a:rPr lang="en-US" sz="1800" dirty="0" err="1">
                <a:effectLst/>
                <a:latin typeface="Times New Roman" panose="02020603050405020304" pitchFamily="18" charset="0"/>
                <a:ea typeface="Times New Roman" panose="02020603050405020304" pitchFamily="18" charset="0"/>
              </a:rPr>
              <a:t>Chuẩn</a:t>
            </a:r>
            <a:r>
              <a:rPr lang="en-US" sz="1800" dirty="0">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mạng</a:t>
            </a:r>
            <a:r>
              <a:rPr lang="en-US" sz="1800" dirty="0">
                <a:effectLst/>
                <a:latin typeface="Times New Roman" panose="02020603050405020304" pitchFamily="18" charset="0"/>
                <a:ea typeface="Times New Roman" panose="02020603050405020304" pitchFamily="18" charset="0"/>
              </a:rPr>
              <a:t> 802.11n</a:t>
            </a:r>
          </a:p>
          <a:p>
            <a:pPr algn="just">
              <a:lnSpc>
                <a:spcPct val="150000"/>
              </a:lnSpc>
            </a:pPr>
            <a:r>
              <a:rPr lang="en-US" sz="1800" dirty="0" err="1">
                <a:effectLst/>
                <a:latin typeface="Times New Roman" panose="02020603050405020304" pitchFamily="18" charset="0"/>
                <a:ea typeface="Times New Roman" panose="02020603050405020304" pitchFamily="18" charset="0"/>
              </a:rPr>
              <a:t>Chuẩn</a:t>
            </a:r>
            <a:r>
              <a:rPr lang="en-US" sz="1800" dirty="0">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mạng</a:t>
            </a:r>
            <a:r>
              <a:rPr lang="en-US" sz="1800" dirty="0">
                <a:effectLst/>
                <a:latin typeface="Times New Roman" panose="02020603050405020304" pitchFamily="18" charset="0"/>
                <a:ea typeface="Times New Roman" panose="02020603050405020304" pitchFamily="18" charset="0"/>
              </a:rPr>
              <a:t> 802.11ac</a:t>
            </a:r>
            <a:endParaRPr lang="en-US" sz="1600" dirty="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59D69C9F-46AC-4396-B023-9DAB2FA8A561}"/>
              </a:ext>
            </a:extLst>
          </p:cNvPr>
          <p:cNvSpPr/>
          <p:nvPr/>
        </p:nvSpPr>
        <p:spPr>
          <a:xfrm>
            <a:off x="1903909" y="185871"/>
            <a:ext cx="7630685" cy="600293"/>
          </a:xfrm>
          <a:prstGeom prst="rect">
            <a:avLst/>
          </a:prstGeom>
        </p:spPr>
        <p:txBody>
          <a:bodyPr wrap="square">
            <a:spAutoFit/>
          </a:bodyPr>
          <a:lstStyle/>
          <a:p>
            <a:pPr algn="l">
              <a:lnSpc>
                <a:spcPct val="150000"/>
              </a:lnSpc>
            </a:pPr>
            <a:r>
              <a:rPr lang="vi-VN" sz="2500" b="1" dirty="0">
                <a:latin typeface="Times New Roman" panose="02020603050405020304" pitchFamily="18" charset="0"/>
                <a:cs typeface="Times New Roman" panose="02020603050405020304" pitchFamily="18" charset="0"/>
              </a:rPr>
              <a:t>3.1 Các chuẩn WLAN IEEE 802.11</a:t>
            </a:r>
          </a:p>
        </p:txBody>
      </p:sp>
      <p:grpSp>
        <p:nvGrpSpPr>
          <p:cNvPr id="7" name="Google Shape;2557;p25">
            <a:extLst>
              <a:ext uri="{FF2B5EF4-FFF2-40B4-BE49-F238E27FC236}">
                <a16:creationId xmlns:a16="http://schemas.microsoft.com/office/drawing/2014/main" id="{459571AF-D08C-4517-88CF-80218F430BB2}"/>
              </a:ext>
            </a:extLst>
          </p:cNvPr>
          <p:cNvGrpSpPr/>
          <p:nvPr/>
        </p:nvGrpSpPr>
        <p:grpSpPr>
          <a:xfrm rot="-8839275">
            <a:off x="7489684" y="419288"/>
            <a:ext cx="1158604" cy="1369064"/>
            <a:chOff x="1286350" y="1839150"/>
            <a:chExt cx="137875" cy="164775"/>
          </a:xfrm>
        </p:grpSpPr>
        <p:sp>
          <p:nvSpPr>
            <p:cNvPr id="8" name="Google Shape;2558;p25">
              <a:extLst>
                <a:ext uri="{FF2B5EF4-FFF2-40B4-BE49-F238E27FC236}">
                  <a16:creationId xmlns:a16="http://schemas.microsoft.com/office/drawing/2014/main" id="{C564317E-ECA9-4CD0-9471-BF55D1796060}"/>
                </a:ext>
              </a:extLst>
            </p:cNvPr>
            <p:cNvSpPr/>
            <p:nvPr/>
          </p:nvSpPr>
          <p:spPr>
            <a:xfrm>
              <a:off x="1286350" y="1887900"/>
              <a:ext cx="105475" cy="116025"/>
            </a:xfrm>
            <a:custGeom>
              <a:avLst/>
              <a:gdLst/>
              <a:ahLst/>
              <a:cxnLst/>
              <a:rect l="l" t="t" r="r" b="b"/>
              <a:pathLst>
                <a:path w="4219" h="4641" extrusionOk="0">
                  <a:moveTo>
                    <a:pt x="3227" y="1"/>
                  </a:moveTo>
                  <a:cubicBezTo>
                    <a:pt x="3081" y="1"/>
                    <a:pt x="2949" y="52"/>
                    <a:pt x="2861" y="155"/>
                  </a:cubicBezTo>
                  <a:lnTo>
                    <a:pt x="860" y="2894"/>
                  </a:lnTo>
                  <a:cubicBezTo>
                    <a:pt x="842" y="2922"/>
                    <a:pt x="868" y="2957"/>
                    <a:pt x="903" y="2957"/>
                  </a:cubicBezTo>
                  <a:cubicBezTo>
                    <a:pt x="907" y="2957"/>
                    <a:pt x="912" y="2957"/>
                    <a:pt x="918" y="2955"/>
                  </a:cubicBezTo>
                  <a:lnTo>
                    <a:pt x="1090" y="2861"/>
                  </a:lnTo>
                  <a:lnTo>
                    <a:pt x="15" y="4579"/>
                  </a:lnTo>
                  <a:cubicBezTo>
                    <a:pt x="0" y="4610"/>
                    <a:pt x="21" y="4640"/>
                    <a:pt x="48" y="4640"/>
                  </a:cubicBezTo>
                  <a:cubicBezTo>
                    <a:pt x="58" y="4640"/>
                    <a:pt x="68" y="4637"/>
                    <a:pt x="77" y="4628"/>
                  </a:cubicBezTo>
                  <a:lnTo>
                    <a:pt x="2484" y="2496"/>
                  </a:lnTo>
                  <a:lnTo>
                    <a:pt x="2459" y="2660"/>
                  </a:lnTo>
                  <a:cubicBezTo>
                    <a:pt x="2456" y="2686"/>
                    <a:pt x="2478" y="2704"/>
                    <a:pt x="2499" y="2704"/>
                  </a:cubicBezTo>
                  <a:cubicBezTo>
                    <a:pt x="2508" y="2704"/>
                    <a:pt x="2517" y="2700"/>
                    <a:pt x="2525" y="2693"/>
                  </a:cubicBezTo>
                  <a:lnTo>
                    <a:pt x="4022" y="1159"/>
                  </a:lnTo>
                  <a:cubicBezTo>
                    <a:pt x="4218" y="938"/>
                    <a:pt x="4128" y="540"/>
                    <a:pt x="3833" y="282"/>
                  </a:cubicBezTo>
                  <a:lnTo>
                    <a:pt x="3755" y="216"/>
                  </a:lnTo>
                  <a:cubicBezTo>
                    <a:pt x="3594" y="73"/>
                    <a:pt x="3401" y="1"/>
                    <a:pt x="3227" y="1"/>
                  </a:cubicBezTo>
                  <a:close/>
                </a:path>
              </a:pathLst>
            </a:custGeom>
            <a:solidFill>
              <a:srgbClr val="0F0F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559;p25">
              <a:extLst>
                <a:ext uri="{FF2B5EF4-FFF2-40B4-BE49-F238E27FC236}">
                  <a16:creationId xmlns:a16="http://schemas.microsoft.com/office/drawing/2014/main" id="{5199A9E1-CAD9-4CDC-9776-46DCEF79F419}"/>
                </a:ext>
              </a:extLst>
            </p:cNvPr>
            <p:cNvSpPr/>
            <p:nvPr/>
          </p:nvSpPr>
          <p:spPr>
            <a:xfrm>
              <a:off x="1295975" y="1892950"/>
              <a:ext cx="90625" cy="99800"/>
            </a:xfrm>
            <a:custGeom>
              <a:avLst/>
              <a:gdLst/>
              <a:ahLst/>
              <a:cxnLst/>
              <a:rect l="l" t="t" r="r" b="b"/>
              <a:pathLst>
                <a:path w="3625" h="3992" extrusionOk="0">
                  <a:moveTo>
                    <a:pt x="2865" y="0"/>
                  </a:moveTo>
                  <a:cubicBezTo>
                    <a:pt x="2735" y="0"/>
                    <a:pt x="2613" y="47"/>
                    <a:pt x="2529" y="141"/>
                  </a:cubicBezTo>
                  <a:lnTo>
                    <a:pt x="779" y="2511"/>
                  </a:lnTo>
                  <a:cubicBezTo>
                    <a:pt x="760" y="2533"/>
                    <a:pt x="775" y="2560"/>
                    <a:pt x="799" y="2560"/>
                  </a:cubicBezTo>
                  <a:cubicBezTo>
                    <a:pt x="807" y="2560"/>
                    <a:pt x="815" y="2558"/>
                    <a:pt x="824" y="2552"/>
                  </a:cubicBezTo>
                  <a:lnTo>
                    <a:pt x="963" y="2474"/>
                  </a:lnTo>
                  <a:lnTo>
                    <a:pt x="963" y="2474"/>
                  </a:lnTo>
                  <a:lnTo>
                    <a:pt x="16" y="3942"/>
                  </a:lnTo>
                  <a:cubicBezTo>
                    <a:pt x="0" y="3965"/>
                    <a:pt x="21" y="3991"/>
                    <a:pt x="44" y="3991"/>
                  </a:cubicBezTo>
                  <a:cubicBezTo>
                    <a:pt x="51" y="3991"/>
                    <a:pt x="58" y="3989"/>
                    <a:pt x="65" y="3983"/>
                  </a:cubicBezTo>
                  <a:lnTo>
                    <a:pt x="2132" y="2109"/>
                  </a:lnTo>
                  <a:lnTo>
                    <a:pt x="2107" y="2245"/>
                  </a:lnTo>
                  <a:cubicBezTo>
                    <a:pt x="2102" y="2270"/>
                    <a:pt x="2118" y="2287"/>
                    <a:pt x="2136" y="2287"/>
                  </a:cubicBezTo>
                  <a:cubicBezTo>
                    <a:pt x="2145" y="2287"/>
                    <a:pt x="2154" y="2283"/>
                    <a:pt x="2160" y="2273"/>
                  </a:cubicBezTo>
                  <a:lnTo>
                    <a:pt x="3452" y="937"/>
                  </a:lnTo>
                  <a:cubicBezTo>
                    <a:pt x="3624" y="740"/>
                    <a:pt x="3567" y="412"/>
                    <a:pt x="3329" y="207"/>
                  </a:cubicBezTo>
                  <a:lnTo>
                    <a:pt x="3268" y="158"/>
                  </a:lnTo>
                  <a:cubicBezTo>
                    <a:pt x="3148" y="52"/>
                    <a:pt x="3002" y="0"/>
                    <a:pt x="2865" y="0"/>
                  </a:cubicBezTo>
                  <a:close/>
                </a:path>
              </a:pathLst>
            </a:custGeom>
            <a:solidFill>
              <a:srgbClr val="4128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560;p25">
              <a:extLst>
                <a:ext uri="{FF2B5EF4-FFF2-40B4-BE49-F238E27FC236}">
                  <a16:creationId xmlns:a16="http://schemas.microsoft.com/office/drawing/2014/main" id="{1A1AA823-59B6-43F1-BD15-14D08E4C9BAD}"/>
                </a:ext>
              </a:extLst>
            </p:cNvPr>
            <p:cNvSpPr/>
            <p:nvPr/>
          </p:nvSpPr>
          <p:spPr>
            <a:xfrm>
              <a:off x="1320150" y="1899225"/>
              <a:ext cx="59075" cy="65950"/>
            </a:xfrm>
            <a:custGeom>
              <a:avLst/>
              <a:gdLst/>
              <a:ahLst/>
              <a:cxnLst/>
              <a:rect l="l" t="t" r="r" b="b"/>
              <a:pathLst>
                <a:path w="2363" h="2638" extrusionOk="0">
                  <a:moveTo>
                    <a:pt x="496" y="1649"/>
                  </a:moveTo>
                  <a:lnTo>
                    <a:pt x="1616" y="128"/>
                  </a:lnTo>
                  <a:cubicBezTo>
                    <a:pt x="1722" y="1"/>
                    <a:pt x="1948" y="13"/>
                    <a:pt x="2112" y="157"/>
                  </a:cubicBezTo>
                  <a:lnTo>
                    <a:pt x="2153" y="194"/>
                  </a:lnTo>
                  <a:cubicBezTo>
                    <a:pt x="2317" y="337"/>
                    <a:pt x="2362" y="559"/>
                    <a:pt x="2251" y="682"/>
                  </a:cubicBezTo>
                  <a:lnTo>
                    <a:pt x="1419" y="1539"/>
                  </a:lnTo>
                  <a:cubicBezTo>
                    <a:pt x="1407" y="1551"/>
                    <a:pt x="1374" y="1543"/>
                    <a:pt x="1378" y="1518"/>
                  </a:cubicBezTo>
                  <a:lnTo>
                    <a:pt x="1390" y="1436"/>
                  </a:lnTo>
                  <a:lnTo>
                    <a:pt x="58" y="2617"/>
                  </a:lnTo>
                  <a:cubicBezTo>
                    <a:pt x="37" y="2638"/>
                    <a:pt x="0" y="2613"/>
                    <a:pt x="21" y="2588"/>
                  </a:cubicBezTo>
                  <a:lnTo>
                    <a:pt x="615" y="1645"/>
                  </a:lnTo>
                  <a:lnTo>
                    <a:pt x="533" y="1690"/>
                  </a:lnTo>
                  <a:cubicBezTo>
                    <a:pt x="509" y="1703"/>
                    <a:pt x="484" y="1670"/>
                    <a:pt x="496" y="1649"/>
                  </a:cubicBezTo>
                  <a:close/>
                </a:path>
              </a:pathLst>
            </a:custGeom>
            <a:solidFill>
              <a:srgbClr val="753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561;p25">
              <a:extLst>
                <a:ext uri="{FF2B5EF4-FFF2-40B4-BE49-F238E27FC236}">
                  <a16:creationId xmlns:a16="http://schemas.microsoft.com/office/drawing/2014/main" id="{9D275C4A-969B-4645-9F23-DDFB2715714D}"/>
                </a:ext>
              </a:extLst>
            </p:cNvPr>
            <p:cNvSpPr/>
            <p:nvPr/>
          </p:nvSpPr>
          <p:spPr>
            <a:xfrm>
              <a:off x="1332425" y="1900250"/>
              <a:ext cx="44625" cy="41100"/>
            </a:xfrm>
            <a:custGeom>
              <a:avLst/>
              <a:gdLst/>
              <a:ahLst/>
              <a:cxnLst/>
              <a:rect l="l" t="t" r="r" b="b"/>
              <a:pathLst>
                <a:path w="1785" h="1644" extrusionOk="0">
                  <a:moveTo>
                    <a:pt x="1333" y="1"/>
                  </a:moveTo>
                  <a:cubicBezTo>
                    <a:pt x="1250" y="1"/>
                    <a:pt x="1174" y="30"/>
                    <a:pt x="1125" y="87"/>
                  </a:cubicBezTo>
                  <a:lnTo>
                    <a:pt x="18" y="1592"/>
                  </a:lnTo>
                  <a:cubicBezTo>
                    <a:pt x="0" y="1616"/>
                    <a:pt x="18" y="1644"/>
                    <a:pt x="42" y="1644"/>
                  </a:cubicBezTo>
                  <a:cubicBezTo>
                    <a:pt x="46" y="1644"/>
                    <a:pt x="50" y="1643"/>
                    <a:pt x="55" y="1641"/>
                  </a:cubicBezTo>
                  <a:lnTo>
                    <a:pt x="108" y="1608"/>
                  </a:lnTo>
                  <a:lnTo>
                    <a:pt x="1174" y="165"/>
                  </a:lnTo>
                  <a:cubicBezTo>
                    <a:pt x="1225" y="105"/>
                    <a:pt x="1300" y="76"/>
                    <a:pt x="1382" y="76"/>
                  </a:cubicBezTo>
                  <a:cubicBezTo>
                    <a:pt x="1479" y="76"/>
                    <a:pt x="1586" y="116"/>
                    <a:pt x="1674" y="194"/>
                  </a:cubicBezTo>
                  <a:lnTo>
                    <a:pt x="1715" y="231"/>
                  </a:lnTo>
                  <a:cubicBezTo>
                    <a:pt x="1744" y="255"/>
                    <a:pt x="1764" y="280"/>
                    <a:pt x="1785" y="313"/>
                  </a:cubicBezTo>
                  <a:cubicBezTo>
                    <a:pt x="1760" y="255"/>
                    <a:pt x="1719" y="198"/>
                    <a:pt x="1662" y="153"/>
                  </a:cubicBezTo>
                  <a:lnTo>
                    <a:pt x="1621" y="116"/>
                  </a:lnTo>
                  <a:cubicBezTo>
                    <a:pt x="1533" y="39"/>
                    <a:pt x="1428" y="1"/>
                    <a:pt x="1333" y="1"/>
                  </a:cubicBezTo>
                  <a:close/>
                </a:path>
              </a:pathLst>
            </a:custGeom>
            <a:solidFill>
              <a:srgbClr val="2310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562;p25">
              <a:extLst>
                <a:ext uri="{FF2B5EF4-FFF2-40B4-BE49-F238E27FC236}">
                  <a16:creationId xmlns:a16="http://schemas.microsoft.com/office/drawing/2014/main" id="{BBA81DD8-5773-48C2-81EC-2502E6E28D5D}"/>
                </a:ext>
              </a:extLst>
            </p:cNvPr>
            <p:cNvSpPr/>
            <p:nvPr/>
          </p:nvSpPr>
          <p:spPr>
            <a:xfrm>
              <a:off x="1320325" y="1942300"/>
              <a:ext cx="16350" cy="22400"/>
            </a:xfrm>
            <a:custGeom>
              <a:avLst/>
              <a:gdLst/>
              <a:ahLst/>
              <a:cxnLst/>
              <a:rect l="l" t="t" r="r" b="b"/>
              <a:pathLst>
                <a:path w="654" h="896" extrusionOk="0">
                  <a:moveTo>
                    <a:pt x="653" y="0"/>
                  </a:moveTo>
                  <a:lnTo>
                    <a:pt x="506" y="74"/>
                  </a:lnTo>
                  <a:lnTo>
                    <a:pt x="14" y="853"/>
                  </a:lnTo>
                  <a:cubicBezTo>
                    <a:pt x="1" y="875"/>
                    <a:pt x="18" y="895"/>
                    <a:pt x="38" y="895"/>
                  </a:cubicBezTo>
                  <a:cubicBezTo>
                    <a:pt x="43" y="895"/>
                    <a:pt x="49" y="894"/>
                    <a:pt x="55" y="890"/>
                  </a:cubicBezTo>
                  <a:lnTo>
                    <a:pt x="141" y="812"/>
                  </a:lnTo>
                  <a:lnTo>
                    <a:pt x="653" y="0"/>
                  </a:lnTo>
                  <a:close/>
                </a:path>
              </a:pathLst>
            </a:custGeom>
            <a:solidFill>
              <a:srgbClr val="2310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563;p25">
              <a:extLst>
                <a:ext uri="{FF2B5EF4-FFF2-40B4-BE49-F238E27FC236}">
                  <a16:creationId xmlns:a16="http://schemas.microsoft.com/office/drawing/2014/main" id="{2D3548A9-A8D8-4603-A572-A02709C2A645}"/>
                </a:ext>
              </a:extLst>
            </p:cNvPr>
            <p:cNvSpPr/>
            <p:nvPr/>
          </p:nvSpPr>
          <p:spPr>
            <a:xfrm>
              <a:off x="1358675" y="1891925"/>
              <a:ext cx="28025" cy="24650"/>
            </a:xfrm>
            <a:custGeom>
              <a:avLst/>
              <a:gdLst/>
              <a:ahLst/>
              <a:cxnLst/>
              <a:rect l="l" t="t" r="r" b="b"/>
              <a:pathLst>
                <a:path w="1121" h="986" extrusionOk="0">
                  <a:moveTo>
                    <a:pt x="528" y="1"/>
                  </a:moveTo>
                  <a:cubicBezTo>
                    <a:pt x="371" y="1"/>
                    <a:pt x="217" y="73"/>
                    <a:pt x="116" y="211"/>
                  </a:cubicBezTo>
                  <a:lnTo>
                    <a:pt x="30" y="326"/>
                  </a:lnTo>
                  <a:cubicBezTo>
                    <a:pt x="1" y="363"/>
                    <a:pt x="9" y="408"/>
                    <a:pt x="42" y="436"/>
                  </a:cubicBezTo>
                  <a:lnTo>
                    <a:pt x="751" y="970"/>
                  </a:lnTo>
                  <a:cubicBezTo>
                    <a:pt x="767" y="980"/>
                    <a:pt x="784" y="985"/>
                    <a:pt x="800" y="985"/>
                  </a:cubicBezTo>
                  <a:cubicBezTo>
                    <a:pt x="822" y="985"/>
                    <a:pt x="844" y="975"/>
                    <a:pt x="858" y="953"/>
                  </a:cubicBezTo>
                  <a:lnTo>
                    <a:pt x="944" y="834"/>
                  </a:lnTo>
                  <a:cubicBezTo>
                    <a:pt x="1120" y="605"/>
                    <a:pt x="1075" y="281"/>
                    <a:pt x="842" y="108"/>
                  </a:cubicBezTo>
                  <a:cubicBezTo>
                    <a:pt x="747" y="36"/>
                    <a:pt x="637" y="1"/>
                    <a:pt x="528" y="1"/>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564;p25">
              <a:extLst>
                <a:ext uri="{FF2B5EF4-FFF2-40B4-BE49-F238E27FC236}">
                  <a16:creationId xmlns:a16="http://schemas.microsoft.com/office/drawing/2014/main" id="{A092F86E-B8BB-474B-BDD1-BDE4BA93D849}"/>
                </a:ext>
              </a:extLst>
            </p:cNvPr>
            <p:cNvSpPr/>
            <p:nvPr/>
          </p:nvSpPr>
          <p:spPr>
            <a:xfrm>
              <a:off x="1358800" y="1897900"/>
              <a:ext cx="23700" cy="18175"/>
            </a:xfrm>
            <a:custGeom>
              <a:avLst/>
              <a:gdLst/>
              <a:ahLst/>
              <a:cxnLst/>
              <a:rect l="l" t="t" r="r" b="b"/>
              <a:pathLst>
                <a:path w="948" h="727" extrusionOk="0">
                  <a:moveTo>
                    <a:pt x="75" y="0"/>
                  </a:moveTo>
                  <a:cubicBezTo>
                    <a:pt x="56" y="0"/>
                    <a:pt x="37" y="8"/>
                    <a:pt x="25" y="25"/>
                  </a:cubicBezTo>
                  <a:cubicBezTo>
                    <a:pt x="0" y="58"/>
                    <a:pt x="8" y="99"/>
                    <a:pt x="37" y="120"/>
                  </a:cubicBezTo>
                  <a:lnTo>
                    <a:pt x="832" y="714"/>
                  </a:lnTo>
                  <a:cubicBezTo>
                    <a:pt x="842" y="722"/>
                    <a:pt x="855" y="727"/>
                    <a:pt x="868" y="727"/>
                  </a:cubicBezTo>
                  <a:cubicBezTo>
                    <a:pt x="887" y="727"/>
                    <a:pt x="908" y="717"/>
                    <a:pt x="923" y="698"/>
                  </a:cubicBezTo>
                  <a:cubicBezTo>
                    <a:pt x="947" y="669"/>
                    <a:pt x="939" y="628"/>
                    <a:pt x="910" y="608"/>
                  </a:cubicBezTo>
                  <a:lnTo>
                    <a:pt x="115" y="13"/>
                  </a:lnTo>
                  <a:cubicBezTo>
                    <a:pt x="103" y="4"/>
                    <a:pt x="89" y="0"/>
                    <a:pt x="75" y="0"/>
                  </a:cubicBez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565;p25">
              <a:extLst>
                <a:ext uri="{FF2B5EF4-FFF2-40B4-BE49-F238E27FC236}">
                  <a16:creationId xmlns:a16="http://schemas.microsoft.com/office/drawing/2014/main" id="{BC030A4A-EAE8-4C7B-94AC-75B965FF127B}"/>
                </a:ext>
              </a:extLst>
            </p:cNvPr>
            <p:cNvSpPr/>
            <p:nvPr/>
          </p:nvSpPr>
          <p:spPr>
            <a:xfrm>
              <a:off x="1365550" y="1847050"/>
              <a:ext cx="56000" cy="60200"/>
            </a:xfrm>
            <a:custGeom>
              <a:avLst/>
              <a:gdLst/>
              <a:ahLst/>
              <a:cxnLst/>
              <a:rect l="l" t="t" r="r" b="b"/>
              <a:pathLst>
                <a:path w="2240" h="2408" extrusionOk="0">
                  <a:moveTo>
                    <a:pt x="1264" y="1"/>
                  </a:moveTo>
                  <a:lnTo>
                    <a:pt x="1" y="1674"/>
                  </a:lnTo>
                  <a:lnTo>
                    <a:pt x="977" y="2408"/>
                  </a:lnTo>
                  <a:lnTo>
                    <a:pt x="2240" y="735"/>
                  </a:lnTo>
                  <a:lnTo>
                    <a:pt x="1264" y="1"/>
                  </a:lnTo>
                  <a:close/>
                </a:path>
              </a:pathLst>
            </a:custGeom>
            <a:solidFill>
              <a:srgbClr val="F3F2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566;p25">
              <a:extLst>
                <a:ext uri="{FF2B5EF4-FFF2-40B4-BE49-F238E27FC236}">
                  <a16:creationId xmlns:a16="http://schemas.microsoft.com/office/drawing/2014/main" id="{D6632BFF-C178-4E11-AFF7-03B5E722F536}"/>
                </a:ext>
              </a:extLst>
            </p:cNvPr>
            <p:cNvSpPr/>
            <p:nvPr/>
          </p:nvSpPr>
          <p:spPr>
            <a:xfrm>
              <a:off x="1397125" y="1839150"/>
              <a:ext cx="27100" cy="26375"/>
            </a:xfrm>
            <a:custGeom>
              <a:avLst/>
              <a:gdLst/>
              <a:ahLst/>
              <a:cxnLst/>
              <a:rect l="l" t="t" r="r" b="b"/>
              <a:pathLst>
                <a:path w="1084" h="1055" extrusionOk="0">
                  <a:moveTo>
                    <a:pt x="833" y="1"/>
                  </a:moveTo>
                  <a:cubicBezTo>
                    <a:pt x="776" y="1"/>
                    <a:pt x="735" y="26"/>
                    <a:pt x="735" y="26"/>
                  </a:cubicBezTo>
                  <a:lnTo>
                    <a:pt x="1" y="317"/>
                  </a:lnTo>
                  <a:lnTo>
                    <a:pt x="489" y="686"/>
                  </a:lnTo>
                  <a:lnTo>
                    <a:pt x="977" y="1055"/>
                  </a:lnTo>
                  <a:lnTo>
                    <a:pt x="1055" y="263"/>
                  </a:lnTo>
                  <a:cubicBezTo>
                    <a:pt x="1055" y="263"/>
                    <a:pt x="1083" y="140"/>
                    <a:pt x="964" y="50"/>
                  </a:cubicBezTo>
                  <a:cubicBezTo>
                    <a:pt x="918" y="12"/>
                    <a:pt x="872" y="1"/>
                    <a:pt x="833" y="1"/>
                  </a:cubicBez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567;p25">
              <a:extLst>
                <a:ext uri="{FF2B5EF4-FFF2-40B4-BE49-F238E27FC236}">
                  <a16:creationId xmlns:a16="http://schemas.microsoft.com/office/drawing/2014/main" id="{5E1EE664-52E6-4679-A2BC-9BFCAB44DBB2}"/>
                </a:ext>
              </a:extLst>
            </p:cNvPr>
            <p:cNvSpPr/>
            <p:nvPr/>
          </p:nvSpPr>
          <p:spPr>
            <a:xfrm>
              <a:off x="1362175" y="1886175"/>
              <a:ext cx="31175" cy="23900"/>
            </a:xfrm>
            <a:custGeom>
              <a:avLst/>
              <a:gdLst/>
              <a:ahLst/>
              <a:cxnLst/>
              <a:rect l="l" t="t" r="r" b="b"/>
              <a:pathLst>
                <a:path w="1247" h="956" extrusionOk="0">
                  <a:moveTo>
                    <a:pt x="88" y="0"/>
                  </a:moveTo>
                  <a:cubicBezTo>
                    <a:pt x="66" y="0"/>
                    <a:pt x="42" y="11"/>
                    <a:pt x="25" y="31"/>
                  </a:cubicBezTo>
                  <a:cubicBezTo>
                    <a:pt x="0" y="60"/>
                    <a:pt x="13" y="105"/>
                    <a:pt x="41" y="133"/>
                  </a:cubicBezTo>
                  <a:lnTo>
                    <a:pt x="1120" y="941"/>
                  </a:lnTo>
                  <a:cubicBezTo>
                    <a:pt x="1131" y="951"/>
                    <a:pt x="1145" y="955"/>
                    <a:pt x="1159" y="955"/>
                  </a:cubicBezTo>
                  <a:cubicBezTo>
                    <a:pt x="1182" y="955"/>
                    <a:pt x="1205" y="945"/>
                    <a:pt x="1222" y="925"/>
                  </a:cubicBezTo>
                  <a:cubicBezTo>
                    <a:pt x="1247" y="892"/>
                    <a:pt x="1243" y="843"/>
                    <a:pt x="1206" y="822"/>
                  </a:cubicBezTo>
                  <a:lnTo>
                    <a:pt x="128" y="14"/>
                  </a:lnTo>
                  <a:cubicBezTo>
                    <a:pt x="116" y="5"/>
                    <a:pt x="102" y="0"/>
                    <a:pt x="88" y="0"/>
                  </a:cubicBez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568;p25">
              <a:extLst>
                <a:ext uri="{FF2B5EF4-FFF2-40B4-BE49-F238E27FC236}">
                  <a16:creationId xmlns:a16="http://schemas.microsoft.com/office/drawing/2014/main" id="{F0A43BB2-683A-4D5E-A5B0-464747760738}"/>
                </a:ext>
              </a:extLst>
            </p:cNvPr>
            <p:cNvSpPr/>
            <p:nvPr/>
          </p:nvSpPr>
          <p:spPr>
            <a:xfrm>
              <a:off x="1385750" y="1860625"/>
              <a:ext cx="24225" cy="21450"/>
            </a:xfrm>
            <a:custGeom>
              <a:avLst/>
              <a:gdLst/>
              <a:ahLst/>
              <a:cxnLst/>
              <a:rect l="l" t="t" r="r" b="b"/>
              <a:pathLst>
                <a:path w="969" h="858" extrusionOk="0">
                  <a:moveTo>
                    <a:pt x="482" y="1"/>
                  </a:moveTo>
                  <a:cubicBezTo>
                    <a:pt x="354" y="1"/>
                    <a:pt x="228" y="59"/>
                    <a:pt x="144" y="171"/>
                  </a:cubicBezTo>
                  <a:cubicBezTo>
                    <a:pt x="1" y="360"/>
                    <a:pt x="37" y="626"/>
                    <a:pt x="226" y="770"/>
                  </a:cubicBezTo>
                  <a:cubicBezTo>
                    <a:pt x="304" y="829"/>
                    <a:pt x="394" y="857"/>
                    <a:pt x="484" y="857"/>
                  </a:cubicBezTo>
                  <a:cubicBezTo>
                    <a:pt x="613" y="857"/>
                    <a:pt x="740" y="799"/>
                    <a:pt x="825" y="688"/>
                  </a:cubicBezTo>
                  <a:cubicBezTo>
                    <a:pt x="968" y="499"/>
                    <a:pt x="935" y="233"/>
                    <a:pt x="743" y="89"/>
                  </a:cubicBezTo>
                  <a:cubicBezTo>
                    <a:pt x="664" y="30"/>
                    <a:pt x="573" y="1"/>
                    <a:pt x="482" y="1"/>
                  </a:cubicBez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569;p25">
              <a:extLst>
                <a:ext uri="{FF2B5EF4-FFF2-40B4-BE49-F238E27FC236}">
                  <a16:creationId xmlns:a16="http://schemas.microsoft.com/office/drawing/2014/main" id="{2A0B0B89-2061-46D1-879B-5F27E8757B19}"/>
                </a:ext>
              </a:extLst>
            </p:cNvPr>
            <p:cNvSpPr/>
            <p:nvPr/>
          </p:nvSpPr>
          <p:spPr>
            <a:xfrm>
              <a:off x="1369150" y="1881400"/>
              <a:ext cx="26375" cy="21050"/>
            </a:xfrm>
            <a:custGeom>
              <a:avLst/>
              <a:gdLst/>
              <a:ahLst/>
              <a:cxnLst/>
              <a:rect l="l" t="t" r="r" b="b"/>
              <a:pathLst>
                <a:path w="1055" h="842" extrusionOk="0">
                  <a:moveTo>
                    <a:pt x="78" y="0"/>
                  </a:moveTo>
                  <a:lnTo>
                    <a:pt x="0" y="107"/>
                  </a:lnTo>
                  <a:lnTo>
                    <a:pt x="972" y="841"/>
                  </a:lnTo>
                  <a:lnTo>
                    <a:pt x="1054" y="734"/>
                  </a:lnTo>
                  <a:lnTo>
                    <a:pt x="78" y="0"/>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570;p25">
              <a:extLst>
                <a:ext uri="{FF2B5EF4-FFF2-40B4-BE49-F238E27FC236}">
                  <a16:creationId xmlns:a16="http://schemas.microsoft.com/office/drawing/2014/main" id="{729FA169-3FF5-49DC-83F4-6283AE82BE40}"/>
                </a:ext>
              </a:extLst>
            </p:cNvPr>
            <p:cNvSpPr/>
            <p:nvPr/>
          </p:nvSpPr>
          <p:spPr>
            <a:xfrm>
              <a:off x="1346600" y="1865400"/>
              <a:ext cx="36600" cy="20850"/>
            </a:xfrm>
            <a:custGeom>
              <a:avLst/>
              <a:gdLst/>
              <a:ahLst/>
              <a:cxnLst/>
              <a:rect l="l" t="t" r="r" b="b"/>
              <a:pathLst>
                <a:path w="1464" h="834" extrusionOk="0">
                  <a:moveTo>
                    <a:pt x="1464" y="1"/>
                  </a:moveTo>
                  <a:lnTo>
                    <a:pt x="709" y="83"/>
                  </a:lnTo>
                  <a:cubicBezTo>
                    <a:pt x="709" y="83"/>
                    <a:pt x="562" y="91"/>
                    <a:pt x="451" y="234"/>
                  </a:cubicBezTo>
                  <a:lnTo>
                    <a:pt x="0" y="833"/>
                  </a:lnTo>
                  <a:lnTo>
                    <a:pt x="0" y="833"/>
                  </a:lnTo>
                  <a:lnTo>
                    <a:pt x="660" y="649"/>
                  </a:lnTo>
                  <a:cubicBezTo>
                    <a:pt x="660" y="649"/>
                    <a:pt x="680" y="644"/>
                    <a:pt x="711" y="644"/>
                  </a:cubicBezTo>
                  <a:cubicBezTo>
                    <a:pt x="761" y="644"/>
                    <a:pt x="840" y="656"/>
                    <a:pt x="923" y="718"/>
                  </a:cubicBezTo>
                  <a:lnTo>
                    <a:pt x="1464" y="1"/>
                  </a:ln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571;p25">
              <a:extLst>
                <a:ext uri="{FF2B5EF4-FFF2-40B4-BE49-F238E27FC236}">
                  <a16:creationId xmlns:a16="http://schemas.microsoft.com/office/drawing/2014/main" id="{72096BEA-458A-4ADD-892C-BBF774950388}"/>
                </a:ext>
              </a:extLst>
            </p:cNvPr>
            <p:cNvSpPr/>
            <p:nvPr/>
          </p:nvSpPr>
          <p:spPr>
            <a:xfrm>
              <a:off x="1345775" y="1867450"/>
              <a:ext cx="19400" cy="23200"/>
            </a:xfrm>
            <a:custGeom>
              <a:avLst/>
              <a:gdLst/>
              <a:ahLst/>
              <a:cxnLst/>
              <a:rect l="l" t="t" r="r" b="b"/>
              <a:pathLst>
                <a:path w="776" h="928" extrusionOk="0">
                  <a:moveTo>
                    <a:pt x="775" y="1"/>
                  </a:moveTo>
                  <a:lnTo>
                    <a:pt x="775" y="1"/>
                  </a:lnTo>
                  <a:cubicBezTo>
                    <a:pt x="591" y="21"/>
                    <a:pt x="505" y="136"/>
                    <a:pt x="505" y="136"/>
                  </a:cubicBezTo>
                  <a:lnTo>
                    <a:pt x="45" y="743"/>
                  </a:lnTo>
                  <a:cubicBezTo>
                    <a:pt x="0" y="800"/>
                    <a:pt x="17" y="882"/>
                    <a:pt x="74" y="927"/>
                  </a:cubicBezTo>
                  <a:lnTo>
                    <a:pt x="775" y="1"/>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572;p25">
              <a:extLst>
                <a:ext uri="{FF2B5EF4-FFF2-40B4-BE49-F238E27FC236}">
                  <a16:creationId xmlns:a16="http://schemas.microsoft.com/office/drawing/2014/main" id="{397311A1-5375-4C74-ADB6-F83B274C6811}"/>
                </a:ext>
              </a:extLst>
            </p:cNvPr>
            <p:cNvSpPr/>
            <p:nvPr/>
          </p:nvSpPr>
          <p:spPr>
            <a:xfrm>
              <a:off x="1362775" y="1866125"/>
              <a:ext cx="13675" cy="15800"/>
            </a:xfrm>
            <a:custGeom>
              <a:avLst/>
              <a:gdLst/>
              <a:ahLst/>
              <a:cxnLst/>
              <a:rect l="l" t="t" r="r" b="b"/>
              <a:pathLst>
                <a:path w="547" h="632" extrusionOk="0">
                  <a:moveTo>
                    <a:pt x="546" y="0"/>
                  </a:moveTo>
                  <a:lnTo>
                    <a:pt x="468" y="13"/>
                  </a:lnTo>
                  <a:lnTo>
                    <a:pt x="1" y="632"/>
                  </a:lnTo>
                  <a:lnTo>
                    <a:pt x="1" y="632"/>
                  </a:lnTo>
                  <a:lnTo>
                    <a:pt x="17" y="628"/>
                  </a:lnTo>
                  <a:cubicBezTo>
                    <a:pt x="17" y="628"/>
                    <a:pt x="42" y="620"/>
                    <a:pt x="79" y="620"/>
                  </a:cubicBezTo>
                  <a:lnTo>
                    <a:pt x="546" y="0"/>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573;p25">
              <a:extLst>
                <a:ext uri="{FF2B5EF4-FFF2-40B4-BE49-F238E27FC236}">
                  <a16:creationId xmlns:a16="http://schemas.microsoft.com/office/drawing/2014/main" id="{A60C1CBD-212C-4239-B3CA-C17265B16CFF}"/>
                </a:ext>
              </a:extLst>
            </p:cNvPr>
            <p:cNvSpPr/>
            <p:nvPr/>
          </p:nvSpPr>
          <p:spPr>
            <a:xfrm>
              <a:off x="1393950" y="1883850"/>
              <a:ext cx="17550" cy="41050"/>
            </a:xfrm>
            <a:custGeom>
              <a:avLst/>
              <a:gdLst/>
              <a:ahLst/>
              <a:cxnLst/>
              <a:rect l="l" t="t" r="r" b="b"/>
              <a:pathLst>
                <a:path w="702" h="1642" extrusionOk="0">
                  <a:moveTo>
                    <a:pt x="546" y="1"/>
                  </a:moveTo>
                  <a:lnTo>
                    <a:pt x="1" y="723"/>
                  </a:lnTo>
                  <a:cubicBezTo>
                    <a:pt x="140" y="821"/>
                    <a:pt x="140" y="952"/>
                    <a:pt x="140" y="952"/>
                  </a:cubicBezTo>
                  <a:lnTo>
                    <a:pt x="144" y="1641"/>
                  </a:lnTo>
                  <a:lnTo>
                    <a:pt x="595" y="1038"/>
                  </a:lnTo>
                  <a:cubicBezTo>
                    <a:pt x="702" y="895"/>
                    <a:pt x="673" y="747"/>
                    <a:pt x="673" y="747"/>
                  </a:cubicBezTo>
                  <a:lnTo>
                    <a:pt x="546" y="1"/>
                  </a:ln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574;p25">
              <a:extLst>
                <a:ext uri="{FF2B5EF4-FFF2-40B4-BE49-F238E27FC236}">
                  <a16:creationId xmlns:a16="http://schemas.microsoft.com/office/drawing/2014/main" id="{E45ABCC8-9B31-4DD0-BDB2-3C43062D936B}"/>
                </a:ext>
              </a:extLst>
            </p:cNvPr>
            <p:cNvSpPr/>
            <p:nvPr/>
          </p:nvSpPr>
          <p:spPr>
            <a:xfrm>
              <a:off x="1393225" y="1901900"/>
              <a:ext cx="18175" cy="23875"/>
            </a:xfrm>
            <a:custGeom>
              <a:avLst/>
              <a:gdLst/>
              <a:ahLst/>
              <a:cxnLst/>
              <a:rect l="l" t="t" r="r" b="b"/>
              <a:pathLst>
                <a:path w="727" h="955" extrusionOk="0">
                  <a:moveTo>
                    <a:pt x="702" y="1"/>
                  </a:moveTo>
                  <a:lnTo>
                    <a:pt x="1" y="927"/>
                  </a:lnTo>
                  <a:cubicBezTo>
                    <a:pt x="23" y="946"/>
                    <a:pt x="51" y="955"/>
                    <a:pt x="79" y="955"/>
                  </a:cubicBezTo>
                  <a:cubicBezTo>
                    <a:pt x="120" y="955"/>
                    <a:pt x="161" y="936"/>
                    <a:pt x="185" y="903"/>
                  </a:cubicBezTo>
                  <a:lnTo>
                    <a:pt x="641" y="296"/>
                  </a:lnTo>
                  <a:cubicBezTo>
                    <a:pt x="641" y="296"/>
                    <a:pt x="727" y="181"/>
                    <a:pt x="702" y="1"/>
                  </a:cubicBez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75;p25">
              <a:extLst>
                <a:ext uri="{FF2B5EF4-FFF2-40B4-BE49-F238E27FC236}">
                  <a16:creationId xmlns:a16="http://schemas.microsoft.com/office/drawing/2014/main" id="{E075B515-21FF-4832-94F1-2DE25BD0E9C7}"/>
                </a:ext>
              </a:extLst>
            </p:cNvPr>
            <p:cNvSpPr/>
            <p:nvPr/>
          </p:nvSpPr>
          <p:spPr>
            <a:xfrm>
              <a:off x="1397125" y="1890625"/>
              <a:ext cx="12025" cy="17350"/>
            </a:xfrm>
            <a:custGeom>
              <a:avLst/>
              <a:gdLst/>
              <a:ahLst/>
              <a:cxnLst/>
              <a:rect l="l" t="t" r="r" b="b"/>
              <a:pathLst>
                <a:path w="481" h="694" extrusionOk="0">
                  <a:moveTo>
                    <a:pt x="468" y="0"/>
                  </a:moveTo>
                  <a:lnTo>
                    <a:pt x="1" y="620"/>
                  </a:lnTo>
                  <a:cubicBezTo>
                    <a:pt x="13" y="657"/>
                    <a:pt x="13" y="681"/>
                    <a:pt x="13" y="681"/>
                  </a:cubicBezTo>
                  <a:lnTo>
                    <a:pt x="13" y="693"/>
                  </a:lnTo>
                  <a:lnTo>
                    <a:pt x="480" y="70"/>
                  </a:lnTo>
                  <a:lnTo>
                    <a:pt x="468" y="0"/>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576;p25">
              <a:extLst>
                <a:ext uri="{FF2B5EF4-FFF2-40B4-BE49-F238E27FC236}">
                  <a16:creationId xmlns:a16="http://schemas.microsoft.com/office/drawing/2014/main" id="{4869FA79-D99A-41B7-9847-34497E5DD508}"/>
                </a:ext>
              </a:extLst>
            </p:cNvPr>
            <p:cNvSpPr/>
            <p:nvPr/>
          </p:nvSpPr>
          <p:spPr>
            <a:xfrm>
              <a:off x="1388725" y="1862800"/>
              <a:ext cx="18475" cy="17050"/>
            </a:xfrm>
            <a:custGeom>
              <a:avLst/>
              <a:gdLst/>
              <a:ahLst/>
              <a:cxnLst/>
              <a:rect l="l" t="t" r="r" b="b"/>
              <a:pathLst>
                <a:path w="739" h="682" extrusionOk="0">
                  <a:moveTo>
                    <a:pt x="368" y="1"/>
                  </a:moveTo>
                  <a:cubicBezTo>
                    <a:pt x="241" y="1"/>
                    <a:pt x="115" y="72"/>
                    <a:pt x="54" y="203"/>
                  </a:cubicBezTo>
                  <a:cubicBezTo>
                    <a:pt x="0" y="330"/>
                    <a:pt x="25" y="478"/>
                    <a:pt x="119" y="576"/>
                  </a:cubicBezTo>
                  <a:cubicBezTo>
                    <a:pt x="186" y="647"/>
                    <a:pt x="275" y="681"/>
                    <a:pt x="363" y="681"/>
                  </a:cubicBezTo>
                  <a:cubicBezTo>
                    <a:pt x="479" y="681"/>
                    <a:pt x="595" y="621"/>
                    <a:pt x="661" y="507"/>
                  </a:cubicBezTo>
                  <a:cubicBezTo>
                    <a:pt x="739" y="371"/>
                    <a:pt x="706" y="191"/>
                    <a:pt x="583" y="80"/>
                  </a:cubicBezTo>
                  <a:cubicBezTo>
                    <a:pt x="520" y="26"/>
                    <a:pt x="444" y="1"/>
                    <a:pt x="368" y="1"/>
                  </a:cubicBezTo>
                  <a:close/>
                </a:path>
              </a:pathLst>
            </a:custGeom>
            <a:solidFill>
              <a:srgbClr val="0A00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577;p25">
              <a:extLst>
                <a:ext uri="{FF2B5EF4-FFF2-40B4-BE49-F238E27FC236}">
                  <a16:creationId xmlns:a16="http://schemas.microsoft.com/office/drawing/2014/main" id="{3BAD0DED-B174-455E-A714-AB99F4D42368}"/>
                </a:ext>
              </a:extLst>
            </p:cNvPr>
            <p:cNvSpPr/>
            <p:nvPr/>
          </p:nvSpPr>
          <p:spPr>
            <a:xfrm>
              <a:off x="1399175" y="1864900"/>
              <a:ext cx="750" cy="125"/>
            </a:xfrm>
            <a:custGeom>
              <a:avLst/>
              <a:gdLst/>
              <a:ahLst/>
              <a:cxnLst/>
              <a:rect l="l" t="t" r="r" b="b"/>
              <a:pathLst>
                <a:path w="30" h="5" fill="none" extrusionOk="0">
                  <a:moveTo>
                    <a:pt x="1" y="0"/>
                  </a:moveTo>
                  <a:cubicBezTo>
                    <a:pt x="13" y="0"/>
                    <a:pt x="17" y="4"/>
                    <a:pt x="29" y="4"/>
                  </a:cubicBezTo>
                </a:path>
              </a:pathLst>
            </a:custGeom>
            <a:noFill/>
            <a:ln w="400" cap="rnd" cmpd="sng">
              <a:solidFill>
                <a:srgbClr val="F3F2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578;p25">
              <a:extLst>
                <a:ext uri="{FF2B5EF4-FFF2-40B4-BE49-F238E27FC236}">
                  <a16:creationId xmlns:a16="http://schemas.microsoft.com/office/drawing/2014/main" id="{BFAABF0D-5676-4C67-8C72-DD439202DB4E}"/>
                </a:ext>
              </a:extLst>
            </p:cNvPr>
            <p:cNvSpPr/>
            <p:nvPr/>
          </p:nvSpPr>
          <p:spPr>
            <a:xfrm>
              <a:off x="1393850" y="1864700"/>
              <a:ext cx="4525" cy="1450"/>
            </a:xfrm>
            <a:custGeom>
              <a:avLst/>
              <a:gdLst/>
              <a:ahLst/>
              <a:cxnLst/>
              <a:rect l="l" t="t" r="r" b="b"/>
              <a:pathLst>
                <a:path w="181" h="58" fill="none" extrusionOk="0">
                  <a:moveTo>
                    <a:pt x="0" y="57"/>
                  </a:moveTo>
                  <a:cubicBezTo>
                    <a:pt x="50" y="16"/>
                    <a:pt x="119" y="0"/>
                    <a:pt x="181" y="8"/>
                  </a:cubicBezTo>
                </a:path>
              </a:pathLst>
            </a:custGeom>
            <a:noFill/>
            <a:ln w="400" cap="rnd" cmpd="sng">
              <a:solidFill>
                <a:srgbClr val="F3F2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0" name="Picture 29" descr="download (1)">
            <a:extLst>
              <a:ext uri="{FF2B5EF4-FFF2-40B4-BE49-F238E27FC236}">
                <a16:creationId xmlns:a16="http://schemas.microsoft.com/office/drawing/2014/main" id="{231DC91E-809F-48D3-B4C3-6AB907C82C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4" y="0"/>
            <a:ext cx="1267265" cy="7865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774477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548"/>
        <p:cNvGrpSpPr/>
        <p:nvPr/>
      </p:nvGrpSpPr>
      <p:grpSpPr>
        <a:xfrm>
          <a:off x="0" y="0"/>
          <a:ext cx="0" cy="0"/>
          <a:chOff x="0" y="0"/>
          <a:chExt cx="0" cy="0"/>
        </a:xfrm>
      </p:grpSpPr>
      <p:sp>
        <p:nvSpPr>
          <p:cNvPr id="2550" name="Google Shape;2550;p24"/>
          <p:cNvSpPr txBox="1">
            <a:spLocks noGrp="1"/>
          </p:cNvSpPr>
          <p:nvPr>
            <p:ph type="subTitle" idx="1"/>
          </p:nvPr>
        </p:nvSpPr>
        <p:spPr>
          <a:xfrm>
            <a:off x="404420" y="903094"/>
            <a:ext cx="4082902" cy="1974935"/>
          </a:xfrm>
          <a:prstGeom prst="rect">
            <a:avLst/>
          </a:prstGeom>
        </p:spPr>
        <p:txBody>
          <a:bodyPr spcFirstLastPara="1" wrap="square" lIns="90000" tIns="91425" rIns="91425" bIns="91425" anchor="t" anchorCtr="0">
            <a:noAutofit/>
          </a:bodyPr>
          <a:lstStyle/>
          <a:p>
            <a:pPr algn="just">
              <a:lnSpc>
                <a:spcPct val="150000"/>
              </a:lnSpc>
            </a:pPr>
            <a:r>
              <a:rPr lang="vi-VN" sz="1600" dirty="0">
                <a:latin typeface="Times New Roman" panose="02020603050405020304" pitchFamily="18" charset="0"/>
                <a:cs typeface="Times New Roman" panose="02020603050405020304" pitchFamily="18" charset="0"/>
              </a:rPr>
              <a:t>Xác dịnh các tài nguyên cần được bảo vệ</a:t>
            </a:r>
            <a:r>
              <a:rPr lang="en-US" sz="1600" dirty="0">
                <a:latin typeface="Times New Roman" panose="02020603050405020304" pitchFamily="18" charset="0"/>
                <a:cs typeface="Times New Roman" panose="02020603050405020304" pitchFamily="18" charset="0"/>
              </a:rPr>
              <a:t>:</a:t>
            </a:r>
            <a:endParaRPr lang="vi-VN" sz="1600" dirty="0">
              <a:latin typeface="Times New Roman" panose="02020603050405020304" pitchFamily="18" charset="0"/>
              <a:cs typeface="Times New Roman" panose="02020603050405020304" pitchFamily="18" charset="0"/>
            </a:endParaRPr>
          </a:p>
          <a:p>
            <a:pPr lvl="1" algn="just">
              <a:lnSpc>
                <a:spcPct val="150000"/>
              </a:lnSpc>
            </a:pPr>
            <a:r>
              <a:rPr lang="en-US" sz="1600" dirty="0">
                <a:latin typeface="Times New Roman" panose="02020603050405020304" pitchFamily="18" charset="0"/>
                <a:cs typeface="Times New Roman" panose="02020603050405020304" pitchFamily="18" charset="0"/>
              </a:rPr>
              <a:t>P</a:t>
            </a:r>
            <a:r>
              <a:rPr lang="vi-VN" sz="1600" dirty="0">
                <a:latin typeface="Times New Roman" panose="02020603050405020304" pitchFamily="18" charset="0"/>
                <a:cs typeface="Times New Roman" panose="02020603050405020304" pitchFamily="18" charset="0"/>
              </a:rPr>
              <a:t>hần cứng</a:t>
            </a:r>
          </a:p>
          <a:p>
            <a:pPr lvl="1" algn="just">
              <a:lnSpc>
                <a:spcPct val="150000"/>
              </a:lnSpc>
            </a:pPr>
            <a:r>
              <a:rPr lang="en-US" sz="1600" dirty="0">
                <a:latin typeface="Times New Roman" panose="02020603050405020304" pitchFamily="18" charset="0"/>
                <a:cs typeface="Times New Roman" panose="02020603050405020304" pitchFamily="18" charset="0"/>
              </a:rPr>
              <a:t>P</a:t>
            </a:r>
            <a:r>
              <a:rPr lang="vi-VN" sz="1600" dirty="0">
                <a:latin typeface="Times New Roman" panose="02020603050405020304" pitchFamily="18" charset="0"/>
                <a:cs typeface="Times New Roman" panose="02020603050405020304" pitchFamily="18" charset="0"/>
              </a:rPr>
              <a:t>hần mềm</a:t>
            </a:r>
          </a:p>
          <a:p>
            <a:pPr lvl="1" algn="just">
              <a:lnSpc>
                <a:spcPct val="150000"/>
              </a:lnSpc>
            </a:pPr>
            <a:r>
              <a:rPr lang="en-US" sz="1600" dirty="0">
                <a:latin typeface="Times New Roman" panose="02020603050405020304" pitchFamily="18" charset="0"/>
                <a:cs typeface="Times New Roman" panose="02020603050405020304" pitchFamily="18" charset="0"/>
              </a:rPr>
              <a:t>D</a:t>
            </a:r>
            <a:r>
              <a:rPr lang="vi-VN" sz="1600" dirty="0">
                <a:latin typeface="Times New Roman" panose="02020603050405020304" pitchFamily="18" charset="0"/>
                <a:cs typeface="Times New Roman" panose="02020603050405020304" pitchFamily="18" charset="0"/>
              </a:rPr>
              <a:t>ữ liệu</a:t>
            </a:r>
          </a:p>
          <a:p>
            <a:pPr lvl="1" algn="just">
              <a:lnSpc>
                <a:spcPct val="150000"/>
              </a:lnSpc>
            </a:pPr>
            <a:r>
              <a:rPr lang="en-US" sz="1600" dirty="0">
                <a:latin typeface="Times New Roman" panose="02020603050405020304" pitchFamily="18" charset="0"/>
                <a:cs typeface="Times New Roman" panose="02020603050405020304" pitchFamily="18" charset="0"/>
              </a:rPr>
              <a:t>T</a:t>
            </a:r>
            <a:r>
              <a:rPr lang="vi-VN" sz="1600" dirty="0">
                <a:latin typeface="Times New Roman" panose="02020603050405020304" pitchFamily="18" charset="0"/>
                <a:cs typeface="Times New Roman" panose="02020603050405020304" pitchFamily="18" charset="0"/>
              </a:rPr>
              <a:t>ài liệu</a:t>
            </a:r>
            <a:endParaRPr lang="en-US" sz="1600" dirty="0">
              <a:latin typeface="Times New Roman" panose="02020603050405020304" pitchFamily="18" charset="0"/>
              <a:cs typeface="Times New Roman" panose="02020603050405020304" pitchFamily="18" charset="0"/>
            </a:endParaRPr>
          </a:p>
          <a:p>
            <a:pPr algn="just">
              <a:lnSpc>
                <a:spcPct val="150000"/>
              </a:lnSpc>
            </a:pPr>
            <a:endParaRPr lang="en-US" sz="1600" dirty="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59D69C9F-46AC-4396-B023-9DAB2FA8A561}"/>
              </a:ext>
            </a:extLst>
          </p:cNvPr>
          <p:cNvSpPr/>
          <p:nvPr/>
        </p:nvSpPr>
        <p:spPr>
          <a:xfrm>
            <a:off x="1478606" y="15914"/>
            <a:ext cx="7630685" cy="600293"/>
          </a:xfrm>
          <a:prstGeom prst="rect">
            <a:avLst/>
          </a:prstGeom>
        </p:spPr>
        <p:txBody>
          <a:bodyPr wrap="square">
            <a:spAutoFit/>
          </a:bodyPr>
          <a:lstStyle/>
          <a:p>
            <a:pPr algn="ctr">
              <a:lnSpc>
                <a:spcPct val="150000"/>
              </a:lnSpc>
            </a:pPr>
            <a:r>
              <a:rPr lang="en-SG" sz="2500" b="1" dirty="0">
                <a:effectLst/>
                <a:latin typeface="Times New Roman" panose="02020603050405020304" pitchFamily="18" charset="0"/>
                <a:ea typeface="Times New Roman" panose="02020603050405020304" pitchFamily="18" charset="0"/>
              </a:rPr>
              <a:t>3.2 </a:t>
            </a:r>
            <a:r>
              <a:rPr lang="en-SG" sz="2500" b="1" dirty="0" err="1">
                <a:effectLst/>
                <a:latin typeface="Times New Roman" panose="02020603050405020304" pitchFamily="18" charset="0"/>
                <a:ea typeface="Times New Roman" panose="02020603050405020304" pitchFamily="18" charset="0"/>
              </a:rPr>
              <a:t>Nguy</a:t>
            </a:r>
            <a:r>
              <a:rPr lang="en-SG" sz="2500" b="1" dirty="0">
                <a:effectLst/>
                <a:latin typeface="Times New Roman" panose="02020603050405020304" pitchFamily="18" charset="0"/>
                <a:ea typeface="Times New Roman" panose="02020603050405020304" pitchFamily="18" charset="0"/>
              </a:rPr>
              <a:t> </a:t>
            </a:r>
            <a:r>
              <a:rPr lang="en-SG" sz="2500" b="1" dirty="0" err="1">
                <a:effectLst/>
                <a:latin typeface="Times New Roman" panose="02020603050405020304" pitchFamily="18" charset="0"/>
                <a:ea typeface="Times New Roman" panose="02020603050405020304" pitchFamily="18" charset="0"/>
              </a:rPr>
              <a:t>cơ</a:t>
            </a:r>
            <a:r>
              <a:rPr lang="en-SG" sz="2500" b="1" dirty="0">
                <a:effectLst/>
                <a:latin typeface="Times New Roman" panose="02020603050405020304" pitchFamily="18" charset="0"/>
                <a:ea typeface="Times New Roman" panose="02020603050405020304" pitchFamily="18" charset="0"/>
              </a:rPr>
              <a:t> an </a:t>
            </a:r>
            <a:r>
              <a:rPr lang="en-SG" sz="2500" b="1" dirty="0" err="1">
                <a:effectLst/>
                <a:latin typeface="Times New Roman" panose="02020603050405020304" pitchFamily="18" charset="0"/>
                <a:ea typeface="Times New Roman" panose="02020603050405020304" pitchFamily="18" charset="0"/>
              </a:rPr>
              <a:t>ninh</a:t>
            </a:r>
            <a:r>
              <a:rPr lang="en-SG" sz="2500" b="1" dirty="0">
                <a:effectLst/>
                <a:latin typeface="Times New Roman" panose="02020603050405020304" pitchFamily="18" charset="0"/>
                <a:ea typeface="Times New Roman" panose="02020603050405020304" pitchFamily="18" charset="0"/>
              </a:rPr>
              <a:t> </a:t>
            </a:r>
            <a:r>
              <a:rPr lang="en-SG" sz="2500" b="1" dirty="0" err="1">
                <a:effectLst/>
                <a:latin typeface="Times New Roman" panose="02020603050405020304" pitchFamily="18" charset="0"/>
                <a:ea typeface="Times New Roman" panose="02020603050405020304" pitchFamily="18" charset="0"/>
              </a:rPr>
              <a:t>hệ</a:t>
            </a:r>
            <a:r>
              <a:rPr lang="en-SG" sz="2500" b="1" dirty="0">
                <a:effectLst/>
                <a:latin typeface="Times New Roman" panose="02020603050405020304" pitchFamily="18" charset="0"/>
                <a:ea typeface="Times New Roman" panose="02020603050405020304" pitchFamily="18" charset="0"/>
              </a:rPr>
              <a:t> </a:t>
            </a:r>
            <a:r>
              <a:rPr lang="en-SG" sz="2500" b="1" dirty="0" err="1">
                <a:effectLst/>
                <a:latin typeface="Times New Roman" panose="02020603050405020304" pitchFamily="18" charset="0"/>
                <a:ea typeface="Times New Roman" panose="02020603050405020304" pitchFamily="18" charset="0"/>
              </a:rPr>
              <a:t>thống</a:t>
            </a:r>
            <a:endParaRPr lang="en-US" sz="2500" b="1" dirty="0">
              <a:latin typeface="Times New Roman" panose="02020603050405020304" pitchFamily="18" charset="0"/>
              <a:cs typeface="Times New Roman" panose="02020603050405020304" pitchFamily="18" charset="0"/>
            </a:endParaRPr>
          </a:p>
        </p:txBody>
      </p:sp>
      <p:grpSp>
        <p:nvGrpSpPr>
          <p:cNvPr id="7" name="Google Shape;2557;p25">
            <a:extLst>
              <a:ext uri="{FF2B5EF4-FFF2-40B4-BE49-F238E27FC236}">
                <a16:creationId xmlns:a16="http://schemas.microsoft.com/office/drawing/2014/main" id="{459571AF-D08C-4517-88CF-80218F430BB2}"/>
              </a:ext>
            </a:extLst>
          </p:cNvPr>
          <p:cNvGrpSpPr/>
          <p:nvPr/>
        </p:nvGrpSpPr>
        <p:grpSpPr>
          <a:xfrm rot="-8839275">
            <a:off x="7489684" y="419288"/>
            <a:ext cx="1158604" cy="1369064"/>
            <a:chOff x="1286350" y="1839150"/>
            <a:chExt cx="137875" cy="164775"/>
          </a:xfrm>
        </p:grpSpPr>
        <p:sp>
          <p:nvSpPr>
            <p:cNvPr id="8" name="Google Shape;2558;p25">
              <a:extLst>
                <a:ext uri="{FF2B5EF4-FFF2-40B4-BE49-F238E27FC236}">
                  <a16:creationId xmlns:a16="http://schemas.microsoft.com/office/drawing/2014/main" id="{C564317E-ECA9-4CD0-9471-BF55D1796060}"/>
                </a:ext>
              </a:extLst>
            </p:cNvPr>
            <p:cNvSpPr/>
            <p:nvPr/>
          </p:nvSpPr>
          <p:spPr>
            <a:xfrm>
              <a:off x="1286350" y="1887900"/>
              <a:ext cx="105475" cy="116025"/>
            </a:xfrm>
            <a:custGeom>
              <a:avLst/>
              <a:gdLst/>
              <a:ahLst/>
              <a:cxnLst/>
              <a:rect l="l" t="t" r="r" b="b"/>
              <a:pathLst>
                <a:path w="4219" h="4641" extrusionOk="0">
                  <a:moveTo>
                    <a:pt x="3227" y="1"/>
                  </a:moveTo>
                  <a:cubicBezTo>
                    <a:pt x="3081" y="1"/>
                    <a:pt x="2949" y="52"/>
                    <a:pt x="2861" y="155"/>
                  </a:cubicBezTo>
                  <a:lnTo>
                    <a:pt x="860" y="2894"/>
                  </a:lnTo>
                  <a:cubicBezTo>
                    <a:pt x="842" y="2922"/>
                    <a:pt x="868" y="2957"/>
                    <a:pt x="903" y="2957"/>
                  </a:cubicBezTo>
                  <a:cubicBezTo>
                    <a:pt x="907" y="2957"/>
                    <a:pt x="912" y="2957"/>
                    <a:pt x="918" y="2955"/>
                  </a:cubicBezTo>
                  <a:lnTo>
                    <a:pt x="1090" y="2861"/>
                  </a:lnTo>
                  <a:lnTo>
                    <a:pt x="15" y="4579"/>
                  </a:lnTo>
                  <a:cubicBezTo>
                    <a:pt x="0" y="4610"/>
                    <a:pt x="21" y="4640"/>
                    <a:pt x="48" y="4640"/>
                  </a:cubicBezTo>
                  <a:cubicBezTo>
                    <a:pt x="58" y="4640"/>
                    <a:pt x="68" y="4637"/>
                    <a:pt x="77" y="4628"/>
                  </a:cubicBezTo>
                  <a:lnTo>
                    <a:pt x="2484" y="2496"/>
                  </a:lnTo>
                  <a:lnTo>
                    <a:pt x="2459" y="2660"/>
                  </a:lnTo>
                  <a:cubicBezTo>
                    <a:pt x="2456" y="2686"/>
                    <a:pt x="2478" y="2704"/>
                    <a:pt x="2499" y="2704"/>
                  </a:cubicBezTo>
                  <a:cubicBezTo>
                    <a:pt x="2508" y="2704"/>
                    <a:pt x="2517" y="2700"/>
                    <a:pt x="2525" y="2693"/>
                  </a:cubicBezTo>
                  <a:lnTo>
                    <a:pt x="4022" y="1159"/>
                  </a:lnTo>
                  <a:cubicBezTo>
                    <a:pt x="4218" y="938"/>
                    <a:pt x="4128" y="540"/>
                    <a:pt x="3833" y="282"/>
                  </a:cubicBezTo>
                  <a:lnTo>
                    <a:pt x="3755" y="216"/>
                  </a:lnTo>
                  <a:cubicBezTo>
                    <a:pt x="3594" y="73"/>
                    <a:pt x="3401" y="1"/>
                    <a:pt x="3227" y="1"/>
                  </a:cubicBezTo>
                  <a:close/>
                </a:path>
              </a:pathLst>
            </a:custGeom>
            <a:solidFill>
              <a:srgbClr val="0F0F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559;p25">
              <a:extLst>
                <a:ext uri="{FF2B5EF4-FFF2-40B4-BE49-F238E27FC236}">
                  <a16:creationId xmlns:a16="http://schemas.microsoft.com/office/drawing/2014/main" id="{5199A9E1-CAD9-4CDC-9776-46DCEF79F419}"/>
                </a:ext>
              </a:extLst>
            </p:cNvPr>
            <p:cNvSpPr/>
            <p:nvPr/>
          </p:nvSpPr>
          <p:spPr>
            <a:xfrm>
              <a:off x="1295975" y="1892950"/>
              <a:ext cx="90625" cy="99800"/>
            </a:xfrm>
            <a:custGeom>
              <a:avLst/>
              <a:gdLst/>
              <a:ahLst/>
              <a:cxnLst/>
              <a:rect l="l" t="t" r="r" b="b"/>
              <a:pathLst>
                <a:path w="3625" h="3992" extrusionOk="0">
                  <a:moveTo>
                    <a:pt x="2865" y="0"/>
                  </a:moveTo>
                  <a:cubicBezTo>
                    <a:pt x="2735" y="0"/>
                    <a:pt x="2613" y="47"/>
                    <a:pt x="2529" y="141"/>
                  </a:cubicBezTo>
                  <a:lnTo>
                    <a:pt x="779" y="2511"/>
                  </a:lnTo>
                  <a:cubicBezTo>
                    <a:pt x="760" y="2533"/>
                    <a:pt x="775" y="2560"/>
                    <a:pt x="799" y="2560"/>
                  </a:cubicBezTo>
                  <a:cubicBezTo>
                    <a:pt x="807" y="2560"/>
                    <a:pt x="815" y="2558"/>
                    <a:pt x="824" y="2552"/>
                  </a:cubicBezTo>
                  <a:lnTo>
                    <a:pt x="963" y="2474"/>
                  </a:lnTo>
                  <a:lnTo>
                    <a:pt x="963" y="2474"/>
                  </a:lnTo>
                  <a:lnTo>
                    <a:pt x="16" y="3942"/>
                  </a:lnTo>
                  <a:cubicBezTo>
                    <a:pt x="0" y="3965"/>
                    <a:pt x="21" y="3991"/>
                    <a:pt x="44" y="3991"/>
                  </a:cubicBezTo>
                  <a:cubicBezTo>
                    <a:pt x="51" y="3991"/>
                    <a:pt x="58" y="3989"/>
                    <a:pt x="65" y="3983"/>
                  </a:cubicBezTo>
                  <a:lnTo>
                    <a:pt x="2132" y="2109"/>
                  </a:lnTo>
                  <a:lnTo>
                    <a:pt x="2107" y="2245"/>
                  </a:lnTo>
                  <a:cubicBezTo>
                    <a:pt x="2102" y="2270"/>
                    <a:pt x="2118" y="2287"/>
                    <a:pt x="2136" y="2287"/>
                  </a:cubicBezTo>
                  <a:cubicBezTo>
                    <a:pt x="2145" y="2287"/>
                    <a:pt x="2154" y="2283"/>
                    <a:pt x="2160" y="2273"/>
                  </a:cubicBezTo>
                  <a:lnTo>
                    <a:pt x="3452" y="937"/>
                  </a:lnTo>
                  <a:cubicBezTo>
                    <a:pt x="3624" y="740"/>
                    <a:pt x="3567" y="412"/>
                    <a:pt x="3329" y="207"/>
                  </a:cubicBezTo>
                  <a:lnTo>
                    <a:pt x="3268" y="158"/>
                  </a:lnTo>
                  <a:cubicBezTo>
                    <a:pt x="3148" y="52"/>
                    <a:pt x="3002" y="0"/>
                    <a:pt x="2865" y="0"/>
                  </a:cubicBezTo>
                  <a:close/>
                </a:path>
              </a:pathLst>
            </a:custGeom>
            <a:solidFill>
              <a:srgbClr val="4128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560;p25">
              <a:extLst>
                <a:ext uri="{FF2B5EF4-FFF2-40B4-BE49-F238E27FC236}">
                  <a16:creationId xmlns:a16="http://schemas.microsoft.com/office/drawing/2014/main" id="{1A1AA823-59B6-43F1-BD15-14D08E4C9BAD}"/>
                </a:ext>
              </a:extLst>
            </p:cNvPr>
            <p:cNvSpPr/>
            <p:nvPr/>
          </p:nvSpPr>
          <p:spPr>
            <a:xfrm>
              <a:off x="1320150" y="1899225"/>
              <a:ext cx="59075" cy="65950"/>
            </a:xfrm>
            <a:custGeom>
              <a:avLst/>
              <a:gdLst/>
              <a:ahLst/>
              <a:cxnLst/>
              <a:rect l="l" t="t" r="r" b="b"/>
              <a:pathLst>
                <a:path w="2363" h="2638" extrusionOk="0">
                  <a:moveTo>
                    <a:pt x="496" y="1649"/>
                  </a:moveTo>
                  <a:lnTo>
                    <a:pt x="1616" y="128"/>
                  </a:lnTo>
                  <a:cubicBezTo>
                    <a:pt x="1722" y="1"/>
                    <a:pt x="1948" y="13"/>
                    <a:pt x="2112" y="157"/>
                  </a:cubicBezTo>
                  <a:lnTo>
                    <a:pt x="2153" y="194"/>
                  </a:lnTo>
                  <a:cubicBezTo>
                    <a:pt x="2317" y="337"/>
                    <a:pt x="2362" y="559"/>
                    <a:pt x="2251" y="682"/>
                  </a:cubicBezTo>
                  <a:lnTo>
                    <a:pt x="1419" y="1539"/>
                  </a:lnTo>
                  <a:cubicBezTo>
                    <a:pt x="1407" y="1551"/>
                    <a:pt x="1374" y="1543"/>
                    <a:pt x="1378" y="1518"/>
                  </a:cubicBezTo>
                  <a:lnTo>
                    <a:pt x="1390" y="1436"/>
                  </a:lnTo>
                  <a:lnTo>
                    <a:pt x="58" y="2617"/>
                  </a:lnTo>
                  <a:cubicBezTo>
                    <a:pt x="37" y="2638"/>
                    <a:pt x="0" y="2613"/>
                    <a:pt x="21" y="2588"/>
                  </a:cubicBezTo>
                  <a:lnTo>
                    <a:pt x="615" y="1645"/>
                  </a:lnTo>
                  <a:lnTo>
                    <a:pt x="533" y="1690"/>
                  </a:lnTo>
                  <a:cubicBezTo>
                    <a:pt x="509" y="1703"/>
                    <a:pt x="484" y="1670"/>
                    <a:pt x="496" y="1649"/>
                  </a:cubicBezTo>
                  <a:close/>
                </a:path>
              </a:pathLst>
            </a:custGeom>
            <a:solidFill>
              <a:srgbClr val="753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561;p25">
              <a:extLst>
                <a:ext uri="{FF2B5EF4-FFF2-40B4-BE49-F238E27FC236}">
                  <a16:creationId xmlns:a16="http://schemas.microsoft.com/office/drawing/2014/main" id="{9D275C4A-969B-4645-9F23-DDFB2715714D}"/>
                </a:ext>
              </a:extLst>
            </p:cNvPr>
            <p:cNvSpPr/>
            <p:nvPr/>
          </p:nvSpPr>
          <p:spPr>
            <a:xfrm>
              <a:off x="1332425" y="1900250"/>
              <a:ext cx="44625" cy="41100"/>
            </a:xfrm>
            <a:custGeom>
              <a:avLst/>
              <a:gdLst/>
              <a:ahLst/>
              <a:cxnLst/>
              <a:rect l="l" t="t" r="r" b="b"/>
              <a:pathLst>
                <a:path w="1785" h="1644" extrusionOk="0">
                  <a:moveTo>
                    <a:pt x="1333" y="1"/>
                  </a:moveTo>
                  <a:cubicBezTo>
                    <a:pt x="1250" y="1"/>
                    <a:pt x="1174" y="30"/>
                    <a:pt x="1125" y="87"/>
                  </a:cubicBezTo>
                  <a:lnTo>
                    <a:pt x="18" y="1592"/>
                  </a:lnTo>
                  <a:cubicBezTo>
                    <a:pt x="0" y="1616"/>
                    <a:pt x="18" y="1644"/>
                    <a:pt x="42" y="1644"/>
                  </a:cubicBezTo>
                  <a:cubicBezTo>
                    <a:pt x="46" y="1644"/>
                    <a:pt x="50" y="1643"/>
                    <a:pt x="55" y="1641"/>
                  </a:cubicBezTo>
                  <a:lnTo>
                    <a:pt x="108" y="1608"/>
                  </a:lnTo>
                  <a:lnTo>
                    <a:pt x="1174" y="165"/>
                  </a:lnTo>
                  <a:cubicBezTo>
                    <a:pt x="1225" y="105"/>
                    <a:pt x="1300" y="76"/>
                    <a:pt x="1382" y="76"/>
                  </a:cubicBezTo>
                  <a:cubicBezTo>
                    <a:pt x="1479" y="76"/>
                    <a:pt x="1586" y="116"/>
                    <a:pt x="1674" y="194"/>
                  </a:cubicBezTo>
                  <a:lnTo>
                    <a:pt x="1715" y="231"/>
                  </a:lnTo>
                  <a:cubicBezTo>
                    <a:pt x="1744" y="255"/>
                    <a:pt x="1764" y="280"/>
                    <a:pt x="1785" y="313"/>
                  </a:cubicBezTo>
                  <a:cubicBezTo>
                    <a:pt x="1760" y="255"/>
                    <a:pt x="1719" y="198"/>
                    <a:pt x="1662" y="153"/>
                  </a:cubicBezTo>
                  <a:lnTo>
                    <a:pt x="1621" y="116"/>
                  </a:lnTo>
                  <a:cubicBezTo>
                    <a:pt x="1533" y="39"/>
                    <a:pt x="1428" y="1"/>
                    <a:pt x="1333" y="1"/>
                  </a:cubicBezTo>
                  <a:close/>
                </a:path>
              </a:pathLst>
            </a:custGeom>
            <a:solidFill>
              <a:srgbClr val="2310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562;p25">
              <a:extLst>
                <a:ext uri="{FF2B5EF4-FFF2-40B4-BE49-F238E27FC236}">
                  <a16:creationId xmlns:a16="http://schemas.microsoft.com/office/drawing/2014/main" id="{BBA81DD8-5773-48C2-81EC-2502E6E28D5D}"/>
                </a:ext>
              </a:extLst>
            </p:cNvPr>
            <p:cNvSpPr/>
            <p:nvPr/>
          </p:nvSpPr>
          <p:spPr>
            <a:xfrm>
              <a:off x="1320325" y="1942300"/>
              <a:ext cx="16350" cy="22400"/>
            </a:xfrm>
            <a:custGeom>
              <a:avLst/>
              <a:gdLst/>
              <a:ahLst/>
              <a:cxnLst/>
              <a:rect l="l" t="t" r="r" b="b"/>
              <a:pathLst>
                <a:path w="654" h="896" extrusionOk="0">
                  <a:moveTo>
                    <a:pt x="653" y="0"/>
                  </a:moveTo>
                  <a:lnTo>
                    <a:pt x="506" y="74"/>
                  </a:lnTo>
                  <a:lnTo>
                    <a:pt x="14" y="853"/>
                  </a:lnTo>
                  <a:cubicBezTo>
                    <a:pt x="1" y="875"/>
                    <a:pt x="18" y="895"/>
                    <a:pt x="38" y="895"/>
                  </a:cubicBezTo>
                  <a:cubicBezTo>
                    <a:pt x="43" y="895"/>
                    <a:pt x="49" y="894"/>
                    <a:pt x="55" y="890"/>
                  </a:cubicBezTo>
                  <a:lnTo>
                    <a:pt x="141" y="812"/>
                  </a:lnTo>
                  <a:lnTo>
                    <a:pt x="653" y="0"/>
                  </a:lnTo>
                  <a:close/>
                </a:path>
              </a:pathLst>
            </a:custGeom>
            <a:solidFill>
              <a:srgbClr val="2310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563;p25">
              <a:extLst>
                <a:ext uri="{FF2B5EF4-FFF2-40B4-BE49-F238E27FC236}">
                  <a16:creationId xmlns:a16="http://schemas.microsoft.com/office/drawing/2014/main" id="{2D3548A9-A8D8-4603-A572-A02709C2A645}"/>
                </a:ext>
              </a:extLst>
            </p:cNvPr>
            <p:cNvSpPr/>
            <p:nvPr/>
          </p:nvSpPr>
          <p:spPr>
            <a:xfrm>
              <a:off x="1358675" y="1891925"/>
              <a:ext cx="28025" cy="24650"/>
            </a:xfrm>
            <a:custGeom>
              <a:avLst/>
              <a:gdLst/>
              <a:ahLst/>
              <a:cxnLst/>
              <a:rect l="l" t="t" r="r" b="b"/>
              <a:pathLst>
                <a:path w="1121" h="986" extrusionOk="0">
                  <a:moveTo>
                    <a:pt x="528" y="1"/>
                  </a:moveTo>
                  <a:cubicBezTo>
                    <a:pt x="371" y="1"/>
                    <a:pt x="217" y="73"/>
                    <a:pt x="116" y="211"/>
                  </a:cubicBezTo>
                  <a:lnTo>
                    <a:pt x="30" y="326"/>
                  </a:lnTo>
                  <a:cubicBezTo>
                    <a:pt x="1" y="363"/>
                    <a:pt x="9" y="408"/>
                    <a:pt x="42" y="436"/>
                  </a:cubicBezTo>
                  <a:lnTo>
                    <a:pt x="751" y="970"/>
                  </a:lnTo>
                  <a:cubicBezTo>
                    <a:pt x="767" y="980"/>
                    <a:pt x="784" y="985"/>
                    <a:pt x="800" y="985"/>
                  </a:cubicBezTo>
                  <a:cubicBezTo>
                    <a:pt x="822" y="985"/>
                    <a:pt x="844" y="975"/>
                    <a:pt x="858" y="953"/>
                  </a:cubicBezTo>
                  <a:lnTo>
                    <a:pt x="944" y="834"/>
                  </a:lnTo>
                  <a:cubicBezTo>
                    <a:pt x="1120" y="605"/>
                    <a:pt x="1075" y="281"/>
                    <a:pt x="842" y="108"/>
                  </a:cubicBezTo>
                  <a:cubicBezTo>
                    <a:pt x="747" y="36"/>
                    <a:pt x="637" y="1"/>
                    <a:pt x="528" y="1"/>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564;p25">
              <a:extLst>
                <a:ext uri="{FF2B5EF4-FFF2-40B4-BE49-F238E27FC236}">
                  <a16:creationId xmlns:a16="http://schemas.microsoft.com/office/drawing/2014/main" id="{A092F86E-B8BB-474B-BDD1-BDE4BA93D849}"/>
                </a:ext>
              </a:extLst>
            </p:cNvPr>
            <p:cNvSpPr/>
            <p:nvPr/>
          </p:nvSpPr>
          <p:spPr>
            <a:xfrm>
              <a:off x="1358800" y="1897900"/>
              <a:ext cx="23700" cy="18175"/>
            </a:xfrm>
            <a:custGeom>
              <a:avLst/>
              <a:gdLst/>
              <a:ahLst/>
              <a:cxnLst/>
              <a:rect l="l" t="t" r="r" b="b"/>
              <a:pathLst>
                <a:path w="948" h="727" extrusionOk="0">
                  <a:moveTo>
                    <a:pt x="75" y="0"/>
                  </a:moveTo>
                  <a:cubicBezTo>
                    <a:pt x="56" y="0"/>
                    <a:pt x="37" y="8"/>
                    <a:pt x="25" y="25"/>
                  </a:cubicBezTo>
                  <a:cubicBezTo>
                    <a:pt x="0" y="58"/>
                    <a:pt x="8" y="99"/>
                    <a:pt x="37" y="120"/>
                  </a:cubicBezTo>
                  <a:lnTo>
                    <a:pt x="832" y="714"/>
                  </a:lnTo>
                  <a:cubicBezTo>
                    <a:pt x="842" y="722"/>
                    <a:pt x="855" y="727"/>
                    <a:pt x="868" y="727"/>
                  </a:cubicBezTo>
                  <a:cubicBezTo>
                    <a:pt x="887" y="727"/>
                    <a:pt x="908" y="717"/>
                    <a:pt x="923" y="698"/>
                  </a:cubicBezTo>
                  <a:cubicBezTo>
                    <a:pt x="947" y="669"/>
                    <a:pt x="939" y="628"/>
                    <a:pt x="910" y="608"/>
                  </a:cubicBezTo>
                  <a:lnTo>
                    <a:pt x="115" y="13"/>
                  </a:lnTo>
                  <a:cubicBezTo>
                    <a:pt x="103" y="4"/>
                    <a:pt x="89" y="0"/>
                    <a:pt x="75" y="0"/>
                  </a:cubicBez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565;p25">
              <a:extLst>
                <a:ext uri="{FF2B5EF4-FFF2-40B4-BE49-F238E27FC236}">
                  <a16:creationId xmlns:a16="http://schemas.microsoft.com/office/drawing/2014/main" id="{BC030A4A-EAE8-4C7B-94AC-75B965FF127B}"/>
                </a:ext>
              </a:extLst>
            </p:cNvPr>
            <p:cNvSpPr/>
            <p:nvPr/>
          </p:nvSpPr>
          <p:spPr>
            <a:xfrm>
              <a:off x="1365550" y="1847050"/>
              <a:ext cx="56000" cy="60200"/>
            </a:xfrm>
            <a:custGeom>
              <a:avLst/>
              <a:gdLst/>
              <a:ahLst/>
              <a:cxnLst/>
              <a:rect l="l" t="t" r="r" b="b"/>
              <a:pathLst>
                <a:path w="2240" h="2408" extrusionOk="0">
                  <a:moveTo>
                    <a:pt x="1264" y="1"/>
                  </a:moveTo>
                  <a:lnTo>
                    <a:pt x="1" y="1674"/>
                  </a:lnTo>
                  <a:lnTo>
                    <a:pt x="977" y="2408"/>
                  </a:lnTo>
                  <a:lnTo>
                    <a:pt x="2240" y="735"/>
                  </a:lnTo>
                  <a:lnTo>
                    <a:pt x="1264" y="1"/>
                  </a:lnTo>
                  <a:close/>
                </a:path>
              </a:pathLst>
            </a:custGeom>
            <a:solidFill>
              <a:srgbClr val="F3F2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566;p25">
              <a:extLst>
                <a:ext uri="{FF2B5EF4-FFF2-40B4-BE49-F238E27FC236}">
                  <a16:creationId xmlns:a16="http://schemas.microsoft.com/office/drawing/2014/main" id="{D6632BFF-C178-4E11-AFF7-03B5E722F536}"/>
                </a:ext>
              </a:extLst>
            </p:cNvPr>
            <p:cNvSpPr/>
            <p:nvPr/>
          </p:nvSpPr>
          <p:spPr>
            <a:xfrm>
              <a:off x="1397125" y="1839150"/>
              <a:ext cx="27100" cy="26375"/>
            </a:xfrm>
            <a:custGeom>
              <a:avLst/>
              <a:gdLst/>
              <a:ahLst/>
              <a:cxnLst/>
              <a:rect l="l" t="t" r="r" b="b"/>
              <a:pathLst>
                <a:path w="1084" h="1055" extrusionOk="0">
                  <a:moveTo>
                    <a:pt x="833" y="1"/>
                  </a:moveTo>
                  <a:cubicBezTo>
                    <a:pt x="776" y="1"/>
                    <a:pt x="735" y="26"/>
                    <a:pt x="735" y="26"/>
                  </a:cubicBezTo>
                  <a:lnTo>
                    <a:pt x="1" y="317"/>
                  </a:lnTo>
                  <a:lnTo>
                    <a:pt x="489" y="686"/>
                  </a:lnTo>
                  <a:lnTo>
                    <a:pt x="977" y="1055"/>
                  </a:lnTo>
                  <a:lnTo>
                    <a:pt x="1055" y="263"/>
                  </a:lnTo>
                  <a:cubicBezTo>
                    <a:pt x="1055" y="263"/>
                    <a:pt x="1083" y="140"/>
                    <a:pt x="964" y="50"/>
                  </a:cubicBezTo>
                  <a:cubicBezTo>
                    <a:pt x="918" y="12"/>
                    <a:pt x="872" y="1"/>
                    <a:pt x="833" y="1"/>
                  </a:cubicBez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567;p25">
              <a:extLst>
                <a:ext uri="{FF2B5EF4-FFF2-40B4-BE49-F238E27FC236}">
                  <a16:creationId xmlns:a16="http://schemas.microsoft.com/office/drawing/2014/main" id="{5E1EE664-52E6-4679-A2BC-9BFCAB44DBB2}"/>
                </a:ext>
              </a:extLst>
            </p:cNvPr>
            <p:cNvSpPr/>
            <p:nvPr/>
          </p:nvSpPr>
          <p:spPr>
            <a:xfrm>
              <a:off x="1362175" y="1886175"/>
              <a:ext cx="31175" cy="23900"/>
            </a:xfrm>
            <a:custGeom>
              <a:avLst/>
              <a:gdLst/>
              <a:ahLst/>
              <a:cxnLst/>
              <a:rect l="l" t="t" r="r" b="b"/>
              <a:pathLst>
                <a:path w="1247" h="956" extrusionOk="0">
                  <a:moveTo>
                    <a:pt x="88" y="0"/>
                  </a:moveTo>
                  <a:cubicBezTo>
                    <a:pt x="66" y="0"/>
                    <a:pt x="42" y="11"/>
                    <a:pt x="25" y="31"/>
                  </a:cubicBezTo>
                  <a:cubicBezTo>
                    <a:pt x="0" y="60"/>
                    <a:pt x="13" y="105"/>
                    <a:pt x="41" y="133"/>
                  </a:cubicBezTo>
                  <a:lnTo>
                    <a:pt x="1120" y="941"/>
                  </a:lnTo>
                  <a:cubicBezTo>
                    <a:pt x="1131" y="951"/>
                    <a:pt x="1145" y="955"/>
                    <a:pt x="1159" y="955"/>
                  </a:cubicBezTo>
                  <a:cubicBezTo>
                    <a:pt x="1182" y="955"/>
                    <a:pt x="1205" y="945"/>
                    <a:pt x="1222" y="925"/>
                  </a:cubicBezTo>
                  <a:cubicBezTo>
                    <a:pt x="1247" y="892"/>
                    <a:pt x="1243" y="843"/>
                    <a:pt x="1206" y="822"/>
                  </a:cubicBezTo>
                  <a:lnTo>
                    <a:pt x="128" y="14"/>
                  </a:lnTo>
                  <a:cubicBezTo>
                    <a:pt x="116" y="5"/>
                    <a:pt x="102" y="0"/>
                    <a:pt x="88" y="0"/>
                  </a:cubicBez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568;p25">
              <a:extLst>
                <a:ext uri="{FF2B5EF4-FFF2-40B4-BE49-F238E27FC236}">
                  <a16:creationId xmlns:a16="http://schemas.microsoft.com/office/drawing/2014/main" id="{F0A43BB2-683A-4D5E-A5B0-464747760738}"/>
                </a:ext>
              </a:extLst>
            </p:cNvPr>
            <p:cNvSpPr/>
            <p:nvPr/>
          </p:nvSpPr>
          <p:spPr>
            <a:xfrm>
              <a:off x="1385750" y="1860625"/>
              <a:ext cx="24225" cy="21450"/>
            </a:xfrm>
            <a:custGeom>
              <a:avLst/>
              <a:gdLst/>
              <a:ahLst/>
              <a:cxnLst/>
              <a:rect l="l" t="t" r="r" b="b"/>
              <a:pathLst>
                <a:path w="969" h="858" extrusionOk="0">
                  <a:moveTo>
                    <a:pt x="482" y="1"/>
                  </a:moveTo>
                  <a:cubicBezTo>
                    <a:pt x="354" y="1"/>
                    <a:pt x="228" y="59"/>
                    <a:pt x="144" y="171"/>
                  </a:cubicBezTo>
                  <a:cubicBezTo>
                    <a:pt x="1" y="360"/>
                    <a:pt x="37" y="626"/>
                    <a:pt x="226" y="770"/>
                  </a:cubicBezTo>
                  <a:cubicBezTo>
                    <a:pt x="304" y="829"/>
                    <a:pt x="394" y="857"/>
                    <a:pt x="484" y="857"/>
                  </a:cubicBezTo>
                  <a:cubicBezTo>
                    <a:pt x="613" y="857"/>
                    <a:pt x="740" y="799"/>
                    <a:pt x="825" y="688"/>
                  </a:cubicBezTo>
                  <a:cubicBezTo>
                    <a:pt x="968" y="499"/>
                    <a:pt x="935" y="233"/>
                    <a:pt x="743" y="89"/>
                  </a:cubicBezTo>
                  <a:cubicBezTo>
                    <a:pt x="664" y="30"/>
                    <a:pt x="573" y="1"/>
                    <a:pt x="482" y="1"/>
                  </a:cubicBez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569;p25">
              <a:extLst>
                <a:ext uri="{FF2B5EF4-FFF2-40B4-BE49-F238E27FC236}">
                  <a16:creationId xmlns:a16="http://schemas.microsoft.com/office/drawing/2014/main" id="{2A0B0B89-2061-46D1-879B-5F27E8757B19}"/>
                </a:ext>
              </a:extLst>
            </p:cNvPr>
            <p:cNvSpPr/>
            <p:nvPr/>
          </p:nvSpPr>
          <p:spPr>
            <a:xfrm>
              <a:off x="1369150" y="1881400"/>
              <a:ext cx="26375" cy="21050"/>
            </a:xfrm>
            <a:custGeom>
              <a:avLst/>
              <a:gdLst/>
              <a:ahLst/>
              <a:cxnLst/>
              <a:rect l="l" t="t" r="r" b="b"/>
              <a:pathLst>
                <a:path w="1055" h="842" extrusionOk="0">
                  <a:moveTo>
                    <a:pt x="78" y="0"/>
                  </a:moveTo>
                  <a:lnTo>
                    <a:pt x="0" y="107"/>
                  </a:lnTo>
                  <a:lnTo>
                    <a:pt x="972" y="841"/>
                  </a:lnTo>
                  <a:lnTo>
                    <a:pt x="1054" y="734"/>
                  </a:lnTo>
                  <a:lnTo>
                    <a:pt x="78" y="0"/>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570;p25">
              <a:extLst>
                <a:ext uri="{FF2B5EF4-FFF2-40B4-BE49-F238E27FC236}">
                  <a16:creationId xmlns:a16="http://schemas.microsoft.com/office/drawing/2014/main" id="{729FA169-3FF5-49DC-83F4-6283AE82BE40}"/>
                </a:ext>
              </a:extLst>
            </p:cNvPr>
            <p:cNvSpPr/>
            <p:nvPr/>
          </p:nvSpPr>
          <p:spPr>
            <a:xfrm>
              <a:off x="1346600" y="1865400"/>
              <a:ext cx="36600" cy="20850"/>
            </a:xfrm>
            <a:custGeom>
              <a:avLst/>
              <a:gdLst/>
              <a:ahLst/>
              <a:cxnLst/>
              <a:rect l="l" t="t" r="r" b="b"/>
              <a:pathLst>
                <a:path w="1464" h="834" extrusionOk="0">
                  <a:moveTo>
                    <a:pt x="1464" y="1"/>
                  </a:moveTo>
                  <a:lnTo>
                    <a:pt x="709" y="83"/>
                  </a:lnTo>
                  <a:cubicBezTo>
                    <a:pt x="709" y="83"/>
                    <a:pt x="562" y="91"/>
                    <a:pt x="451" y="234"/>
                  </a:cubicBezTo>
                  <a:lnTo>
                    <a:pt x="0" y="833"/>
                  </a:lnTo>
                  <a:lnTo>
                    <a:pt x="0" y="833"/>
                  </a:lnTo>
                  <a:lnTo>
                    <a:pt x="660" y="649"/>
                  </a:lnTo>
                  <a:cubicBezTo>
                    <a:pt x="660" y="649"/>
                    <a:pt x="680" y="644"/>
                    <a:pt x="711" y="644"/>
                  </a:cubicBezTo>
                  <a:cubicBezTo>
                    <a:pt x="761" y="644"/>
                    <a:pt x="840" y="656"/>
                    <a:pt x="923" y="718"/>
                  </a:cubicBezTo>
                  <a:lnTo>
                    <a:pt x="1464" y="1"/>
                  </a:ln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571;p25">
              <a:extLst>
                <a:ext uri="{FF2B5EF4-FFF2-40B4-BE49-F238E27FC236}">
                  <a16:creationId xmlns:a16="http://schemas.microsoft.com/office/drawing/2014/main" id="{72096BEA-458A-4ADD-892C-BBF774950388}"/>
                </a:ext>
              </a:extLst>
            </p:cNvPr>
            <p:cNvSpPr/>
            <p:nvPr/>
          </p:nvSpPr>
          <p:spPr>
            <a:xfrm>
              <a:off x="1345775" y="1867450"/>
              <a:ext cx="19400" cy="23200"/>
            </a:xfrm>
            <a:custGeom>
              <a:avLst/>
              <a:gdLst/>
              <a:ahLst/>
              <a:cxnLst/>
              <a:rect l="l" t="t" r="r" b="b"/>
              <a:pathLst>
                <a:path w="776" h="928" extrusionOk="0">
                  <a:moveTo>
                    <a:pt x="775" y="1"/>
                  </a:moveTo>
                  <a:lnTo>
                    <a:pt x="775" y="1"/>
                  </a:lnTo>
                  <a:cubicBezTo>
                    <a:pt x="591" y="21"/>
                    <a:pt x="505" y="136"/>
                    <a:pt x="505" y="136"/>
                  </a:cubicBezTo>
                  <a:lnTo>
                    <a:pt x="45" y="743"/>
                  </a:lnTo>
                  <a:cubicBezTo>
                    <a:pt x="0" y="800"/>
                    <a:pt x="17" y="882"/>
                    <a:pt x="74" y="927"/>
                  </a:cubicBezTo>
                  <a:lnTo>
                    <a:pt x="775" y="1"/>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572;p25">
              <a:extLst>
                <a:ext uri="{FF2B5EF4-FFF2-40B4-BE49-F238E27FC236}">
                  <a16:creationId xmlns:a16="http://schemas.microsoft.com/office/drawing/2014/main" id="{397311A1-5375-4C74-ADB6-F83B274C6811}"/>
                </a:ext>
              </a:extLst>
            </p:cNvPr>
            <p:cNvSpPr/>
            <p:nvPr/>
          </p:nvSpPr>
          <p:spPr>
            <a:xfrm>
              <a:off x="1362775" y="1866125"/>
              <a:ext cx="13675" cy="15800"/>
            </a:xfrm>
            <a:custGeom>
              <a:avLst/>
              <a:gdLst/>
              <a:ahLst/>
              <a:cxnLst/>
              <a:rect l="l" t="t" r="r" b="b"/>
              <a:pathLst>
                <a:path w="547" h="632" extrusionOk="0">
                  <a:moveTo>
                    <a:pt x="546" y="0"/>
                  </a:moveTo>
                  <a:lnTo>
                    <a:pt x="468" y="13"/>
                  </a:lnTo>
                  <a:lnTo>
                    <a:pt x="1" y="632"/>
                  </a:lnTo>
                  <a:lnTo>
                    <a:pt x="1" y="632"/>
                  </a:lnTo>
                  <a:lnTo>
                    <a:pt x="17" y="628"/>
                  </a:lnTo>
                  <a:cubicBezTo>
                    <a:pt x="17" y="628"/>
                    <a:pt x="42" y="620"/>
                    <a:pt x="79" y="620"/>
                  </a:cubicBezTo>
                  <a:lnTo>
                    <a:pt x="546" y="0"/>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573;p25">
              <a:extLst>
                <a:ext uri="{FF2B5EF4-FFF2-40B4-BE49-F238E27FC236}">
                  <a16:creationId xmlns:a16="http://schemas.microsoft.com/office/drawing/2014/main" id="{A60C1CBD-212C-4239-B3CA-C17265B16CFF}"/>
                </a:ext>
              </a:extLst>
            </p:cNvPr>
            <p:cNvSpPr/>
            <p:nvPr/>
          </p:nvSpPr>
          <p:spPr>
            <a:xfrm>
              <a:off x="1393950" y="1883850"/>
              <a:ext cx="17550" cy="41050"/>
            </a:xfrm>
            <a:custGeom>
              <a:avLst/>
              <a:gdLst/>
              <a:ahLst/>
              <a:cxnLst/>
              <a:rect l="l" t="t" r="r" b="b"/>
              <a:pathLst>
                <a:path w="702" h="1642" extrusionOk="0">
                  <a:moveTo>
                    <a:pt x="546" y="1"/>
                  </a:moveTo>
                  <a:lnTo>
                    <a:pt x="1" y="723"/>
                  </a:lnTo>
                  <a:cubicBezTo>
                    <a:pt x="140" y="821"/>
                    <a:pt x="140" y="952"/>
                    <a:pt x="140" y="952"/>
                  </a:cubicBezTo>
                  <a:lnTo>
                    <a:pt x="144" y="1641"/>
                  </a:lnTo>
                  <a:lnTo>
                    <a:pt x="595" y="1038"/>
                  </a:lnTo>
                  <a:cubicBezTo>
                    <a:pt x="702" y="895"/>
                    <a:pt x="673" y="747"/>
                    <a:pt x="673" y="747"/>
                  </a:cubicBezTo>
                  <a:lnTo>
                    <a:pt x="546" y="1"/>
                  </a:ln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574;p25">
              <a:extLst>
                <a:ext uri="{FF2B5EF4-FFF2-40B4-BE49-F238E27FC236}">
                  <a16:creationId xmlns:a16="http://schemas.microsoft.com/office/drawing/2014/main" id="{E45ABCC8-9B31-4DD0-BDB2-3C43062D936B}"/>
                </a:ext>
              </a:extLst>
            </p:cNvPr>
            <p:cNvSpPr/>
            <p:nvPr/>
          </p:nvSpPr>
          <p:spPr>
            <a:xfrm>
              <a:off x="1393225" y="1901900"/>
              <a:ext cx="18175" cy="23875"/>
            </a:xfrm>
            <a:custGeom>
              <a:avLst/>
              <a:gdLst/>
              <a:ahLst/>
              <a:cxnLst/>
              <a:rect l="l" t="t" r="r" b="b"/>
              <a:pathLst>
                <a:path w="727" h="955" extrusionOk="0">
                  <a:moveTo>
                    <a:pt x="702" y="1"/>
                  </a:moveTo>
                  <a:lnTo>
                    <a:pt x="1" y="927"/>
                  </a:lnTo>
                  <a:cubicBezTo>
                    <a:pt x="23" y="946"/>
                    <a:pt x="51" y="955"/>
                    <a:pt x="79" y="955"/>
                  </a:cubicBezTo>
                  <a:cubicBezTo>
                    <a:pt x="120" y="955"/>
                    <a:pt x="161" y="936"/>
                    <a:pt x="185" y="903"/>
                  </a:cubicBezTo>
                  <a:lnTo>
                    <a:pt x="641" y="296"/>
                  </a:lnTo>
                  <a:cubicBezTo>
                    <a:pt x="641" y="296"/>
                    <a:pt x="727" y="181"/>
                    <a:pt x="702" y="1"/>
                  </a:cubicBez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75;p25">
              <a:extLst>
                <a:ext uri="{FF2B5EF4-FFF2-40B4-BE49-F238E27FC236}">
                  <a16:creationId xmlns:a16="http://schemas.microsoft.com/office/drawing/2014/main" id="{E075B515-21FF-4832-94F1-2DE25BD0E9C7}"/>
                </a:ext>
              </a:extLst>
            </p:cNvPr>
            <p:cNvSpPr/>
            <p:nvPr/>
          </p:nvSpPr>
          <p:spPr>
            <a:xfrm>
              <a:off x="1397125" y="1890625"/>
              <a:ext cx="12025" cy="17350"/>
            </a:xfrm>
            <a:custGeom>
              <a:avLst/>
              <a:gdLst/>
              <a:ahLst/>
              <a:cxnLst/>
              <a:rect l="l" t="t" r="r" b="b"/>
              <a:pathLst>
                <a:path w="481" h="694" extrusionOk="0">
                  <a:moveTo>
                    <a:pt x="468" y="0"/>
                  </a:moveTo>
                  <a:lnTo>
                    <a:pt x="1" y="620"/>
                  </a:lnTo>
                  <a:cubicBezTo>
                    <a:pt x="13" y="657"/>
                    <a:pt x="13" y="681"/>
                    <a:pt x="13" y="681"/>
                  </a:cubicBezTo>
                  <a:lnTo>
                    <a:pt x="13" y="693"/>
                  </a:lnTo>
                  <a:lnTo>
                    <a:pt x="480" y="70"/>
                  </a:lnTo>
                  <a:lnTo>
                    <a:pt x="468" y="0"/>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576;p25">
              <a:extLst>
                <a:ext uri="{FF2B5EF4-FFF2-40B4-BE49-F238E27FC236}">
                  <a16:creationId xmlns:a16="http://schemas.microsoft.com/office/drawing/2014/main" id="{4869FA79-D99A-41B7-9847-34497E5DD508}"/>
                </a:ext>
              </a:extLst>
            </p:cNvPr>
            <p:cNvSpPr/>
            <p:nvPr/>
          </p:nvSpPr>
          <p:spPr>
            <a:xfrm>
              <a:off x="1388725" y="1862800"/>
              <a:ext cx="18475" cy="17050"/>
            </a:xfrm>
            <a:custGeom>
              <a:avLst/>
              <a:gdLst/>
              <a:ahLst/>
              <a:cxnLst/>
              <a:rect l="l" t="t" r="r" b="b"/>
              <a:pathLst>
                <a:path w="739" h="682" extrusionOk="0">
                  <a:moveTo>
                    <a:pt x="368" y="1"/>
                  </a:moveTo>
                  <a:cubicBezTo>
                    <a:pt x="241" y="1"/>
                    <a:pt x="115" y="72"/>
                    <a:pt x="54" y="203"/>
                  </a:cubicBezTo>
                  <a:cubicBezTo>
                    <a:pt x="0" y="330"/>
                    <a:pt x="25" y="478"/>
                    <a:pt x="119" y="576"/>
                  </a:cubicBezTo>
                  <a:cubicBezTo>
                    <a:pt x="186" y="647"/>
                    <a:pt x="275" y="681"/>
                    <a:pt x="363" y="681"/>
                  </a:cubicBezTo>
                  <a:cubicBezTo>
                    <a:pt x="479" y="681"/>
                    <a:pt x="595" y="621"/>
                    <a:pt x="661" y="507"/>
                  </a:cubicBezTo>
                  <a:cubicBezTo>
                    <a:pt x="739" y="371"/>
                    <a:pt x="706" y="191"/>
                    <a:pt x="583" y="80"/>
                  </a:cubicBezTo>
                  <a:cubicBezTo>
                    <a:pt x="520" y="26"/>
                    <a:pt x="444" y="1"/>
                    <a:pt x="368" y="1"/>
                  </a:cubicBezTo>
                  <a:close/>
                </a:path>
              </a:pathLst>
            </a:custGeom>
            <a:solidFill>
              <a:srgbClr val="0A00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577;p25">
              <a:extLst>
                <a:ext uri="{FF2B5EF4-FFF2-40B4-BE49-F238E27FC236}">
                  <a16:creationId xmlns:a16="http://schemas.microsoft.com/office/drawing/2014/main" id="{3BAD0DED-B174-455E-A714-AB99F4D42368}"/>
                </a:ext>
              </a:extLst>
            </p:cNvPr>
            <p:cNvSpPr/>
            <p:nvPr/>
          </p:nvSpPr>
          <p:spPr>
            <a:xfrm>
              <a:off x="1399175" y="1864900"/>
              <a:ext cx="750" cy="125"/>
            </a:xfrm>
            <a:custGeom>
              <a:avLst/>
              <a:gdLst/>
              <a:ahLst/>
              <a:cxnLst/>
              <a:rect l="l" t="t" r="r" b="b"/>
              <a:pathLst>
                <a:path w="30" h="5" fill="none" extrusionOk="0">
                  <a:moveTo>
                    <a:pt x="1" y="0"/>
                  </a:moveTo>
                  <a:cubicBezTo>
                    <a:pt x="13" y="0"/>
                    <a:pt x="17" y="4"/>
                    <a:pt x="29" y="4"/>
                  </a:cubicBezTo>
                </a:path>
              </a:pathLst>
            </a:custGeom>
            <a:noFill/>
            <a:ln w="400" cap="rnd" cmpd="sng">
              <a:solidFill>
                <a:srgbClr val="F3F2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578;p25">
              <a:extLst>
                <a:ext uri="{FF2B5EF4-FFF2-40B4-BE49-F238E27FC236}">
                  <a16:creationId xmlns:a16="http://schemas.microsoft.com/office/drawing/2014/main" id="{BFAABF0D-5676-4C67-8C72-DD439202DB4E}"/>
                </a:ext>
              </a:extLst>
            </p:cNvPr>
            <p:cNvSpPr/>
            <p:nvPr/>
          </p:nvSpPr>
          <p:spPr>
            <a:xfrm>
              <a:off x="1393850" y="1864700"/>
              <a:ext cx="4525" cy="1450"/>
            </a:xfrm>
            <a:custGeom>
              <a:avLst/>
              <a:gdLst/>
              <a:ahLst/>
              <a:cxnLst/>
              <a:rect l="l" t="t" r="r" b="b"/>
              <a:pathLst>
                <a:path w="181" h="58" fill="none" extrusionOk="0">
                  <a:moveTo>
                    <a:pt x="0" y="57"/>
                  </a:moveTo>
                  <a:cubicBezTo>
                    <a:pt x="50" y="16"/>
                    <a:pt x="119" y="0"/>
                    <a:pt x="181" y="8"/>
                  </a:cubicBezTo>
                </a:path>
              </a:pathLst>
            </a:custGeom>
            <a:noFill/>
            <a:ln w="400" cap="rnd" cmpd="sng">
              <a:solidFill>
                <a:srgbClr val="F3F2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0" name="Picture 29" descr="download (1)">
            <a:extLst>
              <a:ext uri="{FF2B5EF4-FFF2-40B4-BE49-F238E27FC236}">
                <a16:creationId xmlns:a16="http://schemas.microsoft.com/office/drawing/2014/main" id="{231DC91E-809F-48D3-B4C3-6AB907C82C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4" y="0"/>
            <a:ext cx="1267265" cy="7865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 name="Google Shape;2550;p24">
            <a:extLst>
              <a:ext uri="{FF2B5EF4-FFF2-40B4-BE49-F238E27FC236}">
                <a16:creationId xmlns:a16="http://schemas.microsoft.com/office/drawing/2014/main" id="{96AD7506-88F2-411D-B710-314BF3B45403}"/>
              </a:ext>
            </a:extLst>
          </p:cNvPr>
          <p:cNvSpPr txBox="1">
            <a:spLocks/>
          </p:cNvSpPr>
          <p:nvPr/>
        </p:nvSpPr>
        <p:spPr>
          <a:xfrm>
            <a:off x="4738579" y="1245516"/>
            <a:ext cx="4082902" cy="3756312"/>
          </a:xfrm>
          <a:prstGeom prst="rect">
            <a:avLst/>
          </a:prstGeom>
          <a:noFill/>
          <a:ln>
            <a:noFill/>
          </a:ln>
        </p:spPr>
        <p:txBody>
          <a:bodyPr spcFirstLastPara="1" wrap="square" lIns="90000" tIns="91425" rIns="91425" bIns="91425" anchor="t" anchorCtr="0">
            <a:noAutofit/>
          </a:bodyPr>
          <a:lstStyle>
            <a:defPPr marR="0" lvl="0" algn="l" rtl="0">
              <a:lnSpc>
                <a:spcPct val="100000"/>
              </a:lnSpc>
              <a:spcBef>
                <a:spcPts val="0"/>
              </a:spcBef>
              <a:spcAft>
                <a:spcPts val="0"/>
              </a:spcAft>
            </a:defPPr>
            <a:lvl1pPr marL="457200" marR="0" lvl="0" indent="-304800" algn="r" rtl="0">
              <a:lnSpc>
                <a:spcPct val="100000"/>
              </a:lnSpc>
              <a:spcBef>
                <a:spcPts val="0"/>
              </a:spcBef>
              <a:spcAft>
                <a:spcPts val="0"/>
              </a:spcAft>
              <a:buClr>
                <a:srgbClr val="0F0F4B"/>
              </a:buClr>
              <a:buSzPts val="1200"/>
              <a:buFont typeface="Scope One"/>
              <a:buNone/>
              <a:defRPr sz="1200" b="0" i="0" u="none" strike="noStrike" cap="none">
                <a:solidFill>
                  <a:srgbClr val="0F0F4B"/>
                </a:solidFill>
                <a:latin typeface="Scope One"/>
                <a:ea typeface="Scope One"/>
                <a:cs typeface="Scope One"/>
                <a:sym typeface="Scope One"/>
              </a:defRPr>
            </a:lvl1pPr>
            <a:lvl2pPr marL="914400" marR="0" lvl="1" indent="-304800" algn="r" rtl="0">
              <a:lnSpc>
                <a:spcPct val="100000"/>
              </a:lnSpc>
              <a:spcBef>
                <a:spcPts val="0"/>
              </a:spcBef>
              <a:spcAft>
                <a:spcPts val="0"/>
              </a:spcAft>
              <a:buClr>
                <a:srgbClr val="0F0F4B"/>
              </a:buClr>
              <a:buSzPts val="1800"/>
              <a:buFont typeface="Scope One"/>
              <a:buNone/>
              <a:defRPr sz="1800" b="0" i="0" u="none" strike="noStrike" cap="none">
                <a:solidFill>
                  <a:srgbClr val="0F0F4B"/>
                </a:solidFill>
                <a:latin typeface="Scope One"/>
                <a:ea typeface="Scope One"/>
                <a:cs typeface="Scope One"/>
                <a:sym typeface="Scope One"/>
              </a:defRPr>
            </a:lvl2pPr>
            <a:lvl3pPr marL="1371600" marR="0" lvl="2" indent="-304800" algn="r" rtl="0">
              <a:lnSpc>
                <a:spcPct val="100000"/>
              </a:lnSpc>
              <a:spcBef>
                <a:spcPts val="0"/>
              </a:spcBef>
              <a:spcAft>
                <a:spcPts val="0"/>
              </a:spcAft>
              <a:buClr>
                <a:srgbClr val="0F0F4B"/>
              </a:buClr>
              <a:buSzPts val="1800"/>
              <a:buFont typeface="Scope One"/>
              <a:buNone/>
              <a:defRPr sz="1800" b="0" i="0" u="none" strike="noStrike" cap="none">
                <a:solidFill>
                  <a:srgbClr val="0F0F4B"/>
                </a:solidFill>
                <a:latin typeface="Scope One"/>
                <a:ea typeface="Scope One"/>
                <a:cs typeface="Scope One"/>
                <a:sym typeface="Scope One"/>
              </a:defRPr>
            </a:lvl3pPr>
            <a:lvl4pPr marL="1828800" marR="0" lvl="3" indent="-304800" algn="r" rtl="0">
              <a:lnSpc>
                <a:spcPct val="100000"/>
              </a:lnSpc>
              <a:spcBef>
                <a:spcPts val="0"/>
              </a:spcBef>
              <a:spcAft>
                <a:spcPts val="0"/>
              </a:spcAft>
              <a:buClr>
                <a:srgbClr val="0F0F4B"/>
              </a:buClr>
              <a:buSzPts val="1800"/>
              <a:buFont typeface="Scope One"/>
              <a:buNone/>
              <a:defRPr sz="1800" b="0" i="0" u="none" strike="noStrike" cap="none">
                <a:solidFill>
                  <a:srgbClr val="0F0F4B"/>
                </a:solidFill>
                <a:latin typeface="Scope One"/>
                <a:ea typeface="Scope One"/>
                <a:cs typeface="Scope One"/>
                <a:sym typeface="Scope One"/>
              </a:defRPr>
            </a:lvl4pPr>
            <a:lvl5pPr marL="2286000" marR="0" lvl="4" indent="-304800" algn="r" rtl="0">
              <a:lnSpc>
                <a:spcPct val="100000"/>
              </a:lnSpc>
              <a:spcBef>
                <a:spcPts val="0"/>
              </a:spcBef>
              <a:spcAft>
                <a:spcPts val="0"/>
              </a:spcAft>
              <a:buClr>
                <a:srgbClr val="0F0F4B"/>
              </a:buClr>
              <a:buSzPts val="1800"/>
              <a:buFont typeface="Scope One"/>
              <a:buNone/>
              <a:defRPr sz="1800" b="0" i="0" u="none" strike="noStrike" cap="none">
                <a:solidFill>
                  <a:srgbClr val="0F0F4B"/>
                </a:solidFill>
                <a:latin typeface="Scope One"/>
                <a:ea typeface="Scope One"/>
                <a:cs typeface="Scope One"/>
                <a:sym typeface="Scope One"/>
              </a:defRPr>
            </a:lvl5pPr>
            <a:lvl6pPr marL="2743200" marR="0" lvl="5" indent="-304800" algn="r" rtl="0">
              <a:lnSpc>
                <a:spcPct val="100000"/>
              </a:lnSpc>
              <a:spcBef>
                <a:spcPts val="0"/>
              </a:spcBef>
              <a:spcAft>
                <a:spcPts val="0"/>
              </a:spcAft>
              <a:buClr>
                <a:srgbClr val="0F0F4B"/>
              </a:buClr>
              <a:buSzPts val="1800"/>
              <a:buFont typeface="Scope One"/>
              <a:buNone/>
              <a:defRPr sz="1800" b="0" i="0" u="none" strike="noStrike" cap="none">
                <a:solidFill>
                  <a:srgbClr val="0F0F4B"/>
                </a:solidFill>
                <a:latin typeface="Scope One"/>
                <a:ea typeface="Scope One"/>
                <a:cs typeface="Scope One"/>
                <a:sym typeface="Scope One"/>
              </a:defRPr>
            </a:lvl6pPr>
            <a:lvl7pPr marL="3200400" marR="0" lvl="6" indent="-304800" algn="r" rtl="0">
              <a:lnSpc>
                <a:spcPct val="100000"/>
              </a:lnSpc>
              <a:spcBef>
                <a:spcPts val="0"/>
              </a:spcBef>
              <a:spcAft>
                <a:spcPts val="0"/>
              </a:spcAft>
              <a:buClr>
                <a:srgbClr val="0F0F4B"/>
              </a:buClr>
              <a:buSzPts val="1800"/>
              <a:buFont typeface="Scope One"/>
              <a:buNone/>
              <a:defRPr sz="1800" b="0" i="0" u="none" strike="noStrike" cap="none">
                <a:solidFill>
                  <a:srgbClr val="0F0F4B"/>
                </a:solidFill>
                <a:latin typeface="Scope One"/>
                <a:ea typeface="Scope One"/>
                <a:cs typeface="Scope One"/>
                <a:sym typeface="Scope One"/>
              </a:defRPr>
            </a:lvl7pPr>
            <a:lvl8pPr marL="3657600" marR="0" lvl="7" indent="-304800" algn="r" rtl="0">
              <a:lnSpc>
                <a:spcPct val="100000"/>
              </a:lnSpc>
              <a:spcBef>
                <a:spcPts val="0"/>
              </a:spcBef>
              <a:spcAft>
                <a:spcPts val="0"/>
              </a:spcAft>
              <a:buClr>
                <a:srgbClr val="0F0F4B"/>
              </a:buClr>
              <a:buSzPts val="1800"/>
              <a:buFont typeface="Scope One"/>
              <a:buNone/>
              <a:defRPr sz="1800" b="0" i="0" u="none" strike="noStrike" cap="none">
                <a:solidFill>
                  <a:srgbClr val="0F0F4B"/>
                </a:solidFill>
                <a:latin typeface="Scope One"/>
                <a:ea typeface="Scope One"/>
                <a:cs typeface="Scope One"/>
                <a:sym typeface="Scope One"/>
              </a:defRPr>
            </a:lvl8pPr>
            <a:lvl9pPr marL="4114800" marR="0" lvl="8" indent="-304800" algn="r" rtl="0">
              <a:lnSpc>
                <a:spcPct val="100000"/>
              </a:lnSpc>
              <a:spcBef>
                <a:spcPts val="0"/>
              </a:spcBef>
              <a:spcAft>
                <a:spcPts val="0"/>
              </a:spcAft>
              <a:buClr>
                <a:srgbClr val="0F0F4B"/>
              </a:buClr>
              <a:buSzPts val="1800"/>
              <a:buFont typeface="Scope One"/>
              <a:buNone/>
              <a:defRPr sz="1800" b="0" i="0" u="none" strike="noStrike" cap="none">
                <a:solidFill>
                  <a:srgbClr val="0F0F4B"/>
                </a:solidFill>
                <a:latin typeface="Scope One"/>
                <a:ea typeface="Scope One"/>
                <a:cs typeface="Scope One"/>
                <a:sym typeface="Scope One"/>
              </a:defRPr>
            </a:lvl9pPr>
          </a:lstStyle>
          <a:p>
            <a:pPr algn="just">
              <a:lnSpc>
                <a:spcPct val="150000"/>
              </a:lnSpc>
            </a:pPr>
            <a:r>
              <a:rPr lang="en-US" sz="1600" dirty="0" err="1">
                <a:latin typeface="Times New Roman" panose="02020603050405020304" pitchFamily="18" charset="0"/>
                <a:cs typeface="Times New Roman" panose="02020603050405020304" pitchFamily="18" charset="0"/>
              </a:rPr>
              <a:t>Đề</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xuất</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giải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pháp</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bảo</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mật</a:t>
            </a:r>
            <a:endParaRPr lang="en-US" sz="1600" dirty="0">
              <a:latin typeface="Times New Roman" panose="02020603050405020304" pitchFamily="18" charset="0"/>
              <a:cs typeface="Times New Roman" panose="02020603050405020304" pitchFamily="18" charset="0"/>
            </a:endParaRPr>
          </a:p>
          <a:p>
            <a:pPr algn="just">
              <a:lnSpc>
                <a:spcPct val="150000"/>
              </a:lnSpc>
            </a:pP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Bảo</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mật</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mức</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mạng</a:t>
            </a:r>
            <a:endParaRPr lang="en-US" sz="1600" dirty="0">
              <a:latin typeface="Times New Roman" panose="02020603050405020304" pitchFamily="18" charset="0"/>
              <a:cs typeface="Times New Roman" panose="02020603050405020304" pitchFamily="18" charset="0"/>
            </a:endParaRPr>
          </a:p>
          <a:p>
            <a:pPr algn="just">
              <a:lnSpc>
                <a:spcPct val="150000"/>
              </a:lnSpc>
            </a:pP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Bảo</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mật</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mức</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thiết</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bị</a:t>
            </a:r>
            <a:endParaRPr lang="en-US" sz="1600" dirty="0">
              <a:latin typeface="Times New Roman" panose="02020603050405020304" pitchFamily="18" charset="0"/>
              <a:cs typeface="Times New Roman" panose="02020603050405020304" pitchFamily="18" charset="0"/>
            </a:endParaRPr>
          </a:p>
          <a:p>
            <a:pPr algn="just">
              <a:lnSpc>
                <a:spcPct val="150000"/>
              </a:lnSpc>
            </a:pPr>
            <a:endParaRPr lang="en-US" sz="1600" dirty="0">
              <a:latin typeface="Times New Roman" panose="02020603050405020304" pitchFamily="18" charset="0"/>
              <a:cs typeface="Times New Roman" panose="02020603050405020304" pitchFamily="18" charset="0"/>
            </a:endParaRPr>
          </a:p>
          <a:p>
            <a:pPr algn="just">
              <a:lnSpc>
                <a:spcPct val="150000"/>
              </a:lnSpc>
            </a:pPr>
            <a:endParaRPr lang="en-US" sz="1600" dirty="0">
              <a:latin typeface="Times New Roman" panose="02020603050405020304" pitchFamily="18" charset="0"/>
              <a:cs typeface="Times New Roman" panose="02020603050405020304" pitchFamily="18" charset="0"/>
            </a:endParaRPr>
          </a:p>
          <a:p>
            <a:pPr algn="just">
              <a:lnSpc>
                <a:spcPct val="150000"/>
              </a:lnSpc>
            </a:pP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Bảo</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mật</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mức</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máy</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chủ</a:t>
            </a:r>
            <a:endParaRPr lang="en-US" sz="1600" dirty="0">
              <a:latin typeface="Times New Roman" panose="02020603050405020304" pitchFamily="18" charset="0"/>
              <a:cs typeface="Times New Roman" panose="02020603050405020304" pitchFamily="18" charset="0"/>
            </a:endParaRPr>
          </a:p>
          <a:p>
            <a:pPr algn="just">
              <a:lnSpc>
                <a:spcPct val="150000"/>
              </a:lnSpc>
            </a:pP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Bảo</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mật</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mức</a:t>
            </a:r>
            <a:r>
              <a:rPr lang="en-US" sz="1600" dirty="0">
                <a:latin typeface="Times New Roman" panose="02020603050405020304" pitchFamily="18" charset="0"/>
                <a:cs typeface="Times New Roman" panose="02020603050405020304" pitchFamily="18" charset="0"/>
              </a:rPr>
              <a:t> HĐH</a:t>
            </a:r>
          </a:p>
          <a:p>
            <a:pPr algn="just">
              <a:lnSpc>
                <a:spcPct val="150000"/>
              </a:lnSpc>
            </a:pP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Bảo</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mật</a:t>
            </a:r>
            <a:r>
              <a:rPr lang="en-US" sz="1600" dirty="0">
                <a:latin typeface="Times New Roman" panose="02020603050405020304" pitchFamily="18" charset="0"/>
                <a:cs typeface="Times New Roman" panose="02020603050405020304" pitchFamily="18" charset="0"/>
              </a:rPr>
              <a:t> ở </a:t>
            </a:r>
            <a:r>
              <a:rPr lang="en-US" sz="1600" dirty="0" err="1">
                <a:latin typeface="Times New Roman" panose="02020603050405020304" pitchFamily="18" charset="0"/>
                <a:cs typeface="Times New Roman" panose="02020603050405020304" pitchFamily="18" charset="0"/>
              </a:rPr>
              <a:t>mức</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ứng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dụng</a:t>
            </a:r>
            <a:endParaRPr lang="en-US" sz="1600" dirty="0">
              <a:latin typeface="Times New Roman" panose="02020603050405020304" pitchFamily="18" charset="0"/>
              <a:cs typeface="Times New Roman" panose="02020603050405020304" pitchFamily="18" charset="0"/>
            </a:endParaRPr>
          </a:p>
          <a:p>
            <a:pPr algn="just">
              <a:lnSpc>
                <a:spcPct val="150000"/>
              </a:lnSpc>
            </a:pP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Bảo</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mật</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mức</a:t>
            </a:r>
            <a:r>
              <a:rPr lang="en-US" sz="1600" dirty="0">
                <a:latin typeface="Times New Roman" panose="02020603050405020304" pitchFamily="18" charset="0"/>
                <a:cs typeface="Times New Roman" panose="02020603050405020304" pitchFamily="18" charset="0"/>
              </a:rPr>
              <a:t> CSDL</a:t>
            </a:r>
          </a:p>
        </p:txBody>
      </p:sp>
      <p:sp>
        <p:nvSpPr>
          <p:cNvPr id="31" name="Google Shape;2550;p24">
            <a:extLst>
              <a:ext uri="{FF2B5EF4-FFF2-40B4-BE49-F238E27FC236}">
                <a16:creationId xmlns:a16="http://schemas.microsoft.com/office/drawing/2014/main" id="{5BC72DED-8765-4835-B972-1F172914F7F4}"/>
              </a:ext>
            </a:extLst>
          </p:cNvPr>
          <p:cNvSpPr txBox="1">
            <a:spLocks/>
          </p:cNvSpPr>
          <p:nvPr/>
        </p:nvSpPr>
        <p:spPr>
          <a:xfrm>
            <a:off x="322521" y="3320965"/>
            <a:ext cx="4082902" cy="1974935"/>
          </a:xfrm>
          <a:prstGeom prst="rect">
            <a:avLst/>
          </a:prstGeom>
          <a:noFill/>
          <a:ln>
            <a:noFill/>
          </a:ln>
        </p:spPr>
        <p:txBody>
          <a:bodyPr spcFirstLastPara="1" wrap="square" lIns="90000" tIns="91425" rIns="91425" bIns="91425" anchor="t" anchorCtr="0">
            <a:noAutofit/>
          </a:bodyPr>
          <a:lstStyle>
            <a:defPPr marR="0" lvl="0" algn="l" rtl="0">
              <a:lnSpc>
                <a:spcPct val="100000"/>
              </a:lnSpc>
              <a:spcBef>
                <a:spcPts val="0"/>
              </a:spcBef>
              <a:spcAft>
                <a:spcPts val="0"/>
              </a:spcAft>
            </a:defPPr>
            <a:lvl1pPr marL="457200" marR="0" lvl="0" indent="-304800" algn="r" rtl="0">
              <a:lnSpc>
                <a:spcPct val="100000"/>
              </a:lnSpc>
              <a:spcBef>
                <a:spcPts val="0"/>
              </a:spcBef>
              <a:spcAft>
                <a:spcPts val="0"/>
              </a:spcAft>
              <a:buClr>
                <a:srgbClr val="0F0F4B"/>
              </a:buClr>
              <a:buSzPts val="1200"/>
              <a:buFont typeface="Scope One"/>
              <a:buNone/>
              <a:defRPr sz="1200" b="0" i="0" u="none" strike="noStrike" cap="none">
                <a:solidFill>
                  <a:srgbClr val="0F0F4B"/>
                </a:solidFill>
                <a:latin typeface="Scope One"/>
                <a:ea typeface="Scope One"/>
                <a:cs typeface="Scope One"/>
                <a:sym typeface="Scope One"/>
              </a:defRPr>
            </a:lvl1pPr>
            <a:lvl2pPr marL="914400" marR="0" lvl="1" indent="-304800" algn="r" rtl="0">
              <a:lnSpc>
                <a:spcPct val="100000"/>
              </a:lnSpc>
              <a:spcBef>
                <a:spcPts val="0"/>
              </a:spcBef>
              <a:spcAft>
                <a:spcPts val="0"/>
              </a:spcAft>
              <a:buClr>
                <a:srgbClr val="0F0F4B"/>
              </a:buClr>
              <a:buSzPts val="1800"/>
              <a:buFont typeface="Scope One"/>
              <a:buNone/>
              <a:defRPr sz="1800" b="0" i="0" u="none" strike="noStrike" cap="none">
                <a:solidFill>
                  <a:srgbClr val="0F0F4B"/>
                </a:solidFill>
                <a:latin typeface="Scope One"/>
                <a:ea typeface="Scope One"/>
                <a:cs typeface="Scope One"/>
                <a:sym typeface="Scope One"/>
              </a:defRPr>
            </a:lvl2pPr>
            <a:lvl3pPr marL="1371600" marR="0" lvl="2" indent="-304800" algn="r" rtl="0">
              <a:lnSpc>
                <a:spcPct val="100000"/>
              </a:lnSpc>
              <a:spcBef>
                <a:spcPts val="0"/>
              </a:spcBef>
              <a:spcAft>
                <a:spcPts val="0"/>
              </a:spcAft>
              <a:buClr>
                <a:srgbClr val="0F0F4B"/>
              </a:buClr>
              <a:buSzPts val="1800"/>
              <a:buFont typeface="Scope One"/>
              <a:buNone/>
              <a:defRPr sz="1800" b="0" i="0" u="none" strike="noStrike" cap="none">
                <a:solidFill>
                  <a:srgbClr val="0F0F4B"/>
                </a:solidFill>
                <a:latin typeface="Scope One"/>
                <a:ea typeface="Scope One"/>
                <a:cs typeface="Scope One"/>
                <a:sym typeface="Scope One"/>
              </a:defRPr>
            </a:lvl3pPr>
            <a:lvl4pPr marL="1828800" marR="0" lvl="3" indent="-304800" algn="r" rtl="0">
              <a:lnSpc>
                <a:spcPct val="100000"/>
              </a:lnSpc>
              <a:spcBef>
                <a:spcPts val="0"/>
              </a:spcBef>
              <a:spcAft>
                <a:spcPts val="0"/>
              </a:spcAft>
              <a:buClr>
                <a:srgbClr val="0F0F4B"/>
              </a:buClr>
              <a:buSzPts val="1800"/>
              <a:buFont typeface="Scope One"/>
              <a:buNone/>
              <a:defRPr sz="1800" b="0" i="0" u="none" strike="noStrike" cap="none">
                <a:solidFill>
                  <a:srgbClr val="0F0F4B"/>
                </a:solidFill>
                <a:latin typeface="Scope One"/>
                <a:ea typeface="Scope One"/>
                <a:cs typeface="Scope One"/>
                <a:sym typeface="Scope One"/>
              </a:defRPr>
            </a:lvl4pPr>
            <a:lvl5pPr marL="2286000" marR="0" lvl="4" indent="-304800" algn="r" rtl="0">
              <a:lnSpc>
                <a:spcPct val="100000"/>
              </a:lnSpc>
              <a:spcBef>
                <a:spcPts val="0"/>
              </a:spcBef>
              <a:spcAft>
                <a:spcPts val="0"/>
              </a:spcAft>
              <a:buClr>
                <a:srgbClr val="0F0F4B"/>
              </a:buClr>
              <a:buSzPts val="1800"/>
              <a:buFont typeface="Scope One"/>
              <a:buNone/>
              <a:defRPr sz="1800" b="0" i="0" u="none" strike="noStrike" cap="none">
                <a:solidFill>
                  <a:srgbClr val="0F0F4B"/>
                </a:solidFill>
                <a:latin typeface="Scope One"/>
                <a:ea typeface="Scope One"/>
                <a:cs typeface="Scope One"/>
                <a:sym typeface="Scope One"/>
              </a:defRPr>
            </a:lvl5pPr>
            <a:lvl6pPr marL="2743200" marR="0" lvl="5" indent="-304800" algn="r" rtl="0">
              <a:lnSpc>
                <a:spcPct val="100000"/>
              </a:lnSpc>
              <a:spcBef>
                <a:spcPts val="0"/>
              </a:spcBef>
              <a:spcAft>
                <a:spcPts val="0"/>
              </a:spcAft>
              <a:buClr>
                <a:srgbClr val="0F0F4B"/>
              </a:buClr>
              <a:buSzPts val="1800"/>
              <a:buFont typeface="Scope One"/>
              <a:buNone/>
              <a:defRPr sz="1800" b="0" i="0" u="none" strike="noStrike" cap="none">
                <a:solidFill>
                  <a:srgbClr val="0F0F4B"/>
                </a:solidFill>
                <a:latin typeface="Scope One"/>
                <a:ea typeface="Scope One"/>
                <a:cs typeface="Scope One"/>
                <a:sym typeface="Scope One"/>
              </a:defRPr>
            </a:lvl6pPr>
            <a:lvl7pPr marL="3200400" marR="0" lvl="6" indent="-304800" algn="r" rtl="0">
              <a:lnSpc>
                <a:spcPct val="100000"/>
              </a:lnSpc>
              <a:spcBef>
                <a:spcPts val="0"/>
              </a:spcBef>
              <a:spcAft>
                <a:spcPts val="0"/>
              </a:spcAft>
              <a:buClr>
                <a:srgbClr val="0F0F4B"/>
              </a:buClr>
              <a:buSzPts val="1800"/>
              <a:buFont typeface="Scope One"/>
              <a:buNone/>
              <a:defRPr sz="1800" b="0" i="0" u="none" strike="noStrike" cap="none">
                <a:solidFill>
                  <a:srgbClr val="0F0F4B"/>
                </a:solidFill>
                <a:latin typeface="Scope One"/>
                <a:ea typeface="Scope One"/>
                <a:cs typeface="Scope One"/>
                <a:sym typeface="Scope One"/>
              </a:defRPr>
            </a:lvl7pPr>
            <a:lvl8pPr marL="3657600" marR="0" lvl="7" indent="-304800" algn="r" rtl="0">
              <a:lnSpc>
                <a:spcPct val="100000"/>
              </a:lnSpc>
              <a:spcBef>
                <a:spcPts val="0"/>
              </a:spcBef>
              <a:spcAft>
                <a:spcPts val="0"/>
              </a:spcAft>
              <a:buClr>
                <a:srgbClr val="0F0F4B"/>
              </a:buClr>
              <a:buSzPts val="1800"/>
              <a:buFont typeface="Scope One"/>
              <a:buNone/>
              <a:defRPr sz="1800" b="0" i="0" u="none" strike="noStrike" cap="none">
                <a:solidFill>
                  <a:srgbClr val="0F0F4B"/>
                </a:solidFill>
                <a:latin typeface="Scope One"/>
                <a:ea typeface="Scope One"/>
                <a:cs typeface="Scope One"/>
                <a:sym typeface="Scope One"/>
              </a:defRPr>
            </a:lvl8pPr>
            <a:lvl9pPr marL="4114800" marR="0" lvl="8" indent="-304800" algn="r" rtl="0">
              <a:lnSpc>
                <a:spcPct val="100000"/>
              </a:lnSpc>
              <a:spcBef>
                <a:spcPts val="0"/>
              </a:spcBef>
              <a:spcAft>
                <a:spcPts val="0"/>
              </a:spcAft>
              <a:buClr>
                <a:srgbClr val="0F0F4B"/>
              </a:buClr>
              <a:buSzPts val="1800"/>
              <a:buFont typeface="Scope One"/>
              <a:buNone/>
              <a:defRPr sz="1800" b="0" i="0" u="none" strike="noStrike" cap="none">
                <a:solidFill>
                  <a:srgbClr val="0F0F4B"/>
                </a:solidFill>
                <a:latin typeface="Scope One"/>
                <a:ea typeface="Scope One"/>
                <a:cs typeface="Scope One"/>
                <a:sym typeface="Scope One"/>
              </a:defRPr>
            </a:lvl9pPr>
          </a:lstStyle>
          <a:p>
            <a:pPr algn="just">
              <a:lnSpc>
                <a:spcPct val="150000"/>
              </a:lnSpc>
            </a:pPr>
            <a:endParaRPr lang="en-US" sz="1600" dirty="0">
              <a:latin typeface="Times New Roman" panose="02020603050405020304" pitchFamily="18" charset="0"/>
              <a:cs typeface="Times New Roman" panose="02020603050405020304" pitchFamily="18" charset="0"/>
            </a:endParaRPr>
          </a:p>
          <a:p>
            <a:pPr algn="just">
              <a:lnSpc>
                <a:spcPct val="150000"/>
              </a:lnSpc>
            </a:pPr>
            <a:r>
              <a:rPr lang="en-US" sz="1600" dirty="0" err="1">
                <a:latin typeface="Times New Roman" panose="02020603050405020304" pitchFamily="18" charset="0"/>
                <a:cs typeface="Times New Roman" panose="02020603050405020304" pitchFamily="18" charset="0"/>
              </a:rPr>
              <a:t>Xác</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định</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mối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đe</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dọa</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đối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với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hệ</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thống</a:t>
            </a:r>
            <a:r>
              <a:rPr lang="en-US" sz="1600" dirty="0">
                <a:latin typeface="Times New Roman" panose="02020603050405020304" pitchFamily="18" charset="0"/>
                <a:cs typeface="Times New Roman" panose="02020603050405020304" pitchFamily="18" charset="0"/>
              </a:rPr>
              <a:t>:</a:t>
            </a:r>
          </a:p>
          <a:p>
            <a:pPr algn="just">
              <a:lnSpc>
                <a:spcPct val="150000"/>
              </a:lnSpc>
            </a:pP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Những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truy</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nhập</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bất</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hợp</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pháp</a:t>
            </a:r>
            <a:endParaRPr lang="en-US" sz="1600" dirty="0">
              <a:latin typeface="Times New Roman" panose="02020603050405020304" pitchFamily="18" charset="0"/>
              <a:cs typeface="Times New Roman" panose="02020603050405020304" pitchFamily="18" charset="0"/>
            </a:endParaRPr>
          </a:p>
          <a:p>
            <a:pPr algn="just">
              <a:lnSpc>
                <a:spcPct val="150000"/>
              </a:lnSpc>
            </a:pP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Mối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đe</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dạo</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từ</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bên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trong</a:t>
            </a:r>
            <a:r>
              <a:rPr lang="en-US" sz="16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35737129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548"/>
        <p:cNvGrpSpPr/>
        <p:nvPr/>
      </p:nvGrpSpPr>
      <p:grpSpPr>
        <a:xfrm>
          <a:off x="0" y="0"/>
          <a:ext cx="0" cy="0"/>
          <a:chOff x="0" y="0"/>
          <a:chExt cx="0" cy="0"/>
        </a:xfrm>
      </p:grpSpPr>
      <p:sp>
        <p:nvSpPr>
          <p:cNvPr id="2550" name="Google Shape;2550;p24"/>
          <p:cNvSpPr txBox="1">
            <a:spLocks noGrp="1"/>
          </p:cNvSpPr>
          <p:nvPr>
            <p:ph type="subTitle" idx="1"/>
          </p:nvPr>
        </p:nvSpPr>
        <p:spPr>
          <a:xfrm>
            <a:off x="163033" y="1153439"/>
            <a:ext cx="8431089" cy="3989998"/>
          </a:xfrm>
          <a:prstGeom prst="rect">
            <a:avLst/>
          </a:prstGeom>
        </p:spPr>
        <p:txBody>
          <a:bodyPr spcFirstLastPara="1" wrap="square" lIns="90000" tIns="91425" rIns="91425" bIns="91425" anchor="t" anchorCtr="0">
            <a:noAutofit/>
          </a:bodyPr>
          <a:lstStyle/>
          <a:p>
            <a:pPr algn="just">
              <a:lnSpc>
                <a:spcPct val="150000"/>
              </a:lnSpc>
            </a:pPr>
            <a:r>
              <a:rPr lang="en-US" sz="1600" dirty="0">
                <a:latin typeface="Times New Roman" panose="02020603050405020304" pitchFamily="18" charset="0"/>
                <a:cs typeface="Times New Roman" panose="02020603050405020304" pitchFamily="18" charset="0"/>
              </a:rPr>
              <a:t>		</a:t>
            </a:r>
          </a:p>
          <a:p>
            <a:pPr algn="just">
              <a:lnSpc>
                <a:spcPct val="150000"/>
              </a:lnSpc>
            </a:pP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Chứng</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thực</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tập</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trung</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là</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hoạt</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động</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xác</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thực</a:t>
            </a:r>
            <a:r>
              <a:rPr lang="en-US" sz="1600" dirty="0">
                <a:effectLst/>
                <a:latin typeface="Times New Roman" panose="02020603050405020304" pitchFamily="18" charset="0"/>
                <a:ea typeface="Times New Roman" panose="02020603050405020304" pitchFamily="18" charset="0"/>
              </a:rPr>
              <a:t> ID </a:t>
            </a:r>
            <a:r>
              <a:rPr lang="en-US" sz="1600" dirty="0" err="1">
                <a:effectLst/>
                <a:latin typeface="Times New Roman" panose="02020603050405020304" pitchFamily="18" charset="0"/>
                <a:ea typeface="Times New Roman" panose="02020603050405020304" pitchFamily="18" charset="0"/>
              </a:rPr>
              <a:t>của</a:t>
            </a:r>
            <a:r>
              <a:rPr lang="en-US" sz="1600" dirty="0">
                <a:effectLst/>
                <a:latin typeface="Times New Roman" panose="02020603050405020304" pitchFamily="18" charset="0"/>
                <a:ea typeface="Times New Roman" panose="02020603050405020304" pitchFamily="18" charset="0"/>
              </a:rPr>
              <a:t> user. </a:t>
            </a:r>
            <a:r>
              <a:rPr lang="en-US" sz="1600" dirty="0" err="1">
                <a:effectLst/>
                <a:latin typeface="Times New Roman" panose="02020603050405020304" pitchFamily="18" charset="0"/>
                <a:ea typeface="Times New Roman" panose="02020603050405020304" pitchFamily="18" charset="0"/>
              </a:rPr>
              <a:t>Trong</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trường</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hợp</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này</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sử</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dụng</a:t>
            </a:r>
            <a:r>
              <a:rPr lang="en-US" sz="1600" dirty="0">
                <a:effectLst/>
                <a:latin typeface="Times New Roman" panose="02020603050405020304" pitchFamily="18" charset="0"/>
                <a:ea typeface="Times New Roman" panose="02020603050405020304" pitchFamily="18" charset="0"/>
              </a:rPr>
              <a:t> Public Key Infrastructure (PKI) </a:t>
            </a:r>
            <a:r>
              <a:rPr lang="en-US" sz="1600" dirty="0" err="1">
                <a:effectLst/>
                <a:latin typeface="Times New Roman" panose="02020603050405020304" pitchFamily="18" charset="0"/>
                <a:ea typeface="Times New Roman" panose="02020603050405020304" pitchFamily="18" charset="0"/>
              </a:rPr>
              <a:t>như</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một</a:t>
            </a:r>
            <a:r>
              <a:rPr lang="en-US" sz="1600" dirty="0">
                <a:effectLst/>
                <a:latin typeface="Times New Roman" panose="02020603050405020304" pitchFamily="18" charset="0"/>
                <a:ea typeface="Times New Roman" panose="02020603050405020304" pitchFamily="18" charset="0"/>
              </a:rPr>
              <a:t> certificate </a:t>
            </a:r>
            <a:r>
              <a:rPr lang="en-US" sz="1600" dirty="0" err="1">
                <a:effectLst/>
                <a:latin typeface="Times New Roman" panose="02020603050405020304" pitchFamily="18" charset="0"/>
                <a:ea typeface="Times New Roman" panose="02020603050405020304" pitchFamily="18" charset="0"/>
              </a:rPr>
              <a:t>số</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được</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mã</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hóa</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bởi</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chữ</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kí</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bên</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thứ</a:t>
            </a:r>
            <a:r>
              <a:rPr lang="en-US" sz="1600" dirty="0">
                <a:effectLst/>
                <a:latin typeface="Times New Roman" panose="02020603050405020304" pitchFamily="18" charset="0"/>
                <a:ea typeface="Times New Roman" panose="02020603050405020304" pitchFamily="18" charset="0"/>
              </a:rPr>
              <a:t> 3. </a:t>
            </a:r>
            <a:r>
              <a:rPr lang="en-US" sz="1600" dirty="0" err="1">
                <a:effectLst/>
                <a:latin typeface="Times New Roman" panose="02020603050405020304" pitchFamily="18" charset="0"/>
                <a:ea typeface="Times New Roman" panose="02020603050405020304" pitchFamily="18" charset="0"/>
              </a:rPr>
              <a:t>Bên</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thứ</a:t>
            </a:r>
            <a:r>
              <a:rPr lang="en-US" sz="1600" dirty="0">
                <a:effectLst/>
                <a:latin typeface="Times New Roman" panose="02020603050405020304" pitchFamily="18" charset="0"/>
                <a:ea typeface="Times New Roman" panose="02020603050405020304" pitchFamily="18" charset="0"/>
              </a:rPr>
              <a:t> 3 </a:t>
            </a:r>
            <a:r>
              <a:rPr lang="en-US" sz="1600" dirty="0" err="1">
                <a:effectLst/>
                <a:latin typeface="Times New Roman" panose="02020603050405020304" pitchFamily="18" charset="0"/>
                <a:ea typeface="Times New Roman" panose="02020603050405020304" pitchFamily="18" charset="0"/>
              </a:rPr>
              <a:t>được</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gọi</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là</a:t>
            </a:r>
            <a:r>
              <a:rPr lang="en-US" sz="1600" dirty="0">
                <a:effectLst/>
                <a:latin typeface="Times New Roman" panose="02020603050405020304" pitchFamily="18" charset="0"/>
                <a:ea typeface="Times New Roman" panose="02020603050405020304" pitchFamily="18" charset="0"/>
              </a:rPr>
              <a:t> CA</a:t>
            </a:r>
            <a:endParaRPr lang="en-US" sz="1600" dirty="0">
              <a:latin typeface="Times New Roman" panose="02020603050405020304" pitchFamily="18" charset="0"/>
              <a:cs typeface="Times New Roman" panose="02020603050405020304" pitchFamily="18" charset="0"/>
            </a:endParaRPr>
          </a:p>
          <a:p>
            <a:pPr algn="just">
              <a:lnSpc>
                <a:spcPct val="150000"/>
              </a:lnSpc>
            </a:pPr>
            <a:endParaRPr lang="en-US" sz="1600" dirty="0">
              <a:latin typeface="Times New Roman" panose="02020603050405020304" pitchFamily="18" charset="0"/>
              <a:cs typeface="Times New Roman" panose="02020603050405020304" pitchFamily="18" charset="0"/>
            </a:endParaRPr>
          </a:p>
          <a:p>
            <a:pPr algn="just">
              <a:lnSpc>
                <a:spcPct val="150000"/>
              </a:lnSpc>
            </a:pPr>
            <a:endParaRPr lang="en-US" sz="1600" dirty="0">
              <a:latin typeface="Times New Roman" panose="02020603050405020304" pitchFamily="18" charset="0"/>
              <a:cs typeface="Times New Roman" panose="02020603050405020304" pitchFamily="18" charset="0"/>
            </a:endParaRPr>
          </a:p>
          <a:p>
            <a:pPr algn="just">
              <a:lnSpc>
                <a:spcPct val="150000"/>
              </a:lnSpc>
            </a:pPr>
            <a:r>
              <a:rPr lang="en-US" sz="1600" dirty="0">
                <a:latin typeface="Times New Roman" panose="02020603050405020304" pitchFamily="18" charset="0"/>
                <a:cs typeface="Times New Roman" panose="02020603050405020304" pitchFamily="18" charset="0"/>
              </a:rPr>
              <a:t>		</a:t>
            </a:r>
            <a:r>
              <a:rPr lang="vi-VN" sz="1600" dirty="0">
                <a:latin typeface="Times New Roman" panose="02020603050405020304" pitchFamily="18" charset="0"/>
                <a:cs typeface="Times New Roman" panose="02020603050405020304" pitchFamily="18" charset="0"/>
              </a:rPr>
              <a:t>Chứng thực 802.1x là một chứng thực chuẩn IEEE, được sử dụng cho mạng có dây lẫn không dây. Là phương pháp đóng mở dựa trên điều kiện mà server AAA xác thực. Các thiết bị muốn đi vào mạng có dây được gọi là supplicant</a:t>
            </a:r>
          </a:p>
        </p:txBody>
      </p:sp>
      <p:sp>
        <p:nvSpPr>
          <p:cNvPr id="4" name="Rectangle 3">
            <a:extLst>
              <a:ext uri="{FF2B5EF4-FFF2-40B4-BE49-F238E27FC236}">
                <a16:creationId xmlns:a16="http://schemas.microsoft.com/office/drawing/2014/main" id="{59D69C9F-46AC-4396-B023-9DAB2FA8A561}"/>
              </a:ext>
            </a:extLst>
          </p:cNvPr>
          <p:cNvSpPr/>
          <p:nvPr/>
        </p:nvSpPr>
        <p:spPr>
          <a:xfrm>
            <a:off x="771160" y="184499"/>
            <a:ext cx="7630685" cy="600293"/>
          </a:xfrm>
          <a:prstGeom prst="rect">
            <a:avLst/>
          </a:prstGeom>
        </p:spPr>
        <p:txBody>
          <a:bodyPr wrap="square">
            <a:spAutoFit/>
          </a:bodyPr>
          <a:lstStyle/>
          <a:p>
            <a:pPr algn="ctr">
              <a:lnSpc>
                <a:spcPct val="150000"/>
              </a:lnSpc>
            </a:pPr>
            <a:r>
              <a:rPr lang="en-US" sz="2500" b="1" dirty="0">
                <a:latin typeface="Times New Roman" panose="02020603050405020304" pitchFamily="18" charset="0"/>
                <a:cs typeface="Times New Roman" panose="02020603050405020304" pitchFamily="18" charset="0"/>
              </a:rPr>
              <a:t>3.3 Giao </a:t>
            </a:r>
            <a:r>
              <a:rPr lang="en-US" sz="2500" b="1" dirty="0" err="1">
                <a:latin typeface="Times New Roman" panose="02020603050405020304" pitchFamily="18" charset="0"/>
                <a:cs typeface="Times New Roman" panose="02020603050405020304" pitchFamily="18" charset="0"/>
              </a:rPr>
              <a:t>thức</a:t>
            </a:r>
            <a:r>
              <a:rPr lang="en-US" sz="2500" b="1" dirty="0">
                <a:latin typeface="Times New Roman" panose="02020603050405020304" pitchFamily="18" charset="0"/>
                <a:cs typeface="Times New Roman" panose="02020603050405020304" pitchFamily="18" charset="0"/>
              </a:rPr>
              <a:t> </a:t>
            </a:r>
            <a:r>
              <a:rPr lang="en-US" sz="2500" b="1" dirty="0" err="1">
                <a:latin typeface="Times New Roman" panose="02020603050405020304" pitchFamily="18" charset="0"/>
                <a:cs typeface="Times New Roman" panose="02020603050405020304" pitchFamily="18" charset="0"/>
              </a:rPr>
              <a:t>bảo</a:t>
            </a:r>
            <a:r>
              <a:rPr lang="en-US" sz="2500" b="1" dirty="0">
                <a:latin typeface="Times New Roman" panose="02020603050405020304" pitchFamily="18" charset="0"/>
                <a:cs typeface="Times New Roman" panose="02020603050405020304" pitchFamily="18" charset="0"/>
              </a:rPr>
              <a:t> </a:t>
            </a:r>
            <a:r>
              <a:rPr lang="en-US" sz="2500" b="1" dirty="0" err="1">
                <a:latin typeface="Times New Roman" panose="02020603050405020304" pitchFamily="18" charset="0"/>
                <a:cs typeface="Times New Roman" panose="02020603050405020304" pitchFamily="18" charset="0"/>
              </a:rPr>
              <a:t>mật</a:t>
            </a:r>
            <a:r>
              <a:rPr lang="en-US" sz="2500" b="1" dirty="0">
                <a:latin typeface="Times New Roman" panose="02020603050405020304" pitchFamily="18" charset="0"/>
                <a:cs typeface="Times New Roman" panose="02020603050405020304" pitchFamily="18" charset="0"/>
              </a:rPr>
              <a:t> 802.1x</a:t>
            </a:r>
          </a:p>
        </p:txBody>
      </p:sp>
      <p:grpSp>
        <p:nvGrpSpPr>
          <p:cNvPr id="7" name="Google Shape;2557;p25">
            <a:extLst>
              <a:ext uri="{FF2B5EF4-FFF2-40B4-BE49-F238E27FC236}">
                <a16:creationId xmlns:a16="http://schemas.microsoft.com/office/drawing/2014/main" id="{459571AF-D08C-4517-88CF-80218F430BB2}"/>
              </a:ext>
            </a:extLst>
          </p:cNvPr>
          <p:cNvGrpSpPr/>
          <p:nvPr/>
        </p:nvGrpSpPr>
        <p:grpSpPr>
          <a:xfrm rot="-8839275">
            <a:off x="7489684" y="419288"/>
            <a:ext cx="1158604" cy="1369064"/>
            <a:chOff x="1286350" y="1839150"/>
            <a:chExt cx="137875" cy="164775"/>
          </a:xfrm>
        </p:grpSpPr>
        <p:sp>
          <p:nvSpPr>
            <p:cNvPr id="8" name="Google Shape;2558;p25">
              <a:extLst>
                <a:ext uri="{FF2B5EF4-FFF2-40B4-BE49-F238E27FC236}">
                  <a16:creationId xmlns:a16="http://schemas.microsoft.com/office/drawing/2014/main" id="{C564317E-ECA9-4CD0-9471-BF55D1796060}"/>
                </a:ext>
              </a:extLst>
            </p:cNvPr>
            <p:cNvSpPr/>
            <p:nvPr/>
          </p:nvSpPr>
          <p:spPr>
            <a:xfrm>
              <a:off x="1286350" y="1887900"/>
              <a:ext cx="105475" cy="116025"/>
            </a:xfrm>
            <a:custGeom>
              <a:avLst/>
              <a:gdLst/>
              <a:ahLst/>
              <a:cxnLst/>
              <a:rect l="l" t="t" r="r" b="b"/>
              <a:pathLst>
                <a:path w="4219" h="4641" extrusionOk="0">
                  <a:moveTo>
                    <a:pt x="3227" y="1"/>
                  </a:moveTo>
                  <a:cubicBezTo>
                    <a:pt x="3081" y="1"/>
                    <a:pt x="2949" y="52"/>
                    <a:pt x="2861" y="155"/>
                  </a:cubicBezTo>
                  <a:lnTo>
                    <a:pt x="860" y="2894"/>
                  </a:lnTo>
                  <a:cubicBezTo>
                    <a:pt x="842" y="2922"/>
                    <a:pt x="868" y="2957"/>
                    <a:pt x="903" y="2957"/>
                  </a:cubicBezTo>
                  <a:cubicBezTo>
                    <a:pt x="907" y="2957"/>
                    <a:pt x="912" y="2957"/>
                    <a:pt x="918" y="2955"/>
                  </a:cubicBezTo>
                  <a:lnTo>
                    <a:pt x="1090" y="2861"/>
                  </a:lnTo>
                  <a:lnTo>
                    <a:pt x="15" y="4579"/>
                  </a:lnTo>
                  <a:cubicBezTo>
                    <a:pt x="0" y="4610"/>
                    <a:pt x="21" y="4640"/>
                    <a:pt x="48" y="4640"/>
                  </a:cubicBezTo>
                  <a:cubicBezTo>
                    <a:pt x="58" y="4640"/>
                    <a:pt x="68" y="4637"/>
                    <a:pt x="77" y="4628"/>
                  </a:cubicBezTo>
                  <a:lnTo>
                    <a:pt x="2484" y="2496"/>
                  </a:lnTo>
                  <a:lnTo>
                    <a:pt x="2459" y="2660"/>
                  </a:lnTo>
                  <a:cubicBezTo>
                    <a:pt x="2456" y="2686"/>
                    <a:pt x="2478" y="2704"/>
                    <a:pt x="2499" y="2704"/>
                  </a:cubicBezTo>
                  <a:cubicBezTo>
                    <a:pt x="2508" y="2704"/>
                    <a:pt x="2517" y="2700"/>
                    <a:pt x="2525" y="2693"/>
                  </a:cubicBezTo>
                  <a:lnTo>
                    <a:pt x="4022" y="1159"/>
                  </a:lnTo>
                  <a:cubicBezTo>
                    <a:pt x="4218" y="938"/>
                    <a:pt x="4128" y="540"/>
                    <a:pt x="3833" y="282"/>
                  </a:cubicBezTo>
                  <a:lnTo>
                    <a:pt x="3755" y="216"/>
                  </a:lnTo>
                  <a:cubicBezTo>
                    <a:pt x="3594" y="73"/>
                    <a:pt x="3401" y="1"/>
                    <a:pt x="3227" y="1"/>
                  </a:cubicBezTo>
                  <a:close/>
                </a:path>
              </a:pathLst>
            </a:custGeom>
            <a:solidFill>
              <a:srgbClr val="0F0F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559;p25">
              <a:extLst>
                <a:ext uri="{FF2B5EF4-FFF2-40B4-BE49-F238E27FC236}">
                  <a16:creationId xmlns:a16="http://schemas.microsoft.com/office/drawing/2014/main" id="{5199A9E1-CAD9-4CDC-9776-46DCEF79F419}"/>
                </a:ext>
              </a:extLst>
            </p:cNvPr>
            <p:cNvSpPr/>
            <p:nvPr/>
          </p:nvSpPr>
          <p:spPr>
            <a:xfrm>
              <a:off x="1295975" y="1892950"/>
              <a:ext cx="90625" cy="99800"/>
            </a:xfrm>
            <a:custGeom>
              <a:avLst/>
              <a:gdLst/>
              <a:ahLst/>
              <a:cxnLst/>
              <a:rect l="l" t="t" r="r" b="b"/>
              <a:pathLst>
                <a:path w="3625" h="3992" extrusionOk="0">
                  <a:moveTo>
                    <a:pt x="2865" y="0"/>
                  </a:moveTo>
                  <a:cubicBezTo>
                    <a:pt x="2735" y="0"/>
                    <a:pt x="2613" y="47"/>
                    <a:pt x="2529" y="141"/>
                  </a:cubicBezTo>
                  <a:lnTo>
                    <a:pt x="779" y="2511"/>
                  </a:lnTo>
                  <a:cubicBezTo>
                    <a:pt x="760" y="2533"/>
                    <a:pt x="775" y="2560"/>
                    <a:pt x="799" y="2560"/>
                  </a:cubicBezTo>
                  <a:cubicBezTo>
                    <a:pt x="807" y="2560"/>
                    <a:pt x="815" y="2558"/>
                    <a:pt x="824" y="2552"/>
                  </a:cubicBezTo>
                  <a:lnTo>
                    <a:pt x="963" y="2474"/>
                  </a:lnTo>
                  <a:lnTo>
                    <a:pt x="963" y="2474"/>
                  </a:lnTo>
                  <a:lnTo>
                    <a:pt x="16" y="3942"/>
                  </a:lnTo>
                  <a:cubicBezTo>
                    <a:pt x="0" y="3965"/>
                    <a:pt x="21" y="3991"/>
                    <a:pt x="44" y="3991"/>
                  </a:cubicBezTo>
                  <a:cubicBezTo>
                    <a:pt x="51" y="3991"/>
                    <a:pt x="58" y="3989"/>
                    <a:pt x="65" y="3983"/>
                  </a:cubicBezTo>
                  <a:lnTo>
                    <a:pt x="2132" y="2109"/>
                  </a:lnTo>
                  <a:lnTo>
                    <a:pt x="2107" y="2245"/>
                  </a:lnTo>
                  <a:cubicBezTo>
                    <a:pt x="2102" y="2270"/>
                    <a:pt x="2118" y="2287"/>
                    <a:pt x="2136" y="2287"/>
                  </a:cubicBezTo>
                  <a:cubicBezTo>
                    <a:pt x="2145" y="2287"/>
                    <a:pt x="2154" y="2283"/>
                    <a:pt x="2160" y="2273"/>
                  </a:cubicBezTo>
                  <a:lnTo>
                    <a:pt x="3452" y="937"/>
                  </a:lnTo>
                  <a:cubicBezTo>
                    <a:pt x="3624" y="740"/>
                    <a:pt x="3567" y="412"/>
                    <a:pt x="3329" y="207"/>
                  </a:cubicBezTo>
                  <a:lnTo>
                    <a:pt x="3268" y="158"/>
                  </a:lnTo>
                  <a:cubicBezTo>
                    <a:pt x="3148" y="52"/>
                    <a:pt x="3002" y="0"/>
                    <a:pt x="2865" y="0"/>
                  </a:cubicBezTo>
                  <a:close/>
                </a:path>
              </a:pathLst>
            </a:custGeom>
            <a:solidFill>
              <a:srgbClr val="4128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560;p25">
              <a:extLst>
                <a:ext uri="{FF2B5EF4-FFF2-40B4-BE49-F238E27FC236}">
                  <a16:creationId xmlns:a16="http://schemas.microsoft.com/office/drawing/2014/main" id="{1A1AA823-59B6-43F1-BD15-14D08E4C9BAD}"/>
                </a:ext>
              </a:extLst>
            </p:cNvPr>
            <p:cNvSpPr/>
            <p:nvPr/>
          </p:nvSpPr>
          <p:spPr>
            <a:xfrm>
              <a:off x="1320150" y="1899225"/>
              <a:ext cx="59075" cy="65950"/>
            </a:xfrm>
            <a:custGeom>
              <a:avLst/>
              <a:gdLst/>
              <a:ahLst/>
              <a:cxnLst/>
              <a:rect l="l" t="t" r="r" b="b"/>
              <a:pathLst>
                <a:path w="2363" h="2638" extrusionOk="0">
                  <a:moveTo>
                    <a:pt x="496" y="1649"/>
                  </a:moveTo>
                  <a:lnTo>
                    <a:pt x="1616" y="128"/>
                  </a:lnTo>
                  <a:cubicBezTo>
                    <a:pt x="1722" y="1"/>
                    <a:pt x="1948" y="13"/>
                    <a:pt x="2112" y="157"/>
                  </a:cubicBezTo>
                  <a:lnTo>
                    <a:pt x="2153" y="194"/>
                  </a:lnTo>
                  <a:cubicBezTo>
                    <a:pt x="2317" y="337"/>
                    <a:pt x="2362" y="559"/>
                    <a:pt x="2251" y="682"/>
                  </a:cubicBezTo>
                  <a:lnTo>
                    <a:pt x="1419" y="1539"/>
                  </a:lnTo>
                  <a:cubicBezTo>
                    <a:pt x="1407" y="1551"/>
                    <a:pt x="1374" y="1543"/>
                    <a:pt x="1378" y="1518"/>
                  </a:cubicBezTo>
                  <a:lnTo>
                    <a:pt x="1390" y="1436"/>
                  </a:lnTo>
                  <a:lnTo>
                    <a:pt x="58" y="2617"/>
                  </a:lnTo>
                  <a:cubicBezTo>
                    <a:pt x="37" y="2638"/>
                    <a:pt x="0" y="2613"/>
                    <a:pt x="21" y="2588"/>
                  </a:cubicBezTo>
                  <a:lnTo>
                    <a:pt x="615" y="1645"/>
                  </a:lnTo>
                  <a:lnTo>
                    <a:pt x="533" y="1690"/>
                  </a:lnTo>
                  <a:cubicBezTo>
                    <a:pt x="509" y="1703"/>
                    <a:pt x="484" y="1670"/>
                    <a:pt x="496" y="1649"/>
                  </a:cubicBezTo>
                  <a:close/>
                </a:path>
              </a:pathLst>
            </a:custGeom>
            <a:solidFill>
              <a:srgbClr val="753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561;p25">
              <a:extLst>
                <a:ext uri="{FF2B5EF4-FFF2-40B4-BE49-F238E27FC236}">
                  <a16:creationId xmlns:a16="http://schemas.microsoft.com/office/drawing/2014/main" id="{9D275C4A-969B-4645-9F23-DDFB2715714D}"/>
                </a:ext>
              </a:extLst>
            </p:cNvPr>
            <p:cNvSpPr/>
            <p:nvPr/>
          </p:nvSpPr>
          <p:spPr>
            <a:xfrm>
              <a:off x="1332425" y="1900250"/>
              <a:ext cx="44625" cy="41100"/>
            </a:xfrm>
            <a:custGeom>
              <a:avLst/>
              <a:gdLst/>
              <a:ahLst/>
              <a:cxnLst/>
              <a:rect l="l" t="t" r="r" b="b"/>
              <a:pathLst>
                <a:path w="1785" h="1644" extrusionOk="0">
                  <a:moveTo>
                    <a:pt x="1333" y="1"/>
                  </a:moveTo>
                  <a:cubicBezTo>
                    <a:pt x="1250" y="1"/>
                    <a:pt x="1174" y="30"/>
                    <a:pt x="1125" y="87"/>
                  </a:cubicBezTo>
                  <a:lnTo>
                    <a:pt x="18" y="1592"/>
                  </a:lnTo>
                  <a:cubicBezTo>
                    <a:pt x="0" y="1616"/>
                    <a:pt x="18" y="1644"/>
                    <a:pt x="42" y="1644"/>
                  </a:cubicBezTo>
                  <a:cubicBezTo>
                    <a:pt x="46" y="1644"/>
                    <a:pt x="50" y="1643"/>
                    <a:pt x="55" y="1641"/>
                  </a:cubicBezTo>
                  <a:lnTo>
                    <a:pt x="108" y="1608"/>
                  </a:lnTo>
                  <a:lnTo>
                    <a:pt x="1174" y="165"/>
                  </a:lnTo>
                  <a:cubicBezTo>
                    <a:pt x="1225" y="105"/>
                    <a:pt x="1300" y="76"/>
                    <a:pt x="1382" y="76"/>
                  </a:cubicBezTo>
                  <a:cubicBezTo>
                    <a:pt x="1479" y="76"/>
                    <a:pt x="1586" y="116"/>
                    <a:pt x="1674" y="194"/>
                  </a:cubicBezTo>
                  <a:lnTo>
                    <a:pt x="1715" y="231"/>
                  </a:lnTo>
                  <a:cubicBezTo>
                    <a:pt x="1744" y="255"/>
                    <a:pt x="1764" y="280"/>
                    <a:pt x="1785" y="313"/>
                  </a:cubicBezTo>
                  <a:cubicBezTo>
                    <a:pt x="1760" y="255"/>
                    <a:pt x="1719" y="198"/>
                    <a:pt x="1662" y="153"/>
                  </a:cubicBezTo>
                  <a:lnTo>
                    <a:pt x="1621" y="116"/>
                  </a:lnTo>
                  <a:cubicBezTo>
                    <a:pt x="1533" y="39"/>
                    <a:pt x="1428" y="1"/>
                    <a:pt x="1333" y="1"/>
                  </a:cubicBezTo>
                  <a:close/>
                </a:path>
              </a:pathLst>
            </a:custGeom>
            <a:solidFill>
              <a:srgbClr val="2310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562;p25">
              <a:extLst>
                <a:ext uri="{FF2B5EF4-FFF2-40B4-BE49-F238E27FC236}">
                  <a16:creationId xmlns:a16="http://schemas.microsoft.com/office/drawing/2014/main" id="{BBA81DD8-5773-48C2-81EC-2502E6E28D5D}"/>
                </a:ext>
              </a:extLst>
            </p:cNvPr>
            <p:cNvSpPr/>
            <p:nvPr/>
          </p:nvSpPr>
          <p:spPr>
            <a:xfrm>
              <a:off x="1320325" y="1942300"/>
              <a:ext cx="16350" cy="22400"/>
            </a:xfrm>
            <a:custGeom>
              <a:avLst/>
              <a:gdLst/>
              <a:ahLst/>
              <a:cxnLst/>
              <a:rect l="l" t="t" r="r" b="b"/>
              <a:pathLst>
                <a:path w="654" h="896" extrusionOk="0">
                  <a:moveTo>
                    <a:pt x="653" y="0"/>
                  </a:moveTo>
                  <a:lnTo>
                    <a:pt x="506" y="74"/>
                  </a:lnTo>
                  <a:lnTo>
                    <a:pt x="14" y="853"/>
                  </a:lnTo>
                  <a:cubicBezTo>
                    <a:pt x="1" y="875"/>
                    <a:pt x="18" y="895"/>
                    <a:pt x="38" y="895"/>
                  </a:cubicBezTo>
                  <a:cubicBezTo>
                    <a:pt x="43" y="895"/>
                    <a:pt x="49" y="894"/>
                    <a:pt x="55" y="890"/>
                  </a:cubicBezTo>
                  <a:lnTo>
                    <a:pt x="141" y="812"/>
                  </a:lnTo>
                  <a:lnTo>
                    <a:pt x="653" y="0"/>
                  </a:lnTo>
                  <a:close/>
                </a:path>
              </a:pathLst>
            </a:custGeom>
            <a:solidFill>
              <a:srgbClr val="2310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563;p25">
              <a:extLst>
                <a:ext uri="{FF2B5EF4-FFF2-40B4-BE49-F238E27FC236}">
                  <a16:creationId xmlns:a16="http://schemas.microsoft.com/office/drawing/2014/main" id="{2D3548A9-A8D8-4603-A572-A02709C2A645}"/>
                </a:ext>
              </a:extLst>
            </p:cNvPr>
            <p:cNvSpPr/>
            <p:nvPr/>
          </p:nvSpPr>
          <p:spPr>
            <a:xfrm>
              <a:off x="1358675" y="1891925"/>
              <a:ext cx="28025" cy="24650"/>
            </a:xfrm>
            <a:custGeom>
              <a:avLst/>
              <a:gdLst/>
              <a:ahLst/>
              <a:cxnLst/>
              <a:rect l="l" t="t" r="r" b="b"/>
              <a:pathLst>
                <a:path w="1121" h="986" extrusionOk="0">
                  <a:moveTo>
                    <a:pt x="528" y="1"/>
                  </a:moveTo>
                  <a:cubicBezTo>
                    <a:pt x="371" y="1"/>
                    <a:pt x="217" y="73"/>
                    <a:pt x="116" y="211"/>
                  </a:cubicBezTo>
                  <a:lnTo>
                    <a:pt x="30" y="326"/>
                  </a:lnTo>
                  <a:cubicBezTo>
                    <a:pt x="1" y="363"/>
                    <a:pt x="9" y="408"/>
                    <a:pt x="42" y="436"/>
                  </a:cubicBezTo>
                  <a:lnTo>
                    <a:pt x="751" y="970"/>
                  </a:lnTo>
                  <a:cubicBezTo>
                    <a:pt x="767" y="980"/>
                    <a:pt x="784" y="985"/>
                    <a:pt x="800" y="985"/>
                  </a:cubicBezTo>
                  <a:cubicBezTo>
                    <a:pt x="822" y="985"/>
                    <a:pt x="844" y="975"/>
                    <a:pt x="858" y="953"/>
                  </a:cubicBezTo>
                  <a:lnTo>
                    <a:pt x="944" y="834"/>
                  </a:lnTo>
                  <a:cubicBezTo>
                    <a:pt x="1120" y="605"/>
                    <a:pt x="1075" y="281"/>
                    <a:pt x="842" y="108"/>
                  </a:cubicBezTo>
                  <a:cubicBezTo>
                    <a:pt x="747" y="36"/>
                    <a:pt x="637" y="1"/>
                    <a:pt x="528" y="1"/>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564;p25">
              <a:extLst>
                <a:ext uri="{FF2B5EF4-FFF2-40B4-BE49-F238E27FC236}">
                  <a16:creationId xmlns:a16="http://schemas.microsoft.com/office/drawing/2014/main" id="{A092F86E-B8BB-474B-BDD1-BDE4BA93D849}"/>
                </a:ext>
              </a:extLst>
            </p:cNvPr>
            <p:cNvSpPr/>
            <p:nvPr/>
          </p:nvSpPr>
          <p:spPr>
            <a:xfrm>
              <a:off x="1358800" y="1897900"/>
              <a:ext cx="23700" cy="18175"/>
            </a:xfrm>
            <a:custGeom>
              <a:avLst/>
              <a:gdLst/>
              <a:ahLst/>
              <a:cxnLst/>
              <a:rect l="l" t="t" r="r" b="b"/>
              <a:pathLst>
                <a:path w="948" h="727" extrusionOk="0">
                  <a:moveTo>
                    <a:pt x="75" y="0"/>
                  </a:moveTo>
                  <a:cubicBezTo>
                    <a:pt x="56" y="0"/>
                    <a:pt x="37" y="8"/>
                    <a:pt x="25" y="25"/>
                  </a:cubicBezTo>
                  <a:cubicBezTo>
                    <a:pt x="0" y="58"/>
                    <a:pt x="8" y="99"/>
                    <a:pt x="37" y="120"/>
                  </a:cubicBezTo>
                  <a:lnTo>
                    <a:pt x="832" y="714"/>
                  </a:lnTo>
                  <a:cubicBezTo>
                    <a:pt x="842" y="722"/>
                    <a:pt x="855" y="727"/>
                    <a:pt x="868" y="727"/>
                  </a:cubicBezTo>
                  <a:cubicBezTo>
                    <a:pt x="887" y="727"/>
                    <a:pt x="908" y="717"/>
                    <a:pt x="923" y="698"/>
                  </a:cubicBezTo>
                  <a:cubicBezTo>
                    <a:pt x="947" y="669"/>
                    <a:pt x="939" y="628"/>
                    <a:pt x="910" y="608"/>
                  </a:cubicBezTo>
                  <a:lnTo>
                    <a:pt x="115" y="13"/>
                  </a:lnTo>
                  <a:cubicBezTo>
                    <a:pt x="103" y="4"/>
                    <a:pt x="89" y="0"/>
                    <a:pt x="75" y="0"/>
                  </a:cubicBez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565;p25">
              <a:extLst>
                <a:ext uri="{FF2B5EF4-FFF2-40B4-BE49-F238E27FC236}">
                  <a16:creationId xmlns:a16="http://schemas.microsoft.com/office/drawing/2014/main" id="{BC030A4A-EAE8-4C7B-94AC-75B965FF127B}"/>
                </a:ext>
              </a:extLst>
            </p:cNvPr>
            <p:cNvSpPr/>
            <p:nvPr/>
          </p:nvSpPr>
          <p:spPr>
            <a:xfrm>
              <a:off x="1365550" y="1847050"/>
              <a:ext cx="56000" cy="60200"/>
            </a:xfrm>
            <a:custGeom>
              <a:avLst/>
              <a:gdLst/>
              <a:ahLst/>
              <a:cxnLst/>
              <a:rect l="l" t="t" r="r" b="b"/>
              <a:pathLst>
                <a:path w="2240" h="2408" extrusionOk="0">
                  <a:moveTo>
                    <a:pt x="1264" y="1"/>
                  </a:moveTo>
                  <a:lnTo>
                    <a:pt x="1" y="1674"/>
                  </a:lnTo>
                  <a:lnTo>
                    <a:pt x="977" y="2408"/>
                  </a:lnTo>
                  <a:lnTo>
                    <a:pt x="2240" y="735"/>
                  </a:lnTo>
                  <a:lnTo>
                    <a:pt x="1264" y="1"/>
                  </a:lnTo>
                  <a:close/>
                </a:path>
              </a:pathLst>
            </a:custGeom>
            <a:solidFill>
              <a:srgbClr val="F3F2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566;p25">
              <a:extLst>
                <a:ext uri="{FF2B5EF4-FFF2-40B4-BE49-F238E27FC236}">
                  <a16:creationId xmlns:a16="http://schemas.microsoft.com/office/drawing/2014/main" id="{D6632BFF-C178-4E11-AFF7-03B5E722F536}"/>
                </a:ext>
              </a:extLst>
            </p:cNvPr>
            <p:cNvSpPr/>
            <p:nvPr/>
          </p:nvSpPr>
          <p:spPr>
            <a:xfrm>
              <a:off x="1397125" y="1839150"/>
              <a:ext cx="27100" cy="26375"/>
            </a:xfrm>
            <a:custGeom>
              <a:avLst/>
              <a:gdLst/>
              <a:ahLst/>
              <a:cxnLst/>
              <a:rect l="l" t="t" r="r" b="b"/>
              <a:pathLst>
                <a:path w="1084" h="1055" extrusionOk="0">
                  <a:moveTo>
                    <a:pt x="833" y="1"/>
                  </a:moveTo>
                  <a:cubicBezTo>
                    <a:pt x="776" y="1"/>
                    <a:pt x="735" y="26"/>
                    <a:pt x="735" y="26"/>
                  </a:cubicBezTo>
                  <a:lnTo>
                    <a:pt x="1" y="317"/>
                  </a:lnTo>
                  <a:lnTo>
                    <a:pt x="489" y="686"/>
                  </a:lnTo>
                  <a:lnTo>
                    <a:pt x="977" y="1055"/>
                  </a:lnTo>
                  <a:lnTo>
                    <a:pt x="1055" y="263"/>
                  </a:lnTo>
                  <a:cubicBezTo>
                    <a:pt x="1055" y="263"/>
                    <a:pt x="1083" y="140"/>
                    <a:pt x="964" y="50"/>
                  </a:cubicBezTo>
                  <a:cubicBezTo>
                    <a:pt x="918" y="12"/>
                    <a:pt x="872" y="1"/>
                    <a:pt x="833" y="1"/>
                  </a:cubicBez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567;p25">
              <a:extLst>
                <a:ext uri="{FF2B5EF4-FFF2-40B4-BE49-F238E27FC236}">
                  <a16:creationId xmlns:a16="http://schemas.microsoft.com/office/drawing/2014/main" id="{5E1EE664-52E6-4679-A2BC-9BFCAB44DBB2}"/>
                </a:ext>
              </a:extLst>
            </p:cNvPr>
            <p:cNvSpPr/>
            <p:nvPr/>
          </p:nvSpPr>
          <p:spPr>
            <a:xfrm>
              <a:off x="1362175" y="1886175"/>
              <a:ext cx="31175" cy="23900"/>
            </a:xfrm>
            <a:custGeom>
              <a:avLst/>
              <a:gdLst/>
              <a:ahLst/>
              <a:cxnLst/>
              <a:rect l="l" t="t" r="r" b="b"/>
              <a:pathLst>
                <a:path w="1247" h="956" extrusionOk="0">
                  <a:moveTo>
                    <a:pt x="88" y="0"/>
                  </a:moveTo>
                  <a:cubicBezTo>
                    <a:pt x="66" y="0"/>
                    <a:pt x="42" y="11"/>
                    <a:pt x="25" y="31"/>
                  </a:cubicBezTo>
                  <a:cubicBezTo>
                    <a:pt x="0" y="60"/>
                    <a:pt x="13" y="105"/>
                    <a:pt x="41" y="133"/>
                  </a:cubicBezTo>
                  <a:lnTo>
                    <a:pt x="1120" y="941"/>
                  </a:lnTo>
                  <a:cubicBezTo>
                    <a:pt x="1131" y="951"/>
                    <a:pt x="1145" y="955"/>
                    <a:pt x="1159" y="955"/>
                  </a:cubicBezTo>
                  <a:cubicBezTo>
                    <a:pt x="1182" y="955"/>
                    <a:pt x="1205" y="945"/>
                    <a:pt x="1222" y="925"/>
                  </a:cubicBezTo>
                  <a:cubicBezTo>
                    <a:pt x="1247" y="892"/>
                    <a:pt x="1243" y="843"/>
                    <a:pt x="1206" y="822"/>
                  </a:cubicBezTo>
                  <a:lnTo>
                    <a:pt x="128" y="14"/>
                  </a:lnTo>
                  <a:cubicBezTo>
                    <a:pt x="116" y="5"/>
                    <a:pt x="102" y="0"/>
                    <a:pt x="88" y="0"/>
                  </a:cubicBez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568;p25">
              <a:extLst>
                <a:ext uri="{FF2B5EF4-FFF2-40B4-BE49-F238E27FC236}">
                  <a16:creationId xmlns:a16="http://schemas.microsoft.com/office/drawing/2014/main" id="{F0A43BB2-683A-4D5E-A5B0-464747760738}"/>
                </a:ext>
              </a:extLst>
            </p:cNvPr>
            <p:cNvSpPr/>
            <p:nvPr/>
          </p:nvSpPr>
          <p:spPr>
            <a:xfrm>
              <a:off x="1385750" y="1860625"/>
              <a:ext cx="24225" cy="21450"/>
            </a:xfrm>
            <a:custGeom>
              <a:avLst/>
              <a:gdLst/>
              <a:ahLst/>
              <a:cxnLst/>
              <a:rect l="l" t="t" r="r" b="b"/>
              <a:pathLst>
                <a:path w="969" h="858" extrusionOk="0">
                  <a:moveTo>
                    <a:pt x="482" y="1"/>
                  </a:moveTo>
                  <a:cubicBezTo>
                    <a:pt x="354" y="1"/>
                    <a:pt x="228" y="59"/>
                    <a:pt x="144" y="171"/>
                  </a:cubicBezTo>
                  <a:cubicBezTo>
                    <a:pt x="1" y="360"/>
                    <a:pt x="37" y="626"/>
                    <a:pt x="226" y="770"/>
                  </a:cubicBezTo>
                  <a:cubicBezTo>
                    <a:pt x="304" y="829"/>
                    <a:pt x="394" y="857"/>
                    <a:pt x="484" y="857"/>
                  </a:cubicBezTo>
                  <a:cubicBezTo>
                    <a:pt x="613" y="857"/>
                    <a:pt x="740" y="799"/>
                    <a:pt x="825" y="688"/>
                  </a:cubicBezTo>
                  <a:cubicBezTo>
                    <a:pt x="968" y="499"/>
                    <a:pt x="935" y="233"/>
                    <a:pt x="743" y="89"/>
                  </a:cubicBezTo>
                  <a:cubicBezTo>
                    <a:pt x="664" y="30"/>
                    <a:pt x="573" y="1"/>
                    <a:pt x="482" y="1"/>
                  </a:cubicBez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569;p25">
              <a:extLst>
                <a:ext uri="{FF2B5EF4-FFF2-40B4-BE49-F238E27FC236}">
                  <a16:creationId xmlns:a16="http://schemas.microsoft.com/office/drawing/2014/main" id="{2A0B0B89-2061-46D1-879B-5F27E8757B19}"/>
                </a:ext>
              </a:extLst>
            </p:cNvPr>
            <p:cNvSpPr/>
            <p:nvPr/>
          </p:nvSpPr>
          <p:spPr>
            <a:xfrm>
              <a:off x="1369150" y="1881400"/>
              <a:ext cx="26375" cy="21050"/>
            </a:xfrm>
            <a:custGeom>
              <a:avLst/>
              <a:gdLst/>
              <a:ahLst/>
              <a:cxnLst/>
              <a:rect l="l" t="t" r="r" b="b"/>
              <a:pathLst>
                <a:path w="1055" h="842" extrusionOk="0">
                  <a:moveTo>
                    <a:pt x="78" y="0"/>
                  </a:moveTo>
                  <a:lnTo>
                    <a:pt x="0" y="107"/>
                  </a:lnTo>
                  <a:lnTo>
                    <a:pt x="972" y="841"/>
                  </a:lnTo>
                  <a:lnTo>
                    <a:pt x="1054" y="734"/>
                  </a:lnTo>
                  <a:lnTo>
                    <a:pt x="78" y="0"/>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570;p25">
              <a:extLst>
                <a:ext uri="{FF2B5EF4-FFF2-40B4-BE49-F238E27FC236}">
                  <a16:creationId xmlns:a16="http://schemas.microsoft.com/office/drawing/2014/main" id="{729FA169-3FF5-49DC-83F4-6283AE82BE40}"/>
                </a:ext>
              </a:extLst>
            </p:cNvPr>
            <p:cNvSpPr/>
            <p:nvPr/>
          </p:nvSpPr>
          <p:spPr>
            <a:xfrm>
              <a:off x="1346600" y="1865400"/>
              <a:ext cx="36600" cy="20850"/>
            </a:xfrm>
            <a:custGeom>
              <a:avLst/>
              <a:gdLst/>
              <a:ahLst/>
              <a:cxnLst/>
              <a:rect l="l" t="t" r="r" b="b"/>
              <a:pathLst>
                <a:path w="1464" h="834" extrusionOk="0">
                  <a:moveTo>
                    <a:pt x="1464" y="1"/>
                  </a:moveTo>
                  <a:lnTo>
                    <a:pt x="709" y="83"/>
                  </a:lnTo>
                  <a:cubicBezTo>
                    <a:pt x="709" y="83"/>
                    <a:pt x="562" y="91"/>
                    <a:pt x="451" y="234"/>
                  </a:cubicBezTo>
                  <a:lnTo>
                    <a:pt x="0" y="833"/>
                  </a:lnTo>
                  <a:lnTo>
                    <a:pt x="0" y="833"/>
                  </a:lnTo>
                  <a:lnTo>
                    <a:pt x="660" y="649"/>
                  </a:lnTo>
                  <a:cubicBezTo>
                    <a:pt x="660" y="649"/>
                    <a:pt x="680" y="644"/>
                    <a:pt x="711" y="644"/>
                  </a:cubicBezTo>
                  <a:cubicBezTo>
                    <a:pt x="761" y="644"/>
                    <a:pt x="840" y="656"/>
                    <a:pt x="923" y="718"/>
                  </a:cubicBezTo>
                  <a:lnTo>
                    <a:pt x="1464" y="1"/>
                  </a:ln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571;p25">
              <a:extLst>
                <a:ext uri="{FF2B5EF4-FFF2-40B4-BE49-F238E27FC236}">
                  <a16:creationId xmlns:a16="http://schemas.microsoft.com/office/drawing/2014/main" id="{72096BEA-458A-4ADD-892C-BBF774950388}"/>
                </a:ext>
              </a:extLst>
            </p:cNvPr>
            <p:cNvSpPr/>
            <p:nvPr/>
          </p:nvSpPr>
          <p:spPr>
            <a:xfrm>
              <a:off x="1345775" y="1867450"/>
              <a:ext cx="19400" cy="23200"/>
            </a:xfrm>
            <a:custGeom>
              <a:avLst/>
              <a:gdLst/>
              <a:ahLst/>
              <a:cxnLst/>
              <a:rect l="l" t="t" r="r" b="b"/>
              <a:pathLst>
                <a:path w="776" h="928" extrusionOk="0">
                  <a:moveTo>
                    <a:pt x="775" y="1"/>
                  </a:moveTo>
                  <a:lnTo>
                    <a:pt x="775" y="1"/>
                  </a:lnTo>
                  <a:cubicBezTo>
                    <a:pt x="591" y="21"/>
                    <a:pt x="505" y="136"/>
                    <a:pt x="505" y="136"/>
                  </a:cubicBezTo>
                  <a:lnTo>
                    <a:pt x="45" y="743"/>
                  </a:lnTo>
                  <a:cubicBezTo>
                    <a:pt x="0" y="800"/>
                    <a:pt x="17" y="882"/>
                    <a:pt x="74" y="927"/>
                  </a:cubicBezTo>
                  <a:lnTo>
                    <a:pt x="775" y="1"/>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572;p25">
              <a:extLst>
                <a:ext uri="{FF2B5EF4-FFF2-40B4-BE49-F238E27FC236}">
                  <a16:creationId xmlns:a16="http://schemas.microsoft.com/office/drawing/2014/main" id="{397311A1-5375-4C74-ADB6-F83B274C6811}"/>
                </a:ext>
              </a:extLst>
            </p:cNvPr>
            <p:cNvSpPr/>
            <p:nvPr/>
          </p:nvSpPr>
          <p:spPr>
            <a:xfrm>
              <a:off x="1362775" y="1866125"/>
              <a:ext cx="13675" cy="15800"/>
            </a:xfrm>
            <a:custGeom>
              <a:avLst/>
              <a:gdLst/>
              <a:ahLst/>
              <a:cxnLst/>
              <a:rect l="l" t="t" r="r" b="b"/>
              <a:pathLst>
                <a:path w="547" h="632" extrusionOk="0">
                  <a:moveTo>
                    <a:pt x="546" y="0"/>
                  </a:moveTo>
                  <a:lnTo>
                    <a:pt x="468" y="13"/>
                  </a:lnTo>
                  <a:lnTo>
                    <a:pt x="1" y="632"/>
                  </a:lnTo>
                  <a:lnTo>
                    <a:pt x="1" y="632"/>
                  </a:lnTo>
                  <a:lnTo>
                    <a:pt x="17" y="628"/>
                  </a:lnTo>
                  <a:cubicBezTo>
                    <a:pt x="17" y="628"/>
                    <a:pt x="42" y="620"/>
                    <a:pt x="79" y="620"/>
                  </a:cubicBezTo>
                  <a:lnTo>
                    <a:pt x="546" y="0"/>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573;p25">
              <a:extLst>
                <a:ext uri="{FF2B5EF4-FFF2-40B4-BE49-F238E27FC236}">
                  <a16:creationId xmlns:a16="http://schemas.microsoft.com/office/drawing/2014/main" id="{A60C1CBD-212C-4239-B3CA-C17265B16CFF}"/>
                </a:ext>
              </a:extLst>
            </p:cNvPr>
            <p:cNvSpPr/>
            <p:nvPr/>
          </p:nvSpPr>
          <p:spPr>
            <a:xfrm>
              <a:off x="1393950" y="1883850"/>
              <a:ext cx="17550" cy="41050"/>
            </a:xfrm>
            <a:custGeom>
              <a:avLst/>
              <a:gdLst/>
              <a:ahLst/>
              <a:cxnLst/>
              <a:rect l="l" t="t" r="r" b="b"/>
              <a:pathLst>
                <a:path w="702" h="1642" extrusionOk="0">
                  <a:moveTo>
                    <a:pt x="546" y="1"/>
                  </a:moveTo>
                  <a:lnTo>
                    <a:pt x="1" y="723"/>
                  </a:lnTo>
                  <a:cubicBezTo>
                    <a:pt x="140" y="821"/>
                    <a:pt x="140" y="952"/>
                    <a:pt x="140" y="952"/>
                  </a:cubicBezTo>
                  <a:lnTo>
                    <a:pt x="144" y="1641"/>
                  </a:lnTo>
                  <a:lnTo>
                    <a:pt x="595" y="1038"/>
                  </a:lnTo>
                  <a:cubicBezTo>
                    <a:pt x="702" y="895"/>
                    <a:pt x="673" y="747"/>
                    <a:pt x="673" y="747"/>
                  </a:cubicBezTo>
                  <a:lnTo>
                    <a:pt x="546" y="1"/>
                  </a:ln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574;p25">
              <a:extLst>
                <a:ext uri="{FF2B5EF4-FFF2-40B4-BE49-F238E27FC236}">
                  <a16:creationId xmlns:a16="http://schemas.microsoft.com/office/drawing/2014/main" id="{E45ABCC8-9B31-4DD0-BDB2-3C43062D936B}"/>
                </a:ext>
              </a:extLst>
            </p:cNvPr>
            <p:cNvSpPr/>
            <p:nvPr/>
          </p:nvSpPr>
          <p:spPr>
            <a:xfrm>
              <a:off x="1393225" y="1901900"/>
              <a:ext cx="18175" cy="23875"/>
            </a:xfrm>
            <a:custGeom>
              <a:avLst/>
              <a:gdLst/>
              <a:ahLst/>
              <a:cxnLst/>
              <a:rect l="l" t="t" r="r" b="b"/>
              <a:pathLst>
                <a:path w="727" h="955" extrusionOk="0">
                  <a:moveTo>
                    <a:pt x="702" y="1"/>
                  </a:moveTo>
                  <a:lnTo>
                    <a:pt x="1" y="927"/>
                  </a:lnTo>
                  <a:cubicBezTo>
                    <a:pt x="23" y="946"/>
                    <a:pt x="51" y="955"/>
                    <a:pt x="79" y="955"/>
                  </a:cubicBezTo>
                  <a:cubicBezTo>
                    <a:pt x="120" y="955"/>
                    <a:pt x="161" y="936"/>
                    <a:pt x="185" y="903"/>
                  </a:cubicBezTo>
                  <a:lnTo>
                    <a:pt x="641" y="296"/>
                  </a:lnTo>
                  <a:cubicBezTo>
                    <a:pt x="641" y="296"/>
                    <a:pt x="727" y="181"/>
                    <a:pt x="702" y="1"/>
                  </a:cubicBez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75;p25">
              <a:extLst>
                <a:ext uri="{FF2B5EF4-FFF2-40B4-BE49-F238E27FC236}">
                  <a16:creationId xmlns:a16="http://schemas.microsoft.com/office/drawing/2014/main" id="{E075B515-21FF-4832-94F1-2DE25BD0E9C7}"/>
                </a:ext>
              </a:extLst>
            </p:cNvPr>
            <p:cNvSpPr/>
            <p:nvPr/>
          </p:nvSpPr>
          <p:spPr>
            <a:xfrm>
              <a:off x="1397125" y="1890625"/>
              <a:ext cx="12025" cy="17350"/>
            </a:xfrm>
            <a:custGeom>
              <a:avLst/>
              <a:gdLst/>
              <a:ahLst/>
              <a:cxnLst/>
              <a:rect l="l" t="t" r="r" b="b"/>
              <a:pathLst>
                <a:path w="481" h="694" extrusionOk="0">
                  <a:moveTo>
                    <a:pt x="468" y="0"/>
                  </a:moveTo>
                  <a:lnTo>
                    <a:pt x="1" y="620"/>
                  </a:lnTo>
                  <a:cubicBezTo>
                    <a:pt x="13" y="657"/>
                    <a:pt x="13" y="681"/>
                    <a:pt x="13" y="681"/>
                  </a:cubicBezTo>
                  <a:lnTo>
                    <a:pt x="13" y="693"/>
                  </a:lnTo>
                  <a:lnTo>
                    <a:pt x="480" y="70"/>
                  </a:lnTo>
                  <a:lnTo>
                    <a:pt x="468" y="0"/>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576;p25">
              <a:extLst>
                <a:ext uri="{FF2B5EF4-FFF2-40B4-BE49-F238E27FC236}">
                  <a16:creationId xmlns:a16="http://schemas.microsoft.com/office/drawing/2014/main" id="{4869FA79-D99A-41B7-9847-34497E5DD508}"/>
                </a:ext>
              </a:extLst>
            </p:cNvPr>
            <p:cNvSpPr/>
            <p:nvPr/>
          </p:nvSpPr>
          <p:spPr>
            <a:xfrm>
              <a:off x="1388725" y="1862800"/>
              <a:ext cx="18475" cy="17050"/>
            </a:xfrm>
            <a:custGeom>
              <a:avLst/>
              <a:gdLst/>
              <a:ahLst/>
              <a:cxnLst/>
              <a:rect l="l" t="t" r="r" b="b"/>
              <a:pathLst>
                <a:path w="739" h="682" extrusionOk="0">
                  <a:moveTo>
                    <a:pt x="368" y="1"/>
                  </a:moveTo>
                  <a:cubicBezTo>
                    <a:pt x="241" y="1"/>
                    <a:pt x="115" y="72"/>
                    <a:pt x="54" y="203"/>
                  </a:cubicBezTo>
                  <a:cubicBezTo>
                    <a:pt x="0" y="330"/>
                    <a:pt x="25" y="478"/>
                    <a:pt x="119" y="576"/>
                  </a:cubicBezTo>
                  <a:cubicBezTo>
                    <a:pt x="186" y="647"/>
                    <a:pt x="275" y="681"/>
                    <a:pt x="363" y="681"/>
                  </a:cubicBezTo>
                  <a:cubicBezTo>
                    <a:pt x="479" y="681"/>
                    <a:pt x="595" y="621"/>
                    <a:pt x="661" y="507"/>
                  </a:cubicBezTo>
                  <a:cubicBezTo>
                    <a:pt x="739" y="371"/>
                    <a:pt x="706" y="191"/>
                    <a:pt x="583" y="80"/>
                  </a:cubicBezTo>
                  <a:cubicBezTo>
                    <a:pt x="520" y="26"/>
                    <a:pt x="444" y="1"/>
                    <a:pt x="368" y="1"/>
                  </a:cubicBezTo>
                  <a:close/>
                </a:path>
              </a:pathLst>
            </a:custGeom>
            <a:solidFill>
              <a:srgbClr val="0A00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577;p25">
              <a:extLst>
                <a:ext uri="{FF2B5EF4-FFF2-40B4-BE49-F238E27FC236}">
                  <a16:creationId xmlns:a16="http://schemas.microsoft.com/office/drawing/2014/main" id="{3BAD0DED-B174-455E-A714-AB99F4D42368}"/>
                </a:ext>
              </a:extLst>
            </p:cNvPr>
            <p:cNvSpPr/>
            <p:nvPr/>
          </p:nvSpPr>
          <p:spPr>
            <a:xfrm>
              <a:off x="1399175" y="1864900"/>
              <a:ext cx="750" cy="125"/>
            </a:xfrm>
            <a:custGeom>
              <a:avLst/>
              <a:gdLst/>
              <a:ahLst/>
              <a:cxnLst/>
              <a:rect l="l" t="t" r="r" b="b"/>
              <a:pathLst>
                <a:path w="30" h="5" fill="none" extrusionOk="0">
                  <a:moveTo>
                    <a:pt x="1" y="0"/>
                  </a:moveTo>
                  <a:cubicBezTo>
                    <a:pt x="13" y="0"/>
                    <a:pt x="17" y="4"/>
                    <a:pt x="29" y="4"/>
                  </a:cubicBezTo>
                </a:path>
              </a:pathLst>
            </a:custGeom>
            <a:noFill/>
            <a:ln w="400" cap="rnd" cmpd="sng">
              <a:solidFill>
                <a:srgbClr val="F3F2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578;p25">
              <a:extLst>
                <a:ext uri="{FF2B5EF4-FFF2-40B4-BE49-F238E27FC236}">
                  <a16:creationId xmlns:a16="http://schemas.microsoft.com/office/drawing/2014/main" id="{BFAABF0D-5676-4C67-8C72-DD439202DB4E}"/>
                </a:ext>
              </a:extLst>
            </p:cNvPr>
            <p:cNvSpPr/>
            <p:nvPr/>
          </p:nvSpPr>
          <p:spPr>
            <a:xfrm>
              <a:off x="1393850" y="1864700"/>
              <a:ext cx="4525" cy="1450"/>
            </a:xfrm>
            <a:custGeom>
              <a:avLst/>
              <a:gdLst/>
              <a:ahLst/>
              <a:cxnLst/>
              <a:rect l="l" t="t" r="r" b="b"/>
              <a:pathLst>
                <a:path w="181" h="58" fill="none" extrusionOk="0">
                  <a:moveTo>
                    <a:pt x="0" y="57"/>
                  </a:moveTo>
                  <a:cubicBezTo>
                    <a:pt x="50" y="16"/>
                    <a:pt x="119" y="0"/>
                    <a:pt x="181" y="8"/>
                  </a:cubicBezTo>
                </a:path>
              </a:pathLst>
            </a:custGeom>
            <a:noFill/>
            <a:ln w="400" cap="rnd" cmpd="sng">
              <a:solidFill>
                <a:srgbClr val="F3F2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0" name="Picture 29" descr="download (1)">
            <a:extLst>
              <a:ext uri="{FF2B5EF4-FFF2-40B4-BE49-F238E27FC236}">
                <a16:creationId xmlns:a16="http://schemas.microsoft.com/office/drawing/2014/main" id="{231DC91E-809F-48D3-B4C3-6AB907C82C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4" y="0"/>
            <a:ext cx="1267265" cy="7865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687981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548"/>
        <p:cNvGrpSpPr/>
        <p:nvPr/>
      </p:nvGrpSpPr>
      <p:grpSpPr>
        <a:xfrm>
          <a:off x="0" y="0"/>
          <a:ext cx="0" cy="0"/>
          <a:chOff x="0" y="0"/>
          <a:chExt cx="0" cy="0"/>
        </a:xfrm>
      </p:grpSpPr>
      <p:sp>
        <p:nvSpPr>
          <p:cNvPr id="6" name="Google Shape;2496;p22">
            <a:extLst>
              <a:ext uri="{FF2B5EF4-FFF2-40B4-BE49-F238E27FC236}">
                <a16:creationId xmlns:a16="http://schemas.microsoft.com/office/drawing/2014/main" id="{EB0BA54A-FE94-4B26-93A2-6C2E9514BD51}"/>
              </a:ext>
            </a:extLst>
          </p:cNvPr>
          <p:cNvSpPr txBox="1">
            <a:spLocks/>
          </p:cNvSpPr>
          <p:nvPr/>
        </p:nvSpPr>
        <p:spPr>
          <a:xfrm>
            <a:off x="4383477" y="-57634386"/>
            <a:ext cx="377046" cy="892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r" rtl="0">
              <a:lnSpc>
                <a:spcPct val="100000"/>
              </a:lnSpc>
              <a:spcBef>
                <a:spcPts val="0"/>
              </a:spcBef>
              <a:spcAft>
                <a:spcPts val="0"/>
              </a:spcAft>
              <a:buClr>
                <a:srgbClr val="0F0F4B"/>
              </a:buClr>
              <a:buSzPts val="1200"/>
              <a:buFont typeface="Scope One"/>
              <a:buNone/>
              <a:defRPr sz="1200" b="0" i="0" u="none" strike="noStrike" cap="none">
                <a:solidFill>
                  <a:srgbClr val="0F0F4B"/>
                </a:solidFill>
                <a:latin typeface="Scope One"/>
                <a:ea typeface="Scope One"/>
                <a:cs typeface="Scope One"/>
                <a:sym typeface="Scope One"/>
              </a:defRPr>
            </a:lvl1pPr>
            <a:lvl2pPr marL="914400" marR="0" lvl="1" indent="-304800" algn="r" rtl="0">
              <a:lnSpc>
                <a:spcPct val="100000"/>
              </a:lnSpc>
              <a:spcBef>
                <a:spcPts val="0"/>
              </a:spcBef>
              <a:spcAft>
                <a:spcPts val="0"/>
              </a:spcAft>
              <a:buClr>
                <a:srgbClr val="0F0F4B"/>
              </a:buClr>
              <a:buSzPts val="1800"/>
              <a:buFont typeface="Scope One"/>
              <a:buNone/>
              <a:defRPr sz="1800" b="0" i="0" u="none" strike="noStrike" cap="none">
                <a:solidFill>
                  <a:srgbClr val="0F0F4B"/>
                </a:solidFill>
                <a:latin typeface="Scope One"/>
                <a:ea typeface="Scope One"/>
                <a:cs typeface="Scope One"/>
                <a:sym typeface="Scope One"/>
              </a:defRPr>
            </a:lvl2pPr>
            <a:lvl3pPr marL="1371600" marR="0" lvl="2" indent="-304800" algn="r" rtl="0">
              <a:lnSpc>
                <a:spcPct val="100000"/>
              </a:lnSpc>
              <a:spcBef>
                <a:spcPts val="0"/>
              </a:spcBef>
              <a:spcAft>
                <a:spcPts val="0"/>
              </a:spcAft>
              <a:buClr>
                <a:srgbClr val="0F0F4B"/>
              </a:buClr>
              <a:buSzPts val="1800"/>
              <a:buFont typeface="Scope One"/>
              <a:buNone/>
              <a:defRPr sz="1800" b="0" i="0" u="none" strike="noStrike" cap="none">
                <a:solidFill>
                  <a:srgbClr val="0F0F4B"/>
                </a:solidFill>
                <a:latin typeface="Scope One"/>
                <a:ea typeface="Scope One"/>
                <a:cs typeface="Scope One"/>
                <a:sym typeface="Scope One"/>
              </a:defRPr>
            </a:lvl3pPr>
            <a:lvl4pPr marL="1828800" marR="0" lvl="3" indent="-304800" algn="r" rtl="0">
              <a:lnSpc>
                <a:spcPct val="100000"/>
              </a:lnSpc>
              <a:spcBef>
                <a:spcPts val="0"/>
              </a:spcBef>
              <a:spcAft>
                <a:spcPts val="0"/>
              </a:spcAft>
              <a:buClr>
                <a:srgbClr val="0F0F4B"/>
              </a:buClr>
              <a:buSzPts val="1800"/>
              <a:buFont typeface="Scope One"/>
              <a:buNone/>
              <a:defRPr sz="1800" b="0" i="0" u="none" strike="noStrike" cap="none">
                <a:solidFill>
                  <a:srgbClr val="0F0F4B"/>
                </a:solidFill>
                <a:latin typeface="Scope One"/>
                <a:ea typeface="Scope One"/>
                <a:cs typeface="Scope One"/>
                <a:sym typeface="Scope One"/>
              </a:defRPr>
            </a:lvl4pPr>
            <a:lvl5pPr marL="2286000" marR="0" lvl="4" indent="-304800" algn="r" rtl="0">
              <a:lnSpc>
                <a:spcPct val="100000"/>
              </a:lnSpc>
              <a:spcBef>
                <a:spcPts val="0"/>
              </a:spcBef>
              <a:spcAft>
                <a:spcPts val="0"/>
              </a:spcAft>
              <a:buClr>
                <a:srgbClr val="0F0F4B"/>
              </a:buClr>
              <a:buSzPts val="1800"/>
              <a:buFont typeface="Scope One"/>
              <a:buNone/>
              <a:defRPr sz="1800" b="0" i="0" u="none" strike="noStrike" cap="none">
                <a:solidFill>
                  <a:srgbClr val="0F0F4B"/>
                </a:solidFill>
                <a:latin typeface="Scope One"/>
                <a:ea typeface="Scope One"/>
                <a:cs typeface="Scope One"/>
                <a:sym typeface="Scope One"/>
              </a:defRPr>
            </a:lvl5pPr>
            <a:lvl6pPr marL="2743200" marR="0" lvl="5" indent="-304800" algn="r" rtl="0">
              <a:lnSpc>
                <a:spcPct val="100000"/>
              </a:lnSpc>
              <a:spcBef>
                <a:spcPts val="0"/>
              </a:spcBef>
              <a:spcAft>
                <a:spcPts val="0"/>
              </a:spcAft>
              <a:buClr>
                <a:srgbClr val="0F0F4B"/>
              </a:buClr>
              <a:buSzPts val="1800"/>
              <a:buFont typeface="Scope One"/>
              <a:buNone/>
              <a:defRPr sz="1800" b="0" i="0" u="none" strike="noStrike" cap="none">
                <a:solidFill>
                  <a:srgbClr val="0F0F4B"/>
                </a:solidFill>
                <a:latin typeface="Scope One"/>
                <a:ea typeface="Scope One"/>
                <a:cs typeface="Scope One"/>
                <a:sym typeface="Scope One"/>
              </a:defRPr>
            </a:lvl6pPr>
            <a:lvl7pPr marL="3200400" marR="0" lvl="6" indent="-304800" algn="r" rtl="0">
              <a:lnSpc>
                <a:spcPct val="100000"/>
              </a:lnSpc>
              <a:spcBef>
                <a:spcPts val="0"/>
              </a:spcBef>
              <a:spcAft>
                <a:spcPts val="0"/>
              </a:spcAft>
              <a:buClr>
                <a:srgbClr val="0F0F4B"/>
              </a:buClr>
              <a:buSzPts val="1800"/>
              <a:buFont typeface="Scope One"/>
              <a:buNone/>
              <a:defRPr sz="1800" b="0" i="0" u="none" strike="noStrike" cap="none">
                <a:solidFill>
                  <a:srgbClr val="0F0F4B"/>
                </a:solidFill>
                <a:latin typeface="Scope One"/>
                <a:ea typeface="Scope One"/>
                <a:cs typeface="Scope One"/>
                <a:sym typeface="Scope One"/>
              </a:defRPr>
            </a:lvl7pPr>
            <a:lvl8pPr marL="3657600" marR="0" lvl="7" indent="-304800" algn="r" rtl="0">
              <a:lnSpc>
                <a:spcPct val="100000"/>
              </a:lnSpc>
              <a:spcBef>
                <a:spcPts val="0"/>
              </a:spcBef>
              <a:spcAft>
                <a:spcPts val="0"/>
              </a:spcAft>
              <a:buClr>
                <a:srgbClr val="0F0F4B"/>
              </a:buClr>
              <a:buSzPts val="1800"/>
              <a:buFont typeface="Scope One"/>
              <a:buNone/>
              <a:defRPr sz="1800" b="0" i="0" u="none" strike="noStrike" cap="none">
                <a:solidFill>
                  <a:srgbClr val="0F0F4B"/>
                </a:solidFill>
                <a:latin typeface="Scope One"/>
                <a:ea typeface="Scope One"/>
                <a:cs typeface="Scope One"/>
                <a:sym typeface="Scope One"/>
              </a:defRPr>
            </a:lvl8pPr>
            <a:lvl9pPr marL="4114800" marR="0" lvl="8" indent="-304800" algn="r" rtl="0">
              <a:lnSpc>
                <a:spcPct val="100000"/>
              </a:lnSpc>
              <a:spcBef>
                <a:spcPts val="0"/>
              </a:spcBef>
              <a:spcAft>
                <a:spcPts val="0"/>
              </a:spcAft>
              <a:buClr>
                <a:srgbClr val="0F0F4B"/>
              </a:buClr>
              <a:buSzPts val="1800"/>
              <a:buFont typeface="Scope One"/>
              <a:buNone/>
              <a:defRPr sz="1800" b="0" i="0" u="none" strike="noStrike" cap="none">
                <a:solidFill>
                  <a:srgbClr val="0F0F4B"/>
                </a:solidFill>
                <a:latin typeface="Scope One"/>
                <a:ea typeface="Scope One"/>
                <a:cs typeface="Scope One"/>
                <a:sym typeface="Scope One"/>
              </a:defRPr>
            </a:lvl9pPr>
          </a:lstStyle>
          <a:p>
            <a:pPr marL="14288" indent="-14288" algn="ctr">
              <a:lnSpc>
                <a:spcPts val="2200"/>
              </a:lnSpc>
            </a:pPr>
            <a:endParaRPr lang="en-US" sz="2400" dirty="0">
              <a:solidFill>
                <a:schemeClr val="bg1"/>
              </a:solidFill>
              <a:latin typeface="iCiel Fester Bold" pitchFamily="50" charset="0"/>
            </a:endParaRPr>
          </a:p>
        </p:txBody>
      </p:sp>
      <p:grpSp>
        <p:nvGrpSpPr>
          <p:cNvPr id="9" name="Google Shape;2557;p25">
            <a:extLst>
              <a:ext uri="{FF2B5EF4-FFF2-40B4-BE49-F238E27FC236}">
                <a16:creationId xmlns:a16="http://schemas.microsoft.com/office/drawing/2014/main" id="{A57B16BA-14F0-4721-BDC5-9546908AC1A1}"/>
              </a:ext>
            </a:extLst>
          </p:cNvPr>
          <p:cNvGrpSpPr/>
          <p:nvPr/>
        </p:nvGrpSpPr>
        <p:grpSpPr>
          <a:xfrm rot="-8839275">
            <a:off x="7542702" y="-291243"/>
            <a:ext cx="1158604" cy="1369064"/>
            <a:chOff x="1286350" y="1839150"/>
            <a:chExt cx="137875" cy="164775"/>
          </a:xfrm>
        </p:grpSpPr>
        <p:sp>
          <p:nvSpPr>
            <p:cNvPr id="10" name="Google Shape;2558;p25">
              <a:extLst>
                <a:ext uri="{FF2B5EF4-FFF2-40B4-BE49-F238E27FC236}">
                  <a16:creationId xmlns:a16="http://schemas.microsoft.com/office/drawing/2014/main" id="{38C873BD-DEEC-4F42-B350-BAFA74030DD1}"/>
                </a:ext>
              </a:extLst>
            </p:cNvPr>
            <p:cNvSpPr/>
            <p:nvPr/>
          </p:nvSpPr>
          <p:spPr>
            <a:xfrm>
              <a:off x="1286350" y="1887900"/>
              <a:ext cx="105475" cy="116025"/>
            </a:xfrm>
            <a:custGeom>
              <a:avLst/>
              <a:gdLst/>
              <a:ahLst/>
              <a:cxnLst/>
              <a:rect l="l" t="t" r="r" b="b"/>
              <a:pathLst>
                <a:path w="4219" h="4641" extrusionOk="0">
                  <a:moveTo>
                    <a:pt x="3227" y="1"/>
                  </a:moveTo>
                  <a:cubicBezTo>
                    <a:pt x="3081" y="1"/>
                    <a:pt x="2949" y="52"/>
                    <a:pt x="2861" y="155"/>
                  </a:cubicBezTo>
                  <a:lnTo>
                    <a:pt x="860" y="2894"/>
                  </a:lnTo>
                  <a:cubicBezTo>
                    <a:pt x="842" y="2922"/>
                    <a:pt x="868" y="2957"/>
                    <a:pt x="903" y="2957"/>
                  </a:cubicBezTo>
                  <a:cubicBezTo>
                    <a:pt x="907" y="2957"/>
                    <a:pt x="912" y="2957"/>
                    <a:pt x="918" y="2955"/>
                  </a:cubicBezTo>
                  <a:lnTo>
                    <a:pt x="1090" y="2861"/>
                  </a:lnTo>
                  <a:lnTo>
                    <a:pt x="15" y="4579"/>
                  </a:lnTo>
                  <a:cubicBezTo>
                    <a:pt x="0" y="4610"/>
                    <a:pt x="21" y="4640"/>
                    <a:pt x="48" y="4640"/>
                  </a:cubicBezTo>
                  <a:cubicBezTo>
                    <a:pt x="58" y="4640"/>
                    <a:pt x="68" y="4637"/>
                    <a:pt x="77" y="4628"/>
                  </a:cubicBezTo>
                  <a:lnTo>
                    <a:pt x="2484" y="2496"/>
                  </a:lnTo>
                  <a:lnTo>
                    <a:pt x="2459" y="2660"/>
                  </a:lnTo>
                  <a:cubicBezTo>
                    <a:pt x="2456" y="2686"/>
                    <a:pt x="2478" y="2704"/>
                    <a:pt x="2499" y="2704"/>
                  </a:cubicBezTo>
                  <a:cubicBezTo>
                    <a:pt x="2508" y="2704"/>
                    <a:pt x="2517" y="2700"/>
                    <a:pt x="2525" y="2693"/>
                  </a:cubicBezTo>
                  <a:lnTo>
                    <a:pt x="4022" y="1159"/>
                  </a:lnTo>
                  <a:cubicBezTo>
                    <a:pt x="4218" y="938"/>
                    <a:pt x="4128" y="540"/>
                    <a:pt x="3833" y="282"/>
                  </a:cubicBezTo>
                  <a:lnTo>
                    <a:pt x="3755" y="216"/>
                  </a:lnTo>
                  <a:cubicBezTo>
                    <a:pt x="3594" y="73"/>
                    <a:pt x="3401" y="1"/>
                    <a:pt x="3227" y="1"/>
                  </a:cubicBezTo>
                  <a:close/>
                </a:path>
              </a:pathLst>
            </a:custGeom>
            <a:solidFill>
              <a:srgbClr val="0F0F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559;p25">
              <a:extLst>
                <a:ext uri="{FF2B5EF4-FFF2-40B4-BE49-F238E27FC236}">
                  <a16:creationId xmlns:a16="http://schemas.microsoft.com/office/drawing/2014/main" id="{FB9CC22E-988A-4E06-A63B-EAA92D2EE033}"/>
                </a:ext>
              </a:extLst>
            </p:cNvPr>
            <p:cNvSpPr/>
            <p:nvPr/>
          </p:nvSpPr>
          <p:spPr>
            <a:xfrm>
              <a:off x="1295975" y="1892950"/>
              <a:ext cx="90625" cy="99800"/>
            </a:xfrm>
            <a:custGeom>
              <a:avLst/>
              <a:gdLst/>
              <a:ahLst/>
              <a:cxnLst/>
              <a:rect l="l" t="t" r="r" b="b"/>
              <a:pathLst>
                <a:path w="3625" h="3992" extrusionOk="0">
                  <a:moveTo>
                    <a:pt x="2865" y="0"/>
                  </a:moveTo>
                  <a:cubicBezTo>
                    <a:pt x="2735" y="0"/>
                    <a:pt x="2613" y="47"/>
                    <a:pt x="2529" y="141"/>
                  </a:cubicBezTo>
                  <a:lnTo>
                    <a:pt x="779" y="2511"/>
                  </a:lnTo>
                  <a:cubicBezTo>
                    <a:pt x="760" y="2533"/>
                    <a:pt x="775" y="2560"/>
                    <a:pt x="799" y="2560"/>
                  </a:cubicBezTo>
                  <a:cubicBezTo>
                    <a:pt x="807" y="2560"/>
                    <a:pt x="815" y="2558"/>
                    <a:pt x="824" y="2552"/>
                  </a:cubicBezTo>
                  <a:lnTo>
                    <a:pt x="963" y="2474"/>
                  </a:lnTo>
                  <a:lnTo>
                    <a:pt x="963" y="2474"/>
                  </a:lnTo>
                  <a:lnTo>
                    <a:pt x="16" y="3942"/>
                  </a:lnTo>
                  <a:cubicBezTo>
                    <a:pt x="0" y="3965"/>
                    <a:pt x="21" y="3991"/>
                    <a:pt x="44" y="3991"/>
                  </a:cubicBezTo>
                  <a:cubicBezTo>
                    <a:pt x="51" y="3991"/>
                    <a:pt x="58" y="3989"/>
                    <a:pt x="65" y="3983"/>
                  </a:cubicBezTo>
                  <a:lnTo>
                    <a:pt x="2132" y="2109"/>
                  </a:lnTo>
                  <a:lnTo>
                    <a:pt x="2107" y="2245"/>
                  </a:lnTo>
                  <a:cubicBezTo>
                    <a:pt x="2102" y="2270"/>
                    <a:pt x="2118" y="2287"/>
                    <a:pt x="2136" y="2287"/>
                  </a:cubicBezTo>
                  <a:cubicBezTo>
                    <a:pt x="2145" y="2287"/>
                    <a:pt x="2154" y="2283"/>
                    <a:pt x="2160" y="2273"/>
                  </a:cubicBezTo>
                  <a:lnTo>
                    <a:pt x="3452" y="937"/>
                  </a:lnTo>
                  <a:cubicBezTo>
                    <a:pt x="3624" y="740"/>
                    <a:pt x="3567" y="412"/>
                    <a:pt x="3329" y="207"/>
                  </a:cubicBezTo>
                  <a:lnTo>
                    <a:pt x="3268" y="158"/>
                  </a:lnTo>
                  <a:cubicBezTo>
                    <a:pt x="3148" y="52"/>
                    <a:pt x="3002" y="0"/>
                    <a:pt x="2865" y="0"/>
                  </a:cubicBezTo>
                  <a:close/>
                </a:path>
              </a:pathLst>
            </a:custGeom>
            <a:solidFill>
              <a:srgbClr val="4128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560;p25">
              <a:extLst>
                <a:ext uri="{FF2B5EF4-FFF2-40B4-BE49-F238E27FC236}">
                  <a16:creationId xmlns:a16="http://schemas.microsoft.com/office/drawing/2014/main" id="{FF634ED2-13B4-461D-B8FF-ECB5FFCADC8E}"/>
                </a:ext>
              </a:extLst>
            </p:cNvPr>
            <p:cNvSpPr/>
            <p:nvPr/>
          </p:nvSpPr>
          <p:spPr>
            <a:xfrm>
              <a:off x="1320150" y="1899225"/>
              <a:ext cx="59075" cy="65950"/>
            </a:xfrm>
            <a:custGeom>
              <a:avLst/>
              <a:gdLst/>
              <a:ahLst/>
              <a:cxnLst/>
              <a:rect l="l" t="t" r="r" b="b"/>
              <a:pathLst>
                <a:path w="2363" h="2638" extrusionOk="0">
                  <a:moveTo>
                    <a:pt x="496" y="1649"/>
                  </a:moveTo>
                  <a:lnTo>
                    <a:pt x="1616" y="128"/>
                  </a:lnTo>
                  <a:cubicBezTo>
                    <a:pt x="1722" y="1"/>
                    <a:pt x="1948" y="13"/>
                    <a:pt x="2112" y="157"/>
                  </a:cubicBezTo>
                  <a:lnTo>
                    <a:pt x="2153" y="194"/>
                  </a:lnTo>
                  <a:cubicBezTo>
                    <a:pt x="2317" y="337"/>
                    <a:pt x="2362" y="559"/>
                    <a:pt x="2251" y="682"/>
                  </a:cubicBezTo>
                  <a:lnTo>
                    <a:pt x="1419" y="1539"/>
                  </a:lnTo>
                  <a:cubicBezTo>
                    <a:pt x="1407" y="1551"/>
                    <a:pt x="1374" y="1543"/>
                    <a:pt x="1378" y="1518"/>
                  </a:cubicBezTo>
                  <a:lnTo>
                    <a:pt x="1390" y="1436"/>
                  </a:lnTo>
                  <a:lnTo>
                    <a:pt x="58" y="2617"/>
                  </a:lnTo>
                  <a:cubicBezTo>
                    <a:pt x="37" y="2638"/>
                    <a:pt x="0" y="2613"/>
                    <a:pt x="21" y="2588"/>
                  </a:cubicBezTo>
                  <a:lnTo>
                    <a:pt x="615" y="1645"/>
                  </a:lnTo>
                  <a:lnTo>
                    <a:pt x="533" y="1690"/>
                  </a:lnTo>
                  <a:cubicBezTo>
                    <a:pt x="509" y="1703"/>
                    <a:pt x="484" y="1670"/>
                    <a:pt x="496" y="1649"/>
                  </a:cubicBezTo>
                  <a:close/>
                </a:path>
              </a:pathLst>
            </a:custGeom>
            <a:solidFill>
              <a:srgbClr val="753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561;p25">
              <a:extLst>
                <a:ext uri="{FF2B5EF4-FFF2-40B4-BE49-F238E27FC236}">
                  <a16:creationId xmlns:a16="http://schemas.microsoft.com/office/drawing/2014/main" id="{2FFBD09F-82D6-4D97-9EB7-405A883E0E85}"/>
                </a:ext>
              </a:extLst>
            </p:cNvPr>
            <p:cNvSpPr/>
            <p:nvPr/>
          </p:nvSpPr>
          <p:spPr>
            <a:xfrm>
              <a:off x="1332425" y="1900250"/>
              <a:ext cx="44625" cy="41100"/>
            </a:xfrm>
            <a:custGeom>
              <a:avLst/>
              <a:gdLst/>
              <a:ahLst/>
              <a:cxnLst/>
              <a:rect l="l" t="t" r="r" b="b"/>
              <a:pathLst>
                <a:path w="1785" h="1644" extrusionOk="0">
                  <a:moveTo>
                    <a:pt x="1333" y="1"/>
                  </a:moveTo>
                  <a:cubicBezTo>
                    <a:pt x="1250" y="1"/>
                    <a:pt x="1174" y="30"/>
                    <a:pt x="1125" y="87"/>
                  </a:cubicBezTo>
                  <a:lnTo>
                    <a:pt x="18" y="1592"/>
                  </a:lnTo>
                  <a:cubicBezTo>
                    <a:pt x="0" y="1616"/>
                    <a:pt x="18" y="1644"/>
                    <a:pt x="42" y="1644"/>
                  </a:cubicBezTo>
                  <a:cubicBezTo>
                    <a:pt x="46" y="1644"/>
                    <a:pt x="50" y="1643"/>
                    <a:pt x="55" y="1641"/>
                  </a:cubicBezTo>
                  <a:lnTo>
                    <a:pt x="108" y="1608"/>
                  </a:lnTo>
                  <a:lnTo>
                    <a:pt x="1174" y="165"/>
                  </a:lnTo>
                  <a:cubicBezTo>
                    <a:pt x="1225" y="105"/>
                    <a:pt x="1300" y="76"/>
                    <a:pt x="1382" y="76"/>
                  </a:cubicBezTo>
                  <a:cubicBezTo>
                    <a:pt x="1479" y="76"/>
                    <a:pt x="1586" y="116"/>
                    <a:pt x="1674" y="194"/>
                  </a:cubicBezTo>
                  <a:lnTo>
                    <a:pt x="1715" y="231"/>
                  </a:lnTo>
                  <a:cubicBezTo>
                    <a:pt x="1744" y="255"/>
                    <a:pt x="1764" y="280"/>
                    <a:pt x="1785" y="313"/>
                  </a:cubicBezTo>
                  <a:cubicBezTo>
                    <a:pt x="1760" y="255"/>
                    <a:pt x="1719" y="198"/>
                    <a:pt x="1662" y="153"/>
                  </a:cubicBezTo>
                  <a:lnTo>
                    <a:pt x="1621" y="116"/>
                  </a:lnTo>
                  <a:cubicBezTo>
                    <a:pt x="1533" y="39"/>
                    <a:pt x="1428" y="1"/>
                    <a:pt x="1333" y="1"/>
                  </a:cubicBezTo>
                  <a:close/>
                </a:path>
              </a:pathLst>
            </a:custGeom>
            <a:solidFill>
              <a:srgbClr val="2310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562;p25">
              <a:extLst>
                <a:ext uri="{FF2B5EF4-FFF2-40B4-BE49-F238E27FC236}">
                  <a16:creationId xmlns:a16="http://schemas.microsoft.com/office/drawing/2014/main" id="{9447D8C2-1108-4212-B531-A9B2D1EF4D80}"/>
                </a:ext>
              </a:extLst>
            </p:cNvPr>
            <p:cNvSpPr/>
            <p:nvPr/>
          </p:nvSpPr>
          <p:spPr>
            <a:xfrm>
              <a:off x="1320325" y="1942300"/>
              <a:ext cx="16350" cy="22400"/>
            </a:xfrm>
            <a:custGeom>
              <a:avLst/>
              <a:gdLst/>
              <a:ahLst/>
              <a:cxnLst/>
              <a:rect l="l" t="t" r="r" b="b"/>
              <a:pathLst>
                <a:path w="654" h="896" extrusionOk="0">
                  <a:moveTo>
                    <a:pt x="653" y="0"/>
                  </a:moveTo>
                  <a:lnTo>
                    <a:pt x="506" y="74"/>
                  </a:lnTo>
                  <a:lnTo>
                    <a:pt x="14" y="853"/>
                  </a:lnTo>
                  <a:cubicBezTo>
                    <a:pt x="1" y="875"/>
                    <a:pt x="18" y="895"/>
                    <a:pt x="38" y="895"/>
                  </a:cubicBezTo>
                  <a:cubicBezTo>
                    <a:pt x="43" y="895"/>
                    <a:pt x="49" y="894"/>
                    <a:pt x="55" y="890"/>
                  </a:cubicBezTo>
                  <a:lnTo>
                    <a:pt x="141" y="812"/>
                  </a:lnTo>
                  <a:lnTo>
                    <a:pt x="653" y="0"/>
                  </a:lnTo>
                  <a:close/>
                </a:path>
              </a:pathLst>
            </a:custGeom>
            <a:solidFill>
              <a:srgbClr val="2310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563;p25">
              <a:extLst>
                <a:ext uri="{FF2B5EF4-FFF2-40B4-BE49-F238E27FC236}">
                  <a16:creationId xmlns:a16="http://schemas.microsoft.com/office/drawing/2014/main" id="{8C8B38F7-7078-4E59-A7A2-D54596F857DC}"/>
                </a:ext>
              </a:extLst>
            </p:cNvPr>
            <p:cNvSpPr/>
            <p:nvPr/>
          </p:nvSpPr>
          <p:spPr>
            <a:xfrm>
              <a:off x="1358675" y="1891925"/>
              <a:ext cx="28025" cy="24650"/>
            </a:xfrm>
            <a:custGeom>
              <a:avLst/>
              <a:gdLst/>
              <a:ahLst/>
              <a:cxnLst/>
              <a:rect l="l" t="t" r="r" b="b"/>
              <a:pathLst>
                <a:path w="1121" h="986" extrusionOk="0">
                  <a:moveTo>
                    <a:pt x="528" y="1"/>
                  </a:moveTo>
                  <a:cubicBezTo>
                    <a:pt x="371" y="1"/>
                    <a:pt x="217" y="73"/>
                    <a:pt x="116" y="211"/>
                  </a:cubicBezTo>
                  <a:lnTo>
                    <a:pt x="30" y="326"/>
                  </a:lnTo>
                  <a:cubicBezTo>
                    <a:pt x="1" y="363"/>
                    <a:pt x="9" y="408"/>
                    <a:pt x="42" y="436"/>
                  </a:cubicBezTo>
                  <a:lnTo>
                    <a:pt x="751" y="970"/>
                  </a:lnTo>
                  <a:cubicBezTo>
                    <a:pt x="767" y="980"/>
                    <a:pt x="784" y="985"/>
                    <a:pt x="800" y="985"/>
                  </a:cubicBezTo>
                  <a:cubicBezTo>
                    <a:pt x="822" y="985"/>
                    <a:pt x="844" y="975"/>
                    <a:pt x="858" y="953"/>
                  </a:cubicBezTo>
                  <a:lnTo>
                    <a:pt x="944" y="834"/>
                  </a:lnTo>
                  <a:cubicBezTo>
                    <a:pt x="1120" y="605"/>
                    <a:pt x="1075" y="281"/>
                    <a:pt x="842" y="108"/>
                  </a:cubicBezTo>
                  <a:cubicBezTo>
                    <a:pt x="747" y="36"/>
                    <a:pt x="637" y="1"/>
                    <a:pt x="528" y="1"/>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564;p25">
              <a:extLst>
                <a:ext uri="{FF2B5EF4-FFF2-40B4-BE49-F238E27FC236}">
                  <a16:creationId xmlns:a16="http://schemas.microsoft.com/office/drawing/2014/main" id="{6C632B57-FBA7-4F25-AB00-A1DC55B58DA8}"/>
                </a:ext>
              </a:extLst>
            </p:cNvPr>
            <p:cNvSpPr/>
            <p:nvPr/>
          </p:nvSpPr>
          <p:spPr>
            <a:xfrm>
              <a:off x="1358800" y="1897900"/>
              <a:ext cx="23700" cy="18175"/>
            </a:xfrm>
            <a:custGeom>
              <a:avLst/>
              <a:gdLst/>
              <a:ahLst/>
              <a:cxnLst/>
              <a:rect l="l" t="t" r="r" b="b"/>
              <a:pathLst>
                <a:path w="948" h="727" extrusionOk="0">
                  <a:moveTo>
                    <a:pt x="75" y="0"/>
                  </a:moveTo>
                  <a:cubicBezTo>
                    <a:pt x="56" y="0"/>
                    <a:pt x="37" y="8"/>
                    <a:pt x="25" y="25"/>
                  </a:cubicBezTo>
                  <a:cubicBezTo>
                    <a:pt x="0" y="58"/>
                    <a:pt x="8" y="99"/>
                    <a:pt x="37" y="120"/>
                  </a:cubicBezTo>
                  <a:lnTo>
                    <a:pt x="832" y="714"/>
                  </a:lnTo>
                  <a:cubicBezTo>
                    <a:pt x="842" y="722"/>
                    <a:pt x="855" y="727"/>
                    <a:pt x="868" y="727"/>
                  </a:cubicBezTo>
                  <a:cubicBezTo>
                    <a:pt x="887" y="727"/>
                    <a:pt x="908" y="717"/>
                    <a:pt x="923" y="698"/>
                  </a:cubicBezTo>
                  <a:cubicBezTo>
                    <a:pt x="947" y="669"/>
                    <a:pt x="939" y="628"/>
                    <a:pt x="910" y="608"/>
                  </a:cubicBezTo>
                  <a:lnTo>
                    <a:pt x="115" y="13"/>
                  </a:lnTo>
                  <a:cubicBezTo>
                    <a:pt x="103" y="4"/>
                    <a:pt x="89" y="0"/>
                    <a:pt x="75" y="0"/>
                  </a:cubicBez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565;p25">
              <a:extLst>
                <a:ext uri="{FF2B5EF4-FFF2-40B4-BE49-F238E27FC236}">
                  <a16:creationId xmlns:a16="http://schemas.microsoft.com/office/drawing/2014/main" id="{13954C67-7E7A-406C-8016-807BD9D9DB5B}"/>
                </a:ext>
              </a:extLst>
            </p:cNvPr>
            <p:cNvSpPr/>
            <p:nvPr/>
          </p:nvSpPr>
          <p:spPr>
            <a:xfrm>
              <a:off x="1365550" y="1847050"/>
              <a:ext cx="56000" cy="60200"/>
            </a:xfrm>
            <a:custGeom>
              <a:avLst/>
              <a:gdLst/>
              <a:ahLst/>
              <a:cxnLst/>
              <a:rect l="l" t="t" r="r" b="b"/>
              <a:pathLst>
                <a:path w="2240" h="2408" extrusionOk="0">
                  <a:moveTo>
                    <a:pt x="1264" y="1"/>
                  </a:moveTo>
                  <a:lnTo>
                    <a:pt x="1" y="1674"/>
                  </a:lnTo>
                  <a:lnTo>
                    <a:pt x="977" y="2408"/>
                  </a:lnTo>
                  <a:lnTo>
                    <a:pt x="2240" y="735"/>
                  </a:lnTo>
                  <a:lnTo>
                    <a:pt x="1264" y="1"/>
                  </a:lnTo>
                  <a:close/>
                </a:path>
              </a:pathLst>
            </a:custGeom>
            <a:solidFill>
              <a:srgbClr val="F3F2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566;p25">
              <a:extLst>
                <a:ext uri="{FF2B5EF4-FFF2-40B4-BE49-F238E27FC236}">
                  <a16:creationId xmlns:a16="http://schemas.microsoft.com/office/drawing/2014/main" id="{C9B34B16-C55A-4FDD-A5F9-3480CEEADFE4}"/>
                </a:ext>
              </a:extLst>
            </p:cNvPr>
            <p:cNvSpPr/>
            <p:nvPr/>
          </p:nvSpPr>
          <p:spPr>
            <a:xfrm>
              <a:off x="1397125" y="1839150"/>
              <a:ext cx="27100" cy="26375"/>
            </a:xfrm>
            <a:custGeom>
              <a:avLst/>
              <a:gdLst/>
              <a:ahLst/>
              <a:cxnLst/>
              <a:rect l="l" t="t" r="r" b="b"/>
              <a:pathLst>
                <a:path w="1084" h="1055" extrusionOk="0">
                  <a:moveTo>
                    <a:pt x="833" y="1"/>
                  </a:moveTo>
                  <a:cubicBezTo>
                    <a:pt x="776" y="1"/>
                    <a:pt x="735" y="26"/>
                    <a:pt x="735" y="26"/>
                  </a:cubicBezTo>
                  <a:lnTo>
                    <a:pt x="1" y="317"/>
                  </a:lnTo>
                  <a:lnTo>
                    <a:pt x="489" y="686"/>
                  </a:lnTo>
                  <a:lnTo>
                    <a:pt x="977" y="1055"/>
                  </a:lnTo>
                  <a:lnTo>
                    <a:pt x="1055" y="263"/>
                  </a:lnTo>
                  <a:cubicBezTo>
                    <a:pt x="1055" y="263"/>
                    <a:pt x="1083" y="140"/>
                    <a:pt x="964" y="50"/>
                  </a:cubicBezTo>
                  <a:cubicBezTo>
                    <a:pt x="918" y="12"/>
                    <a:pt x="872" y="1"/>
                    <a:pt x="833" y="1"/>
                  </a:cubicBez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567;p25">
              <a:extLst>
                <a:ext uri="{FF2B5EF4-FFF2-40B4-BE49-F238E27FC236}">
                  <a16:creationId xmlns:a16="http://schemas.microsoft.com/office/drawing/2014/main" id="{1E9B2E09-518D-4ACA-9538-6698D9954866}"/>
                </a:ext>
              </a:extLst>
            </p:cNvPr>
            <p:cNvSpPr/>
            <p:nvPr/>
          </p:nvSpPr>
          <p:spPr>
            <a:xfrm>
              <a:off x="1362175" y="1886175"/>
              <a:ext cx="31175" cy="23900"/>
            </a:xfrm>
            <a:custGeom>
              <a:avLst/>
              <a:gdLst/>
              <a:ahLst/>
              <a:cxnLst/>
              <a:rect l="l" t="t" r="r" b="b"/>
              <a:pathLst>
                <a:path w="1247" h="956" extrusionOk="0">
                  <a:moveTo>
                    <a:pt x="88" y="0"/>
                  </a:moveTo>
                  <a:cubicBezTo>
                    <a:pt x="66" y="0"/>
                    <a:pt x="42" y="11"/>
                    <a:pt x="25" y="31"/>
                  </a:cubicBezTo>
                  <a:cubicBezTo>
                    <a:pt x="0" y="60"/>
                    <a:pt x="13" y="105"/>
                    <a:pt x="41" y="133"/>
                  </a:cubicBezTo>
                  <a:lnTo>
                    <a:pt x="1120" y="941"/>
                  </a:lnTo>
                  <a:cubicBezTo>
                    <a:pt x="1131" y="951"/>
                    <a:pt x="1145" y="955"/>
                    <a:pt x="1159" y="955"/>
                  </a:cubicBezTo>
                  <a:cubicBezTo>
                    <a:pt x="1182" y="955"/>
                    <a:pt x="1205" y="945"/>
                    <a:pt x="1222" y="925"/>
                  </a:cubicBezTo>
                  <a:cubicBezTo>
                    <a:pt x="1247" y="892"/>
                    <a:pt x="1243" y="843"/>
                    <a:pt x="1206" y="822"/>
                  </a:cubicBezTo>
                  <a:lnTo>
                    <a:pt x="128" y="14"/>
                  </a:lnTo>
                  <a:cubicBezTo>
                    <a:pt x="116" y="5"/>
                    <a:pt x="102" y="0"/>
                    <a:pt x="88" y="0"/>
                  </a:cubicBez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568;p25">
              <a:extLst>
                <a:ext uri="{FF2B5EF4-FFF2-40B4-BE49-F238E27FC236}">
                  <a16:creationId xmlns:a16="http://schemas.microsoft.com/office/drawing/2014/main" id="{61BF998C-9CF8-4B5B-81B8-9549687C1111}"/>
                </a:ext>
              </a:extLst>
            </p:cNvPr>
            <p:cNvSpPr/>
            <p:nvPr/>
          </p:nvSpPr>
          <p:spPr>
            <a:xfrm>
              <a:off x="1385750" y="1860625"/>
              <a:ext cx="24225" cy="21450"/>
            </a:xfrm>
            <a:custGeom>
              <a:avLst/>
              <a:gdLst/>
              <a:ahLst/>
              <a:cxnLst/>
              <a:rect l="l" t="t" r="r" b="b"/>
              <a:pathLst>
                <a:path w="969" h="858" extrusionOk="0">
                  <a:moveTo>
                    <a:pt x="482" y="1"/>
                  </a:moveTo>
                  <a:cubicBezTo>
                    <a:pt x="354" y="1"/>
                    <a:pt x="228" y="59"/>
                    <a:pt x="144" y="171"/>
                  </a:cubicBezTo>
                  <a:cubicBezTo>
                    <a:pt x="1" y="360"/>
                    <a:pt x="37" y="626"/>
                    <a:pt x="226" y="770"/>
                  </a:cubicBezTo>
                  <a:cubicBezTo>
                    <a:pt x="304" y="829"/>
                    <a:pt x="394" y="857"/>
                    <a:pt x="484" y="857"/>
                  </a:cubicBezTo>
                  <a:cubicBezTo>
                    <a:pt x="613" y="857"/>
                    <a:pt x="740" y="799"/>
                    <a:pt x="825" y="688"/>
                  </a:cubicBezTo>
                  <a:cubicBezTo>
                    <a:pt x="968" y="499"/>
                    <a:pt x="935" y="233"/>
                    <a:pt x="743" y="89"/>
                  </a:cubicBezTo>
                  <a:cubicBezTo>
                    <a:pt x="664" y="30"/>
                    <a:pt x="573" y="1"/>
                    <a:pt x="482" y="1"/>
                  </a:cubicBez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569;p25">
              <a:extLst>
                <a:ext uri="{FF2B5EF4-FFF2-40B4-BE49-F238E27FC236}">
                  <a16:creationId xmlns:a16="http://schemas.microsoft.com/office/drawing/2014/main" id="{D4D5C610-F65E-4423-8F8A-99CBDF8C4216}"/>
                </a:ext>
              </a:extLst>
            </p:cNvPr>
            <p:cNvSpPr/>
            <p:nvPr/>
          </p:nvSpPr>
          <p:spPr>
            <a:xfrm>
              <a:off x="1369150" y="1881400"/>
              <a:ext cx="26375" cy="21050"/>
            </a:xfrm>
            <a:custGeom>
              <a:avLst/>
              <a:gdLst/>
              <a:ahLst/>
              <a:cxnLst/>
              <a:rect l="l" t="t" r="r" b="b"/>
              <a:pathLst>
                <a:path w="1055" h="842" extrusionOk="0">
                  <a:moveTo>
                    <a:pt x="78" y="0"/>
                  </a:moveTo>
                  <a:lnTo>
                    <a:pt x="0" y="107"/>
                  </a:lnTo>
                  <a:lnTo>
                    <a:pt x="972" y="841"/>
                  </a:lnTo>
                  <a:lnTo>
                    <a:pt x="1054" y="734"/>
                  </a:lnTo>
                  <a:lnTo>
                    <a:pt x="78" y="0"/>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570;p25">
              <a:extLst>
                <a:ext uri="{FF2B5EF4-FFF2-40B4-BE49-F238E27FC236}">
                  <a16:creationId xmlns:a16="http://schemas.microsoft.com/office/drawing/2014/main" id="{67F4C5D8-C4A2-4CB4-B627-8285E3260F2C}"/>
                </a:ext>
              </a:extLst>
            </p:cNvPr>
            <p:cNvSpPr/>
            <p:nvPr/>
          </p:nvSpPr>
          <p:spPr>
            <a:xfrm>
              <a:off x="1346600" y="1865400"/>
              <a:ext cx="36600" cy="20850"/>
            </a:xfrm>
            <a:custGeom>
              <a:avLst/>
              <a:gdLst/>
              <a:ahLst/>
              <a:cxnLst/>
              <a:rect l="l" t="t" r="r" b="b"/>
              <a:pathLst>
                <a:path w="1464" h="834" extrusionOk="0">
                  <a:moveTo>
                    <a:pt x="1464" y="1"/>
                  </a:moveTo>
                  <a:lnTo>
                    <a:pt x="709" y="83"/>
                  </a:lnTo>
                  <a:cubicBezTo>
                    <a:pt x="709" y="83"/>
                    <a:pt x="562" y="91"/>
                    <a:pt x="451" y="234"/>
                  </a:cubicBezTo>
                  <a:lnTo>
                    <a:pt x="0" y="833"/>
                  </a:lnTo>
                  <a:lnTo>
                    <a:pt x="0" y="833"/>
                  </a:lnTo>
                  <a:lnTo>
                    <a:pt x="660" y="649"/>
                  </a:lnTo>
                  <a:cubicBezTo>
                    <a:pt x="660" y="649"/>
                    <a:pt x="680" y="644"/>
                    <a:pt x="711" y="644"/>
                  </a:cubicBezTo>
                  <a:cubicBezTo>
                    <a:pt x="761" y="644"/>
                    <a:pt x="840" y="656"/>
                    <a:pt x="923" y="718"/>
                  </a:cubicBezTo>
                  <a:lnTo>
                    <a:pt x="1464" y="1"/>
                  </a:ln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571;p25">
              <a:extLst>
                <a:ext uri="{FF2B5EF4-FFF2-40B4-BE49-F238E27FC236}">
                  <a16:creationId xmlns:a16="http://schemas.microsoft.com/office/drawing/2014/main" id="{51BA2D68-8697-48EB-B139-FDD8EE596CFB}"/>
                </a:ext>
              </a:extLst>
            </p:cNvPr>
            <p:cNvSpPr/>
            <p:nvPr/>
          </p:nvSpPr>
          <p:spPr>
            <a:xfrm>
              <a:off x="1345775" y="1867450"/>
              <a:ext cx="19400" cy="23200"/>
            </a:xfrm>
            <a:custGeom>
              <a:avLst/>
              <a:gdLst/>
              <a:ahLst/>
              <a:cxnLst/>
              <a:rect l="l" t="t" r="r" b="b"/>
              <a:pathLst>
                <a:path w="776" h="928" extrusionOk="0">
                  <a:moveTo>
                    <a:pt x="775" y="1"/>
                  </a:moveTo>
                  <a:lnTo>
                    <a:pt x="775" y="1"/>
                  </a:lnTo>
                  <a:cubicBezTo>
                    <a:pt x="591" y="21"/>
                    <a:pt x="505" y="136"/>
                    <a:pt x="505" y="136"/>
                  </a:cubicBezTo>
                  <a:lnTo>
                    <a:pt x="45" y="743"/>
                  </a:lnTo>
                  <a:cubicBezTo>
                    <a:pt x="0" y="800"/>
                    <a:pt x="17" y="882"/>
                    <a:pt x="74" y="927"/>
                  </a:cubicBezTo>
                  <a:lnTo>
                    <a:pt x="775" y="1"/>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572;p25">
              <a:extLst>
                <a:ext uri="{FF2B5EF4-FFF2-40B4-BE49-F238E27FC236}">
                  <a16:creationId xmlns:a16="http://schemas.microsoft.com/office/drawing/2014/main" id="{A55BE64A-13CF-4304-B40B-556C9F0A7A67}"/>
                </a:ext>
              </a:extLst>
            </p:cNvPr>
            <p:cNvSpPr/>
            <p:nvPr/>
          </p:nvSpPr>
          <p:spPr>
            <a:xfrm>
              <a:off x="1362775" y="1866125"/>
              <a:ext cx="13675" cy="15800"/>
            </a:xfrm>
            <a:custGeom>
              <a:avLst/>
              <a:gdLst/>
              <a:ahLst/>
              <a:cxnLst/>
              <a:rect l="l" t="t" r="r" b="b"/>
              <a:pathLst>
                <a:path w="547" h="632" extrusionOk="0">
                  <a:moveTo>
                    <a:pt x="546" y="0"/>
                  </a:moveTo>
                  <a:lnTo>
                    <a:pt x="468" y="13"/>
                  </a:lnTo>
                  <a:lnTo>
                    <a:pt x="1" y="632"/>
                  </a:lnTo>
                  <a:lnTo>
                    <a:pt x="1" y="632"/>
                  </a:lnTo>
                  <a:lnTo>
                    <a:pt x="17" y="628"/>
                  </a:lnTo>
                  <a:cubicBezTo>
                    <a:pt x="17" y="628"/>
                    <a:pt x="42" y="620"/>
                    <a:pt x="79" y="620"/>
                  </a:cubicBezTo>
                  <a:lnTo>
                    <a:pt x="546" y="0"/>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73;p25">
              <a:extLst>
                <a:ext uri="{FF2B5EF4-FFF2-40B4-BE49-F238E27FC236}">
                  <a16:creationId xmlns:a16="http://schemas.microsoft.com/office/drawing/2014/main" id="{57604324-6B0A-41BD-AE27-D3C93BDBEEB9}"/>
                </a:ext>
              </a:extLst>
            </p:cNvPr>
            <p:cNvSpPr/>
            <p:nvPr/>
          </p:nvSpPr>
          <p:spPr>
            <a:xfrm>
              <a:off x="1393950" y="1883850"/>
              <a:ext cx="17550" cy="41050"/>
            </a:xfrm>
            <a:custGeom>
              <a:avLst/>
              <a:gdLst/>
              <a:ahLst/>
              <a:cxnLst/>
              <a:rect l="l" t="t" r="r" b="b"/>
              <a:pathLst>
                <a:path w="702" h="1642" extrusionOk="0">
                  <a:moveTo>
                    <a:pt x="546" y="1"/>
                  </a:moveTo>
                  <a:lnTo>
                    <a:pt x="1" y="723"/>
                  </a:lnTo>
                  <a:cubicBezTo>
                    <a:pt x="140" y="821"/>
                    <a:pt x="140" y="952"/>
                    <a:pt x="140" y="952"/>
                  </a:cubicBezTo>
                  <a:lnTo>
                    <a:pt x="144" y="1641"/>
                  </a:lnTo>
                  <a:lnTo>
                    <a:pt x="595" y="1038"/>
                  </a:lnTo>
                  <a:cubicBezTo>
                    <a:pt x="702" y="895"/>
                    <a:pt x="673" y="747"/>
                    <a:pt x="673" y="747"/>
                  </a:cubicBezTo>
                  <a:lnTo>
                    <a:pt x="546" y="1"/>
                  </a:ln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574;p25">
              <a:extLst>
                <a:ext uri="{FF2B5EF4-FFF2-40B4-BE49-F238E27FC236}">
                  <a16:creationId xmlns:a16="http://schemas.microsoft.com/office/drawing/2014/main" id="{8062040A-9CF0-4B1F-982E-FBA514780B62}"/>
                </a:ext>
              </a:extLst>
            </p:cNvPr>
            <p:cNvSpPr/>
            <p:nvPr/>
          </p:nvSpPr>
          <p:spPr>
            <a:xfrm>
              <a:off x="1393225" y="1901900"/>
              <a:ext cx="18175" cy="23875"/>
            </a:xfrm>
            <a:custGeom>
              <a:avLst/>
              <a:gdLst/>
              <a:ahLst/>
              <a:cxnLst/>
              <a:rect l="l" t="t" r="r" b="b"/>
              <a:pathLst>
                <a:path w="727" h="955" extrusionOk="0">
                  <a:moveTo>
                    <a:pt x="702" y="1"/>
                  </a:moveTo>
                  <a:lnTo>
                    <a:pt x="1" y="927"/>
                  </a:lnTo>
                  <a:cubicBezTo>
                    <a:pt x="23" y="946"/>
                    <a:pt x="51" y="955"/>
                    <a:pt x="79" y="955"/>
                  </a:cubicBezTo>
                  <a:cubicBezTo>
                    <a:pt x="120" y="955"/>
                    <a:pt x="161" y="936"/>
                    <a:pt x="185" y="903"/>
                  </a:cubicBezTo>
                  <a:lnTo>
                    <a:pt x="641" y="296"/>
                  </a:lnTo>
                  <a:cubicBezTo>
                    <a:pt x="641" y="296"/>
                    <a:pt x="727" y="181"/>
                    <a:pt x="702" y="1"/>
                  </a:cubicBez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575;p25">
              <a:extLst>
                <a:ext uri="{FF2B5EF4-FFF2-40B4-BE49-F238E27FC236}">
                  <a16:creationId xmlns:a16="http://schemas.microsoft.com/office/drawing/2014/main" id="{F1C977F0-1A75-4955-A636-018A9A683081}"/>
                </a:ext>
              </a:extLst>
            </p:cNvPr>
            <p:cNvSpPr/>
            <p:nvPr/>
          </p:nvSpPr>
          <p:spPr>
            <a:xfrm>
              <a:off x="1397125" y="1890625"/>
              <a:ext cx="12025" cy="17350"/>
            </a:xfrm>
            <a:custGeom>
              <a:avLst/>
              <a:gdLst/>
              <a:ahLst/>
              <a:cxnLst/>
              <a:rect l="l" t="t" r="r" b="b"/>
              <a:pathLst>
                <a:path w="481" h="694" extrusionOk="0">
                  <a:moveTo>
                    <a:pt x="468" y="0"/>
                  </a:moveTo>
                  <a:lnTo>
                    <a:pt x="1" y="620"/>
                  </a:lnTo>
                  <a:cubicBezTo>
                    <a:pt x="13" y="657"/>
                    <a:pt x="13" y="681"/>
                    <a:pt x="13" y="681"/>
                  </a:cubicBezTo>
                  <a:lnTo>
                    <a:pt x="13" y="693"/>
                  </a:lnTo>
                  <a:lnTo>
                    <a:pt x="480" y="70"/>
                  </a:lnTo>
                  <a:lnTo>
                    <a:pt x="468" y="0"/>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576;p25">
              <a:extLst>
                <a:ext uri="{FF2B5EF4-FFF2-40B4-BE49-F238E27FC236}">
                  <a16:creationId xmlns:a16="http://schemas.microsoft.com/office/drawing/2014/main" id="{0272F3C1-5588-4449-A705-825AD101F93A}"/>
                </a:ext>
              </a:extLst>
            </p:cNvPr>
            <p:cNvSpPr/>
            <p:nvPr/>
          </p:nvSpPr>
          <p:spPr>
            <a:xfrm>
              <a:off x="1388725" y="1862800"/>
              <a:ext cx="18475" cy="17050"/>
            </a:xfrm>
            <a:custGeom>
              <a:avLst/>
              <a:gdLst/>
              <a:ahLst/>
              <a:cxnLst/>
              <a:rect l="l" t="t" r="r" b="b"/>
              <a:pathLst>
                <a:path w="739" h="682" extrusionOk="0">
                  <a:moveTo>
                    <a:pt x="368" y="1"/>
                  </a:moveTo>
                  <a:cubicBezTo>
                    <a:pt x="241" y="1"/>
                    <a:pt x="115" y="72"/>
                    <a:pt x="54" y="203"/>
                  </a:cubicBezTo>
                  <a:cubicBezTo>
                    <a:pt x="0" y="330"/>
                    <a:pt x="25" y="478"/>
                    <a:pt x="119" y="576"/>
                  </a:cubicBezTo>
                  <a:cubicBezTo>
                    <a:pt x="186" y="647"/>
                    <a:pt x="275" y="681"/>
                    <a:pt x="363" y="681"/>
                  </a:cubicBezTo>
                  <a:cubicBezTo>
                    <a:pt x="479" y="681"/>
                    <a:pt x="595" y="621"/>
                    <a:pt x="661" y="507"/>
                  </a:cubicBezTo>
                  <a:cubicBezTo>
                    <a:pt x="739" y="371"/>
                    <a:pt x="706" y="191"/>
                    <a:pt x="583" y="80"/>
                  </a:cubicBezTo>
                  <a:cubicBezTo>
                    <a:pt x="520" y="26"/>
                    <a:pt x="444" y="1"/>
                    <a:pt x="368" y="1"/>
                  </a:cubicBezTo>
                  <a:close/>
                </a:path>
              </a:pathLst>
            </a:custGeom>
            <a:solidFill>
              <a:srgbClr val="0A00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577;p25">
              <a:extLst>
                <a:ext uri="{FF2B5EF4-FFF2-40B4-BE49-F238E27FC236}">
                  <a16:creationId xmlns:a16="http://schemas.microsoft.com/office/drawing/2014/main" id="{613BF289-9AAB-4EA8-8DE9-D8892C24C2DE}"/>
                </a:ext>
              </a:extLst>
            </p:cNvPr>
            <p:cNvSpPr/>
            <p:nvPr/>
          </p:nvSpPr>
          <p:spPr>
            <a:xfrm>
              <a:off x="1399175" y="1864900"/>
              <a:ext cx="750" cy="125"/>
            </a:xfrm>
            <a:custGeom>
              <a:avLst/>
              <a:gdLst/>
              <a:ahLst/>
              <a:cxnLst/>
              <a:rect l="l" t="t" r="r" b="b"/>
              <a:pathLst>
                <a:path w="30" h="5" fill="none" extrusionOk="0">
                  <a:moveTo>
                    <a:pt x="1" y="0"/>
                  </a:moveTo>
                  <a:cubicBezTo>
                    <a:pt x="13" y="0"/>
                    <a:pt x="17" y="4"/>
                    <a:pt x="29" y="4"/>
                  </a:cubicBezTo>
                </a:path>
              </a:pathLst>
            </a:custGeom>
            <a:noFill/>
            <a:ln w="400" cap="rnd" cmpd="sng">
              <a:solidFill>
                <a:srgbClr val="F3F2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578;p25">
              <a:extLst>
                <a:ext uri="{FF2B5EF4-FFF2-40B4-BE49-F238E27FC236}">
                  <a16:creationId xmlns:a16="http://schemas.microsoft.com/office/drawing/2014/main" id="{45F6556E-B3A1-4900-854D-A35138B2C6E2}"/>
                </a:ext>
              </a:extLst>
            </p:cNvPr>
            <p:cNvSpPr/>
            <p:nvPr/>
          </p:nvSpPr>
          <p:spPr>
            <a:xfrm>
              <a:off x="1393850" y="1864700"/>
              <a:ext cx="4525" cy="1450"/>
            </a:xfrm>
            <a:custGeom>
              <a:avLst/>
              <a:gdLst/>
              <a:ahLst/>
              <a:cxnLst/>
              <a:rect l="l" t="t" r="r" b="b"/>
              <a:pathLst>
                <a:path w="181" h="58" fill="none" extrusionOk="0">
                  <a:moveTo>
                    <a:pt x="0" y="57"/>
                  </a:moveTo>
                  <a:cubicBezTo>
                    <a:pt x="50" y="16"/>
                    <a:pt x="119" y="0"/>
                    <a:pt x="181" y="8"/>
                  </a:cubicBezTo>
                </a:path>
              </a:pathLst>
            </a:custGeom>
            <a:noFill/>
            <a:ln w="400" cap="rnd" cmpd="sng">
              <a:solidFill>
                <a:srgbClr val="F3F2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 name="Rectangle 32">
            <a:extLst>
              <a:ext uri="{FF2B5EF4-FFF2-40B4-BE49-F238E27FC236}">
                <a16:creationId xmlns:a16="http://schemas.microsoft.com/office/drawing/2014/main" id="{CD51BCFF-F6BA-45D1-937A-4A81C4F1A056}"/>
              </a:ext>
            </a:extLst>
          </p:cNvPr>
          <p:cNvSpPr/>
          <p:nvPr/>
        </p:nvSpPr>
        <p:spPr>
          <a:xfrm>
            <a:off x="0" y="1012976"/>
            <a:ext cx="9041834" cy="701859"/>
          </a:xfrm>
          <a:prstGeom prst="rect">
            <a:avLst/>
          </a:prstGeom>
        </p:spPr>
        <p:txBody>
          <a:bodyPr wrap="square">
            <a:spAutoFit/>
          </a:bodyPr>
          <a:lstStyle/>
          <a:p>
            <a:pPr algn="ctr">
              <a:lnSpc>
                <a:spcPct val="150000"/>
              </a:lnSpc>
            </a:pPr>
            <a:r>
              <a:rPr lang="en-US" sz="3000" b="1" dirty="0">
                <a:latin typeface="Times New Roman" panose="02020603050405020304" pitchFamily="18" charset="0"/>
                <a:ea typeface="Tahoma" panose="020B0604030504040204" pitchFamily="34" charset="0"/>
                <a:cs typeface="Times New Roman" panose="02020603050405020304" pitchFamily="18" charset="0"/>
              </a:rPr>
              <a:t>CH</a:t>
            </a:r>
            <a:r>
              <a:rPr lang="vi-VN" sz="3000" b="1" dirty="0">
                <a:latin typeface="Times New Roman" panose="02020603050405020304" pitchFamily="18" charset="0"/>
                <a:ea typeface="Tahoma" panose="020B0604030504040204" pitchFamily="34" charset="0"/>
                <a:cs typeface="Times New Roman" panose="02020603050405020304" pitchFamily="18" charset="0"/>
              </a:rPr>
              <a:t>Ư</a:t>
            </a:r>
            <a:r>
              <a:rPr lang="en-US" sz="3000" b="1" dirty="0">
                <a:latin typeface="Times New Roman" panose="02020603050405020304" pitchFamily="18" charset="0"/>
                <a:ea typeface="Tahoma" panose="020B0604030504040204" pitchFamily="34" charset="0"/>
                <a:cs typeface="Times New Roman" panose="02020603050405020304" pitchFamily="18" charset="0"/>
              </a:rPr>
              <a:t>ƠNG 4: THIẾT KẾ MẠNG</a:t>
            </a:r>
          </a:p>
        </p:txBody>
      </p:sp>
      <p:pic>
        <p:nvPicPr>
          <p:cNvPr id="32" name="Picture 31" descr="download (1)">
            <a:extLst>
              <a:ext uri="{FF2B5EF4-FFF2-40B4-BE49-F238E27FC236}">
                <a16:creationId xmlns:a16="http://schemas.microsoft.com/office/drawing/2014/main" id="{250D6D14-1133-4643-944A-C66CE3C85A3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4" y="0"/>
            <a:ext cx="1267265" cy="7865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 name="Rectangle 33">
            <a:extLst>
              <a:ext uri="{FF2B5EF4-FFF2-40B4-BE49-F238E27FC236}">
                <a16:creationId xmlns:a16="http://schemas.microsoft.com/office/drawing/2014/main" id="{17A4767B-A514-4CC9-B6EB-D7B10CE5F543}"/>
              </a:ext>
            </a:extLst>
          </p:cNvPr>
          <p:cNvSpPr/>
          <p:nvPr/>
        </p:nvSpPr>
        <p:spPr>
          <a:xfrm>
            <a:off x="1311517" y="2908705"/>
            <a:ext cx="6443330" cy="2120068"/>
          </a:xfrm>
          <a:prstGeom prst="rect">
            <a:avLst/>
          </a:prstGeom>
        </p:spPr>
        <p:txBody>
          <a:bodyPr wrap="square">
            <a:spAutoFit/>
          </a:bodyPr>
          <a:lstStyle/>
          <a:p>
            <a:pPr algn="ctr">
              <a:lnSpc>
                <a:spcPct val="150000"/>
              </a:lnSpc>
            </a:pPr>
            <a:r>
              <a:rPr lang="en-US" sz="1800" dirty="0">
                <a:latin typeface="Times New Roman" panose="02020603050405020304" pitchFamily="18" charset="0"/>
                <a:ea typeface="Tahoma" panose="020B0604030504040204" pitchFamily="34" charset="0"/>
                <a:cs typeface="Times New Roman" panose="02020603050405020304" pitchFamily="18" charset="0"/>
              </a:rPr>
              <a:t>4.1 </a:t>
            </a:r>
            <a:r>
              <a:rPr lang="vi-VN" sz="1800" dirty="0">
                <a:latin typeface="Times New Roman" panose="02020603050405020304" pitchFamily="18" charset="0"/>
                <a:ea typeface="Tahoma" panose="020B0604030504040204" pitchFamily="34" charset="0"/>
                <a:cs typeface="Times New Roman" panose="02020603050405020304" pitchFamily="18" charset="0"/>
              </a:rPr>
              <a:t>Sơ</a:t>
            </a:r>
            <a:r>
              <a:rPr lang="en-US" sz="1800" dirty="0">
                <a:latin typeface="Times New Roman" panose="02020603050405020304" pitchFamily="18" charset="0"/>
                <a:ea typeface="Tahoma" panose="020B0604030504040204" pitchFamily="34" charset="0"/>
                <a:cs typeface="Times New Roman" panose="02020603050405020304" pitchFamily="18" charset="0"/>
              </a:rPr>
              <a:t> </a:t>
            </a:r>
            <a:r>
              <a:rPr lang="en-US" sz="1800" dirty="0" err="1">
                <a:latin typeface="Times New Roman" panose="02020603050405020304" pitchFamily="18" charset="0"/>
                <a:ea typeface="Tahoma" panose="020B0604030504040204" pitchFamily="34" charset="0"/>
                <a:cs typeface="Times New Roman" panose="02020603050405020304" pitchFamily="18" charset="0"/>
              </a:rPr>
              <a:t>đồ</a:t>
            </a:r>
            <a:r>
              <a:rPr lang="en-US" sz="1800" dirty="0">
                <a:latin typeface="Times New Roman" panose="02020603050405020304" pitchFamily="18" charset="0"/>
                <a:ea typeface="Tahoma" panose="020B0604030504040204" pitchFamily="34" charset="0"/>
                <a:cs typeface="Times New Roman" panose="02020603050405020304" pitchFamily="18" charset="0"/>
              </a:rPr>
              <a:t> </a:t>
            </a:r>
            <a:r>
              <a:rPr lang="en-US" sz="1800" dirty="0" err="1">
                <a:latin typeface="Times New Roman" panose="02020603050405020304" pitchFamily="18" charset="0"/>
                <a:ea typeface="Tahoma" panose="020B0604030504040204" pitchFamily="34" charset="0"/>
                <a:cs typeface="Times New Roman" panose="02020603050405020304" pitchFamily="18" charset="0"/>
              </a:rPr>
              <a:t>tầng</a:t>
            </a:r>
            <a:r>
              <a:rPr lang="en-US" sz="1800" dirty="0">
                <a:latin typeface="Times New Roman" panose="02020603050405020304" pitchFamily="18" charset="0"/>
                <a:ea typeface="Tahoma" panose="020B0604030504040204" pitchFamily="34" charset="0"/>
                <a:cs typeface="Times New Roman" panose="02020603050405020304" pitchFamily="18" charset="0"/>
              </a:rPr>
              <a:t> 1</a:t>
            </a:r>
          </a:p>
          <a:p>
            <a:pPr algn="ctr">
              <a:lnSpc>
                <a:spcPct val="150000"/>
              </a:lnSpc>
            </a:pPr>
            <a:r>
              <a:rPr lang="en-US" sz="1800" dirty="0">
                <a:latin typeface="Times New Roman" panose="02020603050405020304" pitchFamily="18" charset="0"/>
                <a:ea typeface="Tahoma" panose="020B0604030504040204" pitchFamily="34" charset="0"/>
                <a:cs typeface="Times New Roman" panose="02020603050405020304" pitchFamily="18" charset="0"/>
              </a:rPr>
              <a:t>4.2 </a:t>
            </a:r>
            <a:r>
              <a:rPr lang="vi-VN" sz="1800" dirty="0">
                <a:latin typeface="Times New Roman" panose="02020603050405020304" pitchFamily="18" charset="0"/>
                <a:ea typeface="Tahoma" panose="020B0604030504040204" pitchFamily="34" charset="0"/>
                <a:cs typeface="Times New Roman" panose="02020603050405020304" pitchFamily="18" charset="0"/>
              </a:rPr>
              <a:t>Sơ</a:t>
            </a:r>
            <a:r>
              <a:rPr lang="en-US" sz="1800" dirty="0">
                <a:latin typeface="Times New Roman" panose="02020603050405020304" pitchFamily="18" charset="0"/>
                <a:ea typeface="Tahoma" panose="020B0604030504040204" pitchFamily="34" charset="0"/>
                <a:cs typeface="Times New Roman" panose="02020603050405020304" pitchFamily="18" charset="0"/>
              </a:rPr>
              <a:t> </a:t>
            </a:r>
            <a:r>
              <a:rPr lang="en-US" sz="1800" dirty="0" err="1">
                <a:latin typeface="Times New Roman" panose="02020603050405020304" pitchFamily="18" charset="0"/>
                <a:ea typeface="Tahoma" panose="020B0604030504040204" pitchFamily="34" charset="0"/>
                <a:cs typeface="Times New Roman" panose="02020603050405020304" pitchFamily="18" charset="0"/>
              </a:rPr>
              <a:t>đồ</a:t>
            </a:r>
            <a:r>
              <a:rPr lang="en-US" sz="1800" dirty="0">
                <a:latin typeface="Times New Roman" panose="02020603050405020304" pitchFamily="18" charset="0"/>
                <a:ea typeface="Tahoma" panose="020B0604030504040204" pitchFamily="34" charset="0"/>
                <a:cs typeface="Times New Roman" panose="02020603050405020304" pitchFamily="18" charset="0"/>
              </a:rPr>
              <a:t> </a:t>
            </a:r>
            <a:r>
              <a:rPr lang="en-US" sz="1800" dirty="0" err="1">
                <a:latin typeface="Times New Roman" panose="02020603050405020304" pitchFamily="18" charset="0"/>
                <a:ea typeface="Tahoma" panose="020B0604030504040204" pitchFamily="34" charset="0"/>
                <a:cs typeface="Times New Roman" panose="02020603050405020304" pitchFamily="18" charset="0"/>
              </a:rPr>
              <a:t>tầng</a:t>
            </a:r>
            <a:r>
              <a:rPr lang="en-US" sz="1800" dirty="0">
                <a:latin typeface="Times New Roman" panose="02020603050405020304" pitchFamily="18" charset="0"/>
                <a:ea typeface="Tahoma" panose="020B0604030504040204" pitchFamily="34" charset="0"/>
                <a:cs typeface="Times New Roman" panose="02020603050405020304" pitchFamily="18" charset="0"/>
              </a:rPr>
              <a:t> 2</a:t>
            </a:r>
          </a:p>
          <a:p>
            <a:pPr algn="ctr">
              <a:lnSpc>
                <a:spcPct val="150000"/>
              </a:lnSpc>
            </a:pPr>
            <a:r>
              <a:rPr lang="en-US" sz="1800" dirty="0">
                <a:latin typeface="Times New Roman" panose="02020603050405020304" pitchFamily="18" charset="0"/>
                <a:ea typeface="Tahoma" panose="020B0604030504040204" pitchFamily="34" charset="0"/>
                <a:cs typeface="Times New Roman" panose="02020603050405020304" pitchFamily="18" charset="0"/>
              </a:rPr>
              <a:t>4.3 </a:t>
            </a:r>
            <a:r>
              <a:rPr lang="vi-VN" sz="1800" dirty="0">
                <a:latin typeface="Times New Roman" panose="02020603050405020304" pitchFamily="18" charset="0"/>
                <a:ea typeface="Tahoma" panose="020B0604030504040204" pitchFamily="34" charset="0"/>
                <a:cs typeface="Times New Roman" panose="02020603050405020304" pitchFamily="18" charset="0"/>
              </a:rPr>
              <a:t>Sơ</a:t>
            </a:r>
            <a:r>
              <a:rPr lang="en-US" sz="1800" dirty="0">
                <a:latin typeface="Times New Roman" panose="02020603050405020304" pitchFamily="18" charset="0"/>
                <a:ea typeface="Tahoma" panose="020B0604030504040204" pitchFamily="34" charset="0"/>
                <a:cs typeface="Times New Roman" panose="02020603050405020304" pitchFamily="18" charset="0"/>
              </a:rPr>
              <a:t> </a:t>
            </a:r>
            <a:r>
              <a:rPr lang="en-US" sz="1800" dirty="0" err="1">
                <a:latin typeface="Times New Roman" panose="02020603050405020304" pitchFamily="18" charset="0"/>
                <a:ea typeface="Tahoma" panose="020B0604030504040204" pitchFamily="34" charset="0"/>
                <a:cs typeface="Times New Roman" panose="02020603050405020304" pitchFamily="18" charset="0"/>
              </a:rPr>
              <a:t>đồ</a:t>
            </a:r>
            <a:r>
              <a:rPr lang="en-US" sz="1800" dirty="0">
                <a:latin typeface="Times New Roman" panose="02020603050405020304" pitchFamily="18" charset="0"/>
                <a:ea typeface="Tahoma" panose="020B0604030504040204" pitchFamily="34" charset="0"/>
                <a:cs typeface="Times New Roman" panose="02020603050405020304" pitchFamily="18" charset="0"/>
              </a:rPr>
              <a:t> </a:t>
            </a:r>
            <a:r>
              <a:rPr lang="en-US" sz="1800" dirty="0" err="1">
                <a:latin typeface="Times New Roman" panose="02020603050405020304" pitchFamily="18" charset="0"/>
                <a:ea typeface="Tahoma" panose="020B0604030504040204" pitchFamily="34" charset="0"/>
                <a:cs typeface="Times New Roman" panose="02020603050405020304" pitchFamily="18" charset="0"/>
              </a:rPr>
              <a:t>tầng</a:t>
            </a:r>
            <a:r>
              <a:rPr lang="en-US" sz="1800" dirty="0">
                <a:latin typeface="Times New Roman" panose="02020603050405020304" pitchFamily="18" charset="0"/>
                <a:ea typeface="Tahoma" panose="020B0604030504040204" pitchFamily="34" charset="0"/>
                <a:cs typeface="Times New Roman" panose="02020603050405020304" pitchFamily="18" charset="0"/>
              </a:rPr>
              <a:t> 3</a:t>
            </a:r>
          </a:p>
          <a:p>
            <a:pPr algn="ctr">
              <a:lnSpc>
                <a:spcPct val="150000"/>
              </a:lnSpc>
            </a:pPr>
            <a:r>
              <a:rPr lang="en-US" sz="1800" dirty="0">
                <a:latin typeface="Times New Roman" panose="02020603050405020304" pitchFamily="18" charset="0"/>
                <a:ea typeface="Tahoma" panose="020B0604030504040204" pitchFamily="34" charset="0"/>
                <a:cs typeface="Times New Roman" panose="02020603050405020304" pitchFamily="18" charset="0"/>
              </a:rPr>
              <a:t>            4.4 </a:t>
            </a:r>
            <a:r>
              <a:rPr lang="vi-VN" sz="1800" dirty="0">
                <a:latin typeface="Times New Roman" panose="02020603050405020304" pitchFamily="18" charset="0"/>
                <a:ea typeface="Tahoma" panose="020B0604030504040204" pitchFamily="34" charset="0"/>
                <a:cs typeface="Times New Roman" panose="02020603050405020304" pitchFamily="18" charset="0"/>
              </a:rPr>
              <a:t>Sơ</a:t>
            </a:r>
            <a:r>
              <a:rPr lang="en-US" sz="1800" dirty="0">
                <a:latin typeface="Times New Roman" panose="02020603050405020304" pitchFamily="18" charset="0"/>
                <a:ea typeface="Tahoma" panose="020B0604030504040204" pitchFamily="34" charset="0"/>
                <a:cs typeface="Times New Roman" panose="02020603050405020304" pitchFamily="18" charset="0"/>
              </a:rPr>
              <a:t> </a:t>
            </a:r>
            <a:r>
              <a:rPr lang="en-US" sz="1800" dirty="0" err="1">
                <a:latin typeface="Times New Roman" panose="02020603050405020304" pitchFamily="18" charset="0"/>
                <a:ea typeface="Tahoma" panose="020B0604030504040204" pitchFamily="34" charset="0"/>
                <a:cs typeface="Times New Roman" panose="02020603050405020304" pitchFamily="18" charset="0"/>
              </a:rPr>
              <a:t>đồ</a:t>
            </a:r>
            <a:r>
              <a:rPr lang="en-US" sz="1800" dirty="0">
                <a:latin typeface="Times New Roman" panose="02020603050405020304" pitchFamily="18" charset="0"/>
                <a:ea typeface="Tahoma" panose="020B0604030504040204" pitchFamily="34" charset="0"/>
                <a:cs typeface="Times New Roman" panose="02020603050405020304" pitchFamily="18" charset="0"/>
              </a:rPr>
              <a:t> </a:t>
            </a:r>
            <a:r>
              <a:rPr lang="en-US" sz="1800" dirty="0" err="1">
                <a:latin typeface="Times New Roman" panose="02020603050405020304" pitchFamily="18" charset="0"/>
                <a:ea typeface="Tahoma" panose="020B0604030504040204" pitchFamily="34" charset="0"/>
                <a:cs typeface="Times New Roman" panose="02020603050405020304" pitchFamily="18" charset="0"/>
              </a:rPr>
              <a:t>kết</a:t>
            </a:r>
            <a:r>
              <a:rPr lang="en-US" sz="1800" dirty="0">
                <a:latin typeface="Times New Roman" panose="02020603050405020304" pitchFamily="18" charset="0"/>
                <a:ea typeface="Tahoma" panose="020B0604030504040204" pitchFamily="34" charset="0"/>
                <a:cs typeface="Times New Roman" panose="02020603050405020304" pitchFamily="18" charset="0"/>
              </a:rPr>
              <a:t> </a:t>
            </a:r>
            <a:r>
              <a:rPr lang="en-US" sz="1800" dirty="0" err="1">
                <a:latin typeface="Times New Roman" panose="02020603050405020304" pitchFamily="18" charset="0"/>
                <a:ea typeface="Tahoma" panose="020B0604030504040204" pitchFamily="34" charset="0"/>
                <a:cs typeface="Times New Roman" panose="02020603050405020304" pitchFamily="18" charset="0"/>
              </a:rPr>
              <a:t>nối</a:t>
            </a:r>
            <a:r>
              <a:rPr lang="en-US" sz="1800" dirty="0">
                <a:latin typeface="Times New Roman" panose="02020603050405020304" pitchFamily="18" charset="0"/>
                <a:ea typeface="Tahoma" panose="020B0604030504040204" pitchFamily="34" charset="0"/>
                <a:cs typeface="Times New Roman" panose="02020603050405020304" pitchFamily="18" charset="0"/>
              </a:rPr>
              <a:t> router</a:t>
            </a:r>
          </a:p>
          <a:p>
            <a:pPr algn="ctr">
              <a:lnSpc>
                <a:spcPct val="150000"/>
              </a:lnSpc>
            </a:pPr>
            <a:r>
              <a:rPr lang="en-US" sz="1800" dirty="0">
                <a:latin typeface="Times New Roman" panose="02020603050405020304" pitchFamily="18" charset="0"/>
                <a:ea typeface="Tahoma" panose="020B0604030504040204" pitchFamily="34" charset="0"/>
                <a:cs typeface="Times New Roman" panose="02020603050405020304" pitchFamily="18" charset="0"/>
              </a:rPr>
              <a:t>     4.5 </a:t>
            </a:r>
            <a:r>
              <a:rPr lang="vi-VN" sz="1800" dirty="0">
                <a:latin typeface="Times New Roman" panose="02020603050405020304" pitchFamily="18" charset="0"/>
                <a:ea typeface="Tahoma" panose="020B0604030504040204" pitchFamily="34" charset="0"/>
                <a:cs typeface="Times New Roman" panose="02020603050405020304" pitchFamily="18" charset="0"/>
              </a:rPr>
              <a:t>Sơ</a:t>
            </a:r>
            <a:r>
              <a:rPr lang="en-US" sz="1800" dirty="0">
                <a:latin typeface="Times New Roman" panose="02020603050405020304" pitchFamily="18" charset="0"/>
                <a:ea typeface="Tahoma" panose="020B0604030504040204" pitchFamily="34" charset="0"/>
                <a:cs typeface="Times New Roman" panose="02020603050405020304" pitchFamily="18" charset="0"/>
              </a:rPr>
              <a:t> </a:t>
            </a:r>
            <a:r>
              <a:rPr lang="en-US" sz="1800" dirty="0" err="1">
                <a:latin typeface="Times New Roman" panose="02020603050405020304" pitchFamily="18" charset="0"/>
                <a:ea typeface="Tahoma" panose="020B0604030504040204" pitchFamily="34" charset="0"/>
                <a:cs typeface="Times New Roman" panose="02020603050405020304" pitchFamily="18" charset="0"/>
              </a:rPr>
              <a:t>đồ</a:t>
            </a:r>
            <a:r>
              <a:rPr lang="en-US" sz="1800" dirty="0">
                <a:latin typeface="Times New Roman" panose="02020603050405020304" pitchFamily="18" charset="0"/>
                <a:ea typeface="Tahoma" panose="020B0604030504040204" pitchFamily="34" charset="0"/>
                <a:cs typeface="Times New Roman" panose="02020603050405020304" pitchFamily="18" charset="0"/>
              </a:rPr>
              <a:t> </a:t>
            </a:r>
            <a:r>
              <a:rPr lang="en-US" sz="1800" dirty="0" err="1">
                <a:latin typeface="Times New Roman" panose="02020603050405020304" pitchFamily="18" charset="0"/>
                <a:ea typeface="Tahoma" panose="020B0604030504040204" pitchFamily="34" charset="0"/>
                <a:cs typeface="Times New Roman" panose="02020603050405020304" pitchFamily="18" charset="0"/>
              </a:rPr>
              <a:t>tổng</a:t>
            </a:r>
            <a:r>
              <a:rPr lang="en-US" sz="1800" dirty="0">
                <a:latin typeface="Times New Roman" panose="02020603050405020304" pitchFamily="18" charset="0"/>
                <a:ea typeface="Tahoma" panose="020B0604030504040204" pitchFamily="34" charset="0"/>
                <a:cs typeface="Times New Roman" panose="02020603050405020304" pitchFamily="18" charset="0"/>
              </a:rPr>
              <a:t> </a:t>
            </a:r>
            <a:r>
              <a:rPr lang="en-US" sz="1800" dirty="0" err="1">
                <a:latin typeface="Times New Roman" panose="02020603050405020304" pitchFamily="18" charset="0"/>
                <a:ea typeface="Tahoma" panose="020B0604030504040204" pitchFamily="34" charset="0"/>
                <a:cs typeface="Times New Roman" panose="02020603050405020304" pitchFamily="18" charset="0"/>
              </a:rPr>
              <a:t>quát</a:t>
            </a:r>
            <a:endParaRPr lang="en-US" sz="1800" dirty="0">
              <a:latin typeface="Times New Roman" panose="02020603050405020304" pitchFamily="18" charset="0"/>
              <a:ea typeface="Tahom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11600682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4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548"/>
        <p:cNvGrpSpPr/>
        <p:nvPr/>
      </p:nvGrpSpPr>
      <p:grpSpPr>
        <a:xfrm>
          <a:off x="0" y="0"/>
          <a:ext cx="0" cy="0"/>
          <a:chOff x="0" y="0"/>
          <a:chExt cx="0" cy="0"/>
        </a:xfrm>
      </p:grpSpPr>
      <p:sp>
        <p:nvSpPr>
          <p:cNvPr id="4" name="Rectangle 3">
            <a:extLst>
              <a:ext uri="{FF2B5EF4-FFF2-40B4-BE49-F238E27FC236}">
                <a16:creationId xmlns:a16="http://schemas.microsoft.com/office/drawing/2014/main" id="{59D69C9F-46AC-4396-B023-9DAB2FA8A561}"/>
              </a:ext>
            </a:extLst>
          </p:cNvPr>
          <p:cNvSpPr/>
          <p:nvPr/>
        </p:nvSpPr>
        <p:spPr>
          <a:xfrm>
            <a:off x="771160" y="184499"/>
            <a:ext cx="7630685" cy="600293"/>
          </a:xfrm>
          <a:prstGeom prst="rect">
            <a:avLst/>
          </a:prstGeom>
        </p:spPr>
        <p:txBody>
          <a:bodyPr wrap="square">
            <a:spAutoFit/>
          </a:bodyPr>
          <a:lstStyle/>
          <a:p>
            <a:pPr algn="ctr">
              <a:lnSpc>
                <a:spcPct val="150000"/>
              </a:lnSpc>
            </a:pPr>
            <a:r>
              <a:rPr lang="en-US" sz="2500" b="1" dirty="0">
                <a:latin typeface="Times New Roman" panose="02020603050405020304" pitchFamily="18" charset="0"/>
                <a:ea typeface="Tahoma" panose="020B0604030504040204" pitchFamily="34" charset="0"/>
                <a:cs typeface="Times New Roman" panose="02020603050405020304" pitchFamily="18" charset="0"/>
              </a:rPr>
              <a:t>4.1 </a:t>
            </a:r>
            <a:r>
              <a:rPr lang="vi-VN" sz="2500" b="1" dirty="0">
                <a:latin typeface="Times New Roman" panose="02020603050405020304" pitchFamily="18" charset="0"/>
                <a:ea typeface="Tahoma" panose="020B0604030504040204" pitchFamily="34" charset="0"/>
                <a:cs typeface="Times New Roman" panose="02020603050405020304" pitchFamily="18" charset="0"/>
              </a:rPr>
              <a:t>Sơ</a:t>
            </a:r>
            <a:r>
              <a:rPr lang="en-US" sz="2500" b="1" dirty="0">
                <a:latin typeface="Times New Roman" panose="02020603050405020304" pitchFamily="18" charset="0"/>
                <a:ea typeface="Tahoma" panose="020B0604030504040204" pitchFamily="34" charset="0"/>
                <a:cs typeface="Times New Roman" panose="02020603050405020304" pitchFamily="18" charset="0"/>
              </a:rPr>
              <a:t> </a:t>
            </a:r>
            <a:r>
              <a:rPr lang="en-US" sz="2500" b="1" dirty="0" err="1">
                <a:latin typeface="Times New Roman" panose="02020603050405020304" pitchFamily="18" charset="0"/>
                <a:ea typeface="Tahoma" panose="020B0604030504040204" pitchFamily="34" charset="0"/>
                <a:cs typeface="Times New Roman" panose="02020603050405020304" pitchFamily="18" charset="0"/>
              </a:rPr>
              <a:t>đồ</a:t>
            </a:r>
            <a:r>
              <a:rPr lang="en-US" sz="2500" b="1" dirty="0">
                <a:latin typeface="Times New Roman" panose="02020603050405020304" pitchFamily="18" charset="0"/>
                <a:ea typeface="Tahoma" panose="020B0604030504040204" pitchFamily="34" charset="0"/>
                <a:cs typeface="Times New Roman" panose="02020603050405020304" pitchFamily="18" charset="0"/>
              </a:rPr>
              <a:t> </a:t>
            </a:r>
            <a:r>
              <a:rPr lang="en-US" sz="2500" b="1" dirty="0" err="1">
                <a:latin typeface="Times New Roman" panose="02020603050405020304" pitchFamily="18" charset="0"/>
                <a:ea typeface="Tahoma" panose="020B0604030504040204" pitchFamily="34" charset="0"/>
                <a:cs typeface="Times New Roman" panose="02020603050405020304" pitchFamily="18" charset="0"/>
              </a:rPr>
              <a:t>tầng</a:t>
            </a:r>
            <a:r>
              <a:rPr lang="en-US" sz="2500" b="1" dirty="0">
                <a:latin typeface="Times New Roman" panose="02020603050405020304" pitchFamily="18" charset="0"/>
                <a:ea typeface="Tahoma" panose="020B0604030504040204" pitchFamily="34" charset="0"/>
                <a:cs typeface="Times New Roman" panose="02020603050405020304" pitchFamily="18" charset="0"/>
              </a:rPr>
              <a:t> 1</a:t>
            </a:r>
          </a:p>
        </p:txBody>
      </p:sp>
      <p:grpSp>
        <p:nvGrpSpPr>
          <p:cNvPr id="7" name="Google Shape;2557;p25">
            <a:extLst>
              <a:ext uri="{FF2B5EF4-FFF2-40B4-BE49-F238E27FC236}">
                <a16:creationId xmlns:a16="http://schemas.microsoft.com/office/drawing/2014/main" id="{459571AF-D08C-4517-88CF-80218F430BB2}"/>
              </a:ext>
            </a:extLst>
          </p:cNvPr>
          <p:cNvGrpSpPr/>
          <p:nvPr/>
        </p:nvGrpSpPr>
        <p:grpSpPr>
          <a:xfrm rot="-8839275">
            <a:off x="7489684" y="419288"/>
            <a:ext cx="1158604" cy="1369064"/>
            <a:chOff x="1286350" y="1839150"/>
            <a:chExt cx="137875" cy="164775"/>
          </a:xfrm>
        </p:grpSpPr>
        <p:sp>
          <p:nvSpPr>
            <p:cNvPr id="8" name="Google Shape;2558;p25">
              <a:extLst>
                <a:ext uri="{FF2B5EF4-FFF2-40B4-BE49-F238E27FC236}">
                  <a16:creationId xmlns:a16="http://schemas.microsoft.com/office/drawing/2014/main" id="{C564317E-ECA9-4CD0-9471-BF55D1796060}"/>
                </a:ext>
              </a:extLst>
            </p:cNvPr>
            <p:cNvSpPr/>
            <p:nvPr/>
          </p:nvSpPr>
          <p:spPr>
            <a:xfrm>
              <a:off x="1286350" y="1887900"/>
              <a:ext cx="105475" cy="116025"/>
            </a:xfrm>
            <a:custGeom>
              <a:avLst/>
              <a:gdLst/>
              <a:ahLst/>
              <a:cxnLst/>
              <a:rect l="l" t="t" r="r" b="b"/>
              <a:pathLst>
                <a:path w="4219" h="4641" extrusionOk="0">
                  <a:moveTo>
                    <a:pt x="3227" y="1"/>
                  </a:moveTo>
                  <a:cubicBezTo>
                    <a:pt x="3081" y="1"/>
                    <a:pt x="2949" y="52"/>
                    <a:pt x="2861" y="155"/>
                  </a:cubicBezTo>
                  <a:lnTo>
                    <a:pt x="860" y="2894"/>
                  </a:lnTo>
                  <a:cubicBezTo>
                    <a:pt x="842" y="2922"/>
                    <a:pt x="868" y="2957"/>
                    <a:pt x="903" y="2957"/>
                  </a:cubicBezTo>
                  <a:cubicBezTo>
                    <a:pt x="907" y="2957"/>
                    <a:pt x="912" y="2957"/>
                    <a:pt x="918" y="2955"/>
                  </a:cubicBezTo>
                  <a:lnTo>
                    <a:pt x="1090" y="2861"/>
                  </a:lnTo>
                  <a:lnTo>
                    <a:pt x="15" y="4579"/>
                  </a:lnTo>
                  <a:cubicBezTo>
                    <a:pt x="0" y="4610"/>
                    <a:pt x="21" y="4640"/>
                    <a:pt x="48" y="4640"/>
                  </a:cubicBezTo>
                  <a:cubicBezTo>
                    <a:pt x="58" y="4640"/>
                    <a:pt x="68" y="4637"/>
                    <a:pt x="77" y="4628"/>
                  </a:cubicBezTo>
                  <a:lnTo>
                    <a:pt x="2484" y="2496"/>
                  </a:lnTo>
                  <a:lnTo>
                    <a:pt x="2459" y="2660"/>
                  </a:lnTo>
                  <a:cubicBezTo>
                    <a:pt x="2456" y="2686"/>
                    <a:pt x="2478" y="2704"/>
                    <a:pt x="2499" y="2704"/>
                  </a:cubicBezTo>
                  <a:cubicBezTo>
                    <a:pt x="2508" y="2704"/>
                    <a:pt x="2517" y="2700"/>
                    <a:pt x="2525" y="2693"/>
                  </a:cubicBezTo>
                  <a:lnTo>
                    <a:pt x="4022" y="1159"/>
                  </a:lnTo>
                  <a:cubicBezTo>
                    <a:pt x="4218" y="938"/>
                    <a:pt x="4128" y="540"/>
                    <a:pt x="3833" y="282"/>
                  </a:cubicBezTo>
                  <a:lnTo>
                    <a:pt x="3755" y="216"/>
                  </a:lnTo>
                  <a:cubicBezTo>
                    <a:pt x="3594" y="73"/>
                    <a:pt x="3401" y="1"/>
                    <a:pt x="3227" y="1"/>
                  </a:cubicBezTo>
                  <a:close/>
                </a:path>
              </a:pathLst>
            </a:custGeom>
            <a:solidFill>
              <a:srgbClr val="0F0F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559;p25">
              <a:extLst>
                <a:ext uri="{FF2B5EF4-FFF2-40B4-BE49-F238E27FC236}">
                  <a16:creationId xmlns:a16="http://schemas.microsoft.com/office/drawing/2014/main" id="{5199A9E1-CAD9-4CDC-9776-46DCEF79F419}"/>
                </a:ext>
              </a:extLst>
            </p:cNvPr>
            <p:cNvSpPr/>
            <p:nvPr/>
          </p:nvSpPr>
          <p:spPr>
            <a:xfrm>
              <a:off x="1295975" y="1892950"/>
              <a:ext cx="90625" cy="99800"/>
            </a:xfrm>
            <a:custGeom>
              <a:avLst/>
              <a:gdLst/>
              <a:ahLst/>
              <a:cxnLst/>
              <a:rect l="l" t="t" r="r" b="b"/>
              <a:pathLst>
                <a:path w="3625" h="3992" extrusionOk="0">
                  <a:moveTo>
                    <a:pt x="2865" y="0"/>
                  </a:moveTo>
                  <a:cubicBezTo>
                    <a:pt x="2735" y="0"/>
                    <a:pt x="2613" y="47"/>
                    <a:pt x="2529" y="141"/>
                  </a:cubicBezTo>
                  <a:lnTo>
                    <a:pt x="779" y="2511"/>
                  </a:lnTo>
                  <a:cubicBezTo>
                    <a:pt x="760" y="2533"/>
                    <a:pt x="775" y="2560"/>
                    <a:pt x="799" y="2560"/>
                  </a:cubicBezTo>
                  <a:cubicBezTo>
                    <a:pt x="807" y="2560"/>
                    <a:pt x="815" y="2558"/>
                    <a:pt x="824" y="2552"/>
                  </a:cubicBezTo>
                  <a:lnTo>
                    <a:pt x="963" y="2474"/>
                  </a:lnTo>
                  <a:lnTo>
                    <a:pt x="963" y="2474"/>
                  </a:lnTo>
                  <a:lnTo>
                    <a:pt x="16" y="3942"/>
                  </a:lnTo>
                  <a:cubicBezTo>
                    <a:pt x="0" y="3965"/>
                    <a:pt x="21" y="3991"/>
                    <a:pt x="44" y="3991"/>
                  </a:cubicBezTo>
                  <a:cubicBezTo>
                    <a:pt x="51" y="3991"/>
                    <a:pt x="58" y="3989"/>
                    <a:pt x="65" y="3983"/>
                  </a:cubicBezTo>
                  <a:lnTo>
                    <a:pt x="2132" y="2109"/>
                  </a:lnTo>
                  <a:lnTo>
                    <a:pt x="2107" y="2245"/>
                  </a:lnTo>
                  <a:cubicBezTo>
                    <a:pt x="2102" y="2270"/>
                    <a:pt x="2118" y="2287"/>
                    <a:pt x="2136" y="2287"/>
                  </a:cubicBezTo>
                  <a:cubicBezTo>
                    <a:pt x="2145" y="2287"/>
                    <a:pt x="2154" y="2283"/>
                    <a:pt x="2160" y="2273"/>
                  </a:cubicBezTo>
                  <a:lnTo>
                    <a:pt x="3452" y="937"/>
                  </a:lnTo>
                  <a:cubicBezTo>
                    <a:pt x="3624" y="740"/>
                    <a:pt x="3567" y="412"/>
                    <a:pt x="3329" y="207"/>
                  </a:cubicBezTo>
                  <a:lnTo>
                    <a:pt x="3268" y="158"/>
                  </a:lnTo>
                  <a:cubicBezTo>
                    <a:pt x="3148" y="52"/>
                    <a:pt x="3002" y="0"/>
                    <a:pt x="2865" y="0"/>
                  </a:cubicBezTo>
                  <a:close/>
                </a:path>
              </a:pathLst>
            </a:custGeom>
            <a:solidFill>
              <a:srgbClr val="4128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560;p25">
              <a:extLst>
                <a:ext uri="{FF2B5EF4-FFF2-40B4-BE49-F238E27FC236}">
                  <a16:creationId xmlns:a16="http://schemas.microsoft.com/office/drawing/2014/main" id="{1A1AA823-59B6-43F1-BD15-14D08E4C9BAD}"/>
                </a:ext>
              </a:extLst>
            </p:cNvPr>
            <p:cNvSpPr/>
            <p:nvPr/>
          </p:nvSpPr>
          <p:spPr>
            <a:xfrm>
              <a:off x="1320150" y="1899225"/>
              <a:ext cx="59075" cy="65950"/>
            </a:xfrm>
            <a:custGeom>
              <a:avLst/>
              <a:gdLst/>
              <a:ahLst/>
              <a:cxnLst/>
              <a:rect l="l" t="t" r="r" b="b"/>
              <a:pathLst>
                <a:path w="2363" h="2638" extrusionOk="0">
                  <a:moveTo>
                    <a:pt x="496" y="1649"/>
                  </a:moveTo>
                  <a:lnTo>
                    <a:pt x="1616" y="128"/>
                  </a:lnTo>
                  <a:cubicBezTo>
                    <a:pt x="1722" y="1"/>
                    <a:pt x="1948" y="13"/>
                    <a:pt x="2112" y="157"/>
                  </a:cubicBezTo>
                  <a:lnTo>
                    <a:pt x="2153" y="194"/>
                  </a:lnTo>
                  <a:cubicBezTo>
                    <a:pt x="2317" y="337"/>
                    <a:pt x="2362" y="559"/>
                    <a:pt x="2251" y="682"/>
                  </a:cubicBezTo>
                  <a:lnTo>
                    <a:pt x="1419" y="1539"/>
                  </a:lnTo>
                  <a:cubicBezTo>
                    <a:pt x="1407" y="1551"/>
                    <a:pt x="1374" y="1543"/>
                    <a:pt x="1378" y="1518"/>
                  </a:cubicBezTo>
                  <a:lnTo>
                    <a:pt x="1390" y="1436"/>
                  </a:lnTo>
                  <a:lnTo>
                    <a:pt x="58" y="2617"/>
                  </a:lnTo>
                  <a:cubicBezTo>
                    <a:pt x="37" y="2638"/>
                    <a:pt x="0" y="2613"/>
                    <a:pt x="21" y="2588"/>
                  </a:cubicBezTo>
                  <a:lnTo>
                    <a:pt x="615" y="1645"/>
                  </a:lnTo>
                  <a:lnTo>
                    <a:pt x="533" y="1690"/>
                  </a:lnTo>
                  <a:cubicBezTo>
                    <a:pt x="509" y="1703"/>
                    <a:pt x="484" y="1670"/>
                    <a:pt x="496" y="1649"/>
                  </a:cubicBezTo>
                  <a:close/>
                </a:path>
              </a:pathLst>
            </a:custGeom>
            <a:solidFill>
              <a:srgbClr val="753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561;p25">
              <a:extLst>
                <a:ext uri="{FF2B5EF4-FFF2-40B4-BE49-F238E27FC236}">
                  <a16:creationId xmlns:a16="http://schemas.microsoft.com/office/drawing/2014/main" id="{9D275C4A-969B-4645-9F23-DDFB2715714D}"/>
                </a:ext>
              </a:extLst>
            </p:cNvPr>
            <p:cNvSpPr/>
            <p:nvPr/>
          </p:nvSpPr>
          <p:spPr>
            <a:xfrm>
              <a:off x="1332425" y="1900250"/>
              <a:ext cx="44625" cy="41100"/>
            </a:xfrm>
            <a:custGeom>
              <a:avLst/>
              <a:gdLst/>
              <a:ahLst/>
              <a:cxnLst/>
              <a:rect l="l" t="t" r="r" b="b"/>
              <a:pathLst>
                <a:path w="1785" h="1644" extrusionOk="0">
                  <a:moveTo>
                    <a:pt x="1333" y="1"/>
                  </a:moveTo>
                  <a:cubicBezTo>
                    <a:pt x="1250" y="1"/>
                    <a:pt x="1174" y="30"/>
                    <a:pt x="1125" y="87"/>
                  </a:cubicBezTo>
                  <a:lnTo>
                    <a:pt x="18" y="1592"/>
                  </a:lnTo>
                  <a:cubicBezTo>
                    <a:pt x="0" y="1616"/>
                    <a:pt x="18" y="1644"/>
                    <a:pt x="42" y="1644"/>
                  </a:cubicBezTo>
                  <a:cubicBezTo>
                    <a:pt x="46" y="1644"/>
                    <a:pt x="50" y="1643"/>
                    <a:pt x="55" y="1641"/>
                  </a:cubicBezTo>
                  <a:lnTo>
                    <a:pt x="108" y="1608"/>
                  </a:lnTo>
                  <a:lnTo>
                    <a:pt x="1174" y="165"/>
                  </a:lnTo>
                  <a:cubicBezTo>
                    <a:pt x="1225" y="105"/>
                    <a:pt x="1300" y="76"/>
                    <a:pt x="1382" y="76"/>
                  </a:cubicBezTo>
                  <a:cubicBezTo>
                    <a:pt x="1479" y="76"/>
                    <a:pt x="1586" y="116"/>
                    <a:pt x="1674" y="194"/>
                  </a:cubicBezTo>
                  <a:lnTo>
                    <a:pt x="1715" y="231"/>
                  </a:lnTo>
                  <a:cubicBezTo>
                    <a:pt x="1744" y="255"/>
                    <a:pt x="1764" y="280"/>
                    <a:pt x="1785" y="313"/>
                  </a:cubicBezTo>
                  <a:cubicBezTo>
                    <a:pt x="1760" y="255"/>
                    <a:pt x="1719" y="198"/>
                    <a:pt x="1662" y="153"/>
                  </a:cubicBezTo>
                  <a:lnTo>
                    <a:pt x="1621" y="116"/>
                  </a:lnTo>
                  <a:cubicBezTo>
                    <a:pt x="1533" y="39"/>
                    <a:pt x="1428" y="1"/>
                    <a:pt x="1333" y="1"/>
                  </a:cubicBezTo>
                  <a:close/>
                </a:path>
              </a:pathLst>
            </a:custGeom>
            <a:solidFill>
              <a:srgbClr val="2310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562;p25">
              <a:extLst>
                <a:ext uri="{FF2B5EF4-FFF2-40B4-BE49-F238E27FC236}">
                  <a16:creationId xmlns:a16="http://schemas.microsoft.com/office/drawing/2014/main" id="{BBA81DD8-5773-48C2-81EC-2502E6E28D5D}"/>
                </a:ext>
              </a:extLst>
            </p:cNvPr>
            <p:cNvSpPr/>
            <p:nvPr/>
          </p:nvSpPr>
          <p:spPr>
            <a:xfrm>
              <a:off x="1320325" y="1942300"/>
              <a:ext cx="16350" cy="22400"/>
            </a:xfrm>
            <a:custGeom>
              <a:avLst/>
              <a:gdLst/>
              <a:ahLst/>
              <a:cxnLst/>
              <a:rect l="l" t="t" r="r" b="b"/>
              <a:pathLst>
                <a:path w="654" h="896" extrusionOk="0">
                  <a:moveTo>
                    <a:pt x="653" y="0"/>
                  </a:moveTo>
                  <a:lnTo>
                    <a:pt x="506" y="74"/>
                  </a:lnTo>
                  <a:lnTo>
                    <a:pt x="14" y="853"/>
                  </a:lnTo>
                  <a:cubicBezTo>
                    <a:pt x="1" y="875"/>
                    <a:pt x="18" y="895"/>
                    <a:pt x="38" y="895"/>
                  </a:cubicBezTo>
                  <a:cubicBezTo>
                    <a:pt x="43" y="895"/>
                    <a:pt x="49" y="894"/>
                    <a:pt x="55" y="890"/>
                  </a:cubicBezTo>
                  <a:lnTo>
                    <a:pt x="141" y="812"/>
                  </a:lnTo>
                  <a:lnTo>
                    <a:pt x="653" y="0"/>
                  </a:lnTo>
                  <a:close/>
                </a:path>
              </a:pathLst>
            </a:custGeom>
            <a:solidFill>
              <a:srgbClr val="2310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563;p25">
              <a:extLst>
                <a:ext uri="{FF2B5EF4-FFF2-40B4-BE49-F238E27FC236}">
                  <a16:creationId xmlns:a16="http://schemas.microsoft.com/office/drawing/2014/main" id="{2D3548A9-A8D8-4603-A572-A02709C2A645}"/>
                </a:ext>
              </a:extLst>
            </p:cNvPr>
            <p:cNvSpPr/>
            <p:nvPr/>
          </p:nvSpPr>
          <p:spPr>
            <a:xfrm>
              <a:off x="1358675" y="1891925"/>
              <a:ext cx="28025" cy="24650"/>
            </a:xfrm>
            <a:custGeom>
              <a:avLst/>
              <a:gdLst/>
              <a:ahLst/>
              <a:cxnLst/>
              <a:rect l="l" t="t" r="r" b="b"/>
              <a:pathLst>
                <a:path w="1121" h="986" extrusionOk="0">
                  <a:moveTo>
                    <a:pt x="528" y="1"/>
                  </a:moveTo>
                  <a:cubicBezTo>
                    <a:pt x="371" y="1"/>
                    <a:pt x="217" y="73"/>
                    <a:pt x="116" y="211"/>
                  </a:cubicBezTo>
                  <a:lnTo>
                    <a:pt x="30" y="326"/>
                  </a:lnTo>
                  <a:cubicBezTo>
                    <a:pt x="1" y="363"/>
                    <a:pt x="9" y="408"/>
                    <a:pt x="42" y="436"/>
                  </a:cubicBezTo>
                  <a:lnTo>
                    <a:pt x="751" y="970"/>
                  </a:lnTo>
                  <a:cubicBezTo>
                    <a:pt x="767" y="980"/>
                    <a:pt x="784" y="985"/>
                    <a:pt x="800" y="985"/>
                  </a:cubicBezTo>
                  <a:cubicBezTo>
                    <a:pt x="822" y="985"/>
                    <a:pt x="844" y="975"/>
                    <a:pt x="858" y="953"/>
                  </a:cubicBezTo>
                  <a:lnTo>
                    <a:pt x="944" y="834"/>
                  </a:lnTo>
                  <a:cubicBezTo>
                    <a:pt x="1120" y="605"/>
                    <a:pt x="1075" y="281"/>
                    <a:pt x="842" y="108"/>
                  </a:cubicBezTo>
                  <a:cubicBezTo>
                    <a:pt x="747" y="36"/>
                    <a:pt x="637" y="1"/>
                    <a:pt x="528" y="1"/>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564;p25">
              <a:extLst>
                <a:ext uri="{FF2B5EF4-FFF2-40B4-BE49-F238E27FC236}">
                  <a16:creationId xmlns:a16="http://schemas.microsoft.com/office/drawing/2014/main" id="{A092F86E-B8BB-474B-BDD1-BDE4BA93D849}"/>
                </a:ext>
              </a:extLst>
            </p:cNvPr>
            <p:cNvSpPr/>
            <p:nvPr/>
          </p:nvSpPr>
          <p:spPr>
            <a:xfrm>
              <a:off x="1358800" y="1897900"/>
              <a:ext cx="23700" cy="18175"/>
            </a:xfrm>
            <a:custGeom>
              <a:avLst/>
              <a:gdLst/>
              <a:ahLst/>
              <a:cxnLst/>
              <a:rect l="l" t="t" r="r" b="b"/>
              <a:pathLst>
                <a:path w="948" h="727" extrusionOk="0">
                  <a:moveTo>
                    <a:pt x="75" y="0"/>
                  </a:moveTo>
                  <a:cubicBezTo>
                    <a:pt x="56" y="0"/>
                    <a:pt x="37" y="8"/>
                    <a:pt x="25" y="25"/>
                  </a:cubicBezTo>
                  <a:cubicBezTo>
                    <a:pt x="0" y="58"/>
                    <a:pt x="8" y="99"/>
                    <a:pt x="37" y="120"/>
                  </a:cubicBezTo>
                  <a:lnTo>
                    <a:pt x="832" y="714"/>
                  </a:lnTo>
                  <a:cubicBezTo>
                    <a:pt x="842" y="722"/>
                    <a:pt x="855" y="727"/>
                    <a:pt x="868" y="727"/>
                  </a:cubicBezTo>
                  <a:cubicBezTo>
                    <a:pt x="887" y="727"/>
                    <a:pt x="908" y="717"/>
                    <a:pt x="923" y="698"/>
                  </a:cubicBezTo>
                  <a:cubicBezTo>
                    <a:pt x="947" y="669"/>
                    <a:pt x="939" y="628"/>
                    <a:pt x="910" y="608"/>
                  </a:cubicBezTo>
                  <a:lnTo>
                    <a:pt x="115" y="13"/>
                  </a:lnTo>
                  <a:cubicBezTo>
                    <a:pt x="103" y="4"/>
                    <a:pt x="89" y="0"/>
                    <a:pt x="75" y="0"/>
                  </a:cubicBez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565;p25">
              <a:extLst>
                <a:ext uri="{FF2B5EF4-FFF2-40B4-BE49-F238E27FC236}">
                  <a16:creationId xmlns:a16="http://schemas.microsoft.com/office/drawing/2014/main" id="{BC030A4A-EAE8-4C7B-94AC-75B965FF127B}"/>
                </a:ext>
              </a:extLst>
            </p:cNvPr>
            <p:cNvSpPr/>
            <p:nvPr/>
          </p:nvSpPr>
          <p:spPr>
            <a:xfrm>
              <a:off x="1365550" y="1847050"/>
              <a:ext cx="56000" cy="60200"/>
            </a:xfrm>
            <a:custGeom>
              <a:avLst/>
              <a:gdLst/>
              <a:ahLst/>
              <a:cxnLst/>
              <a:rect l="l" t="t" r="r" b="b"/>
              <a:pathLst>
                <a:path w="2240" h="2408" extrusionOk="0">
                  <a:moveTo>
                    <a:pt x="1264" y="1"/>
                  </a:moveTo>
                  <a:lnTo>
                    <a:pt x="1" y="1674"/>
                  </a:lnTo>
                  <a:lnTo>
                    <a:pt x="977" y="2408"/>
                  </a:lnTo>
                  <a:lnTo>
                    <a:pt x="2240" y="735"/>
                  </a:lnTo>
                  <a:lnTo>
                    <a:pt x="1264" y="1"/>
                  </a:lnTo>
                  <a:close/>
                </a:path>
              </a:pathLst>
            </a:custGeom>
            <a:solidFill>
              <a:srgbClr val="F3F2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566;p25">
              <a:extLst>
                <a:ext uri="{FF2B5EF4-FFF2-40B4-BE49-F238E27FC236}">
                  <a16:creationId xmlns:a16="http://schemas.microsoft.com/office/drawing/2014/main" id="{D6632BFF-C178-4E11-AFF7-03B5E722F536}"/>
                </a:ext>
              </a:extLst>
            </p:cNvPr>
            <p:cNvSpPr/>
            <p:nvPr/>
          </p:nvSpPr>
          <p:spPr>
            <a:xfrm>
              <a:off x="1397125" y="1839150"/>
              <a:ext cx="27100" cy="26375"/>
            </a:xfrm>
            <a:custGeom>
              <a:avLst/>
              <a:gdLst/>
              <a:ahLst/>
              <a:cxnLst/>
              <a:rect l="l" t="t" r="r" b="b"/>
              <a:pathLst>
                <a:path w="1084" h="1055" extrusionOk="0">
                  <a:moveTo>
                    <a:pt x="833" y="1"/>
                  </a:moveTo>
                  <a:cubicBezTo>
                    <a:pt x="776" y="1"/>
                    <a:pt x="735" y="26"/>
                    <a:pt x="735" y="26"/>
                  </a:cubicBezTo>
                  <a:lnTo>
                    <a:pt x="1" y="317"/>
                  </a:lnTo>
                  <a:lnTo>
                    <a:pt x="489" y="686"/>
                  </a:lnTo>
                  <a:lnTo>
                    <a:pt x="977" y="1055"/>
                  </a:lnTo>
                  <a:lnTo>
                    <a:pt x="1055" y="263"/>
                  </a:lnTo>
                  <a:cubicBezTo>
                    <a:pt x="1055" y="263"/>
                    <a:pt x="1083" y="140"/>
                    <a:pt x="964" y="50"/>
                  </a:cubicBezTo>
                  <a:cubicBezTo>
                    <a:pt x="918" y="12"/>
                    <a:pt x="872" y="1"/>
                    <a:pt x="833" y="1"/>
                  </a:cubicBez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567;p25">
              <a:extLst>
                <a:ext uri="{FF2B5EF4-FFF2-40B4-BE49-F238E27FC236}">
                  <a16:creationId xmlns:a16="http://schemas.microsoft.com/office/drawing/2014/main" id="{5E1EE664-52E6-4679-A2BC-9BFCAB44DBB2}"/>
                </a:ext>
              </a:extLst>
            </p:cNvPr>
            <p:cNvSpPr/>
            <p:nvPr/>
          </p:nvSpPr>
          <p:spPr>
            <a:xfrm>
              <a:off x="1362175" y="1886175"/>
              <a:ext cx="31175" cy="23900"/>
            </a:xfrm>
            <a:custGeom>
              <a:avLst/>
              <a:gdLst/>
              <a:ahLst/>
              <a:cxnLst/>
              <a:rect l="l" t="t" r="r" b="b"/>
              <a:pathLst>
                <a:path w="1247" h="956" extrusionOk="0">
                  <a:moveTo>
                    <a:pt x="88" y="0"/>
                  </a:moveTo>
                  <a:cubicBezTo>
                    <a:pt x="66" y="0"/>
                    <a:pt x="42" y="11"/>
                    <a:pt x="25" y="31"/>
                  </a:cubicBezTo>
                  <a:cubicBezTo>
                    <a:pt x="0" y="60"/>
                    <a:pt x="13" y="105"/>
                    <a:pt x="41" y="133"/>
                  </a:cubicBezTo>
                  <a:lnTo>
                    <a:pt x="1120" y="941"/>
                  </a:lnTo>
                  <a:cubicBezTo>
                    <a:pt x="1131" y="951"/>
                    <a:pt x="1145" y="955"/>
                    <a:pt x="1159" y="955"/>
                  </a:cubicBezTo>
                  <a:cubicBezTo>
                    <a:pt x="1182" y="955"/>
                    <a:pt x="1205" y="945"/>
                    <a:pt x="1222" y="925"/>
                  </a:cubicBezTo>
                  <a:cubicBezTo>
                    <a:pt x="1247" y="892"/>
                    <a:pt x="1243" y="843"/>
                    <a:pt x="1206" y="822"/>
                  </a:cubicBezTo>
                  <a:lnTo>
                    <a:pt x="128" y="14"/>
                  </a:lnTo>
                  <a:cubicBezTo>
                    <a:pt x="116" y="5"/>
                    <a:pt x="102" y="0"/>
                    <a:pt x="88" y="0"/>
                  </a:cubicBez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568;p25">
              <a:extLst>
                <a:ext uri="{FF2B5EF4-FFF2-40B4-BE49-F238E27FC236}">
                  <a16:creationId xmlns:a16="http://schemas.microsoft.com/office/drawing/2014/main" id="{F0A43BB2-683A-4D5E-A5B0-464747760738}"/>
                </a:ext>
              </a:extLst>
            </p:cNvPr>
            <p:cNvSpPr/>
            <p:nvPr/>
          </p:nvSpPr>
          <p:spPr>
            <a:xfrm>
              <a:off x="1385750" y="1860625"/>
              <a:ext cx="24225" cy="21450"/>
            </a:xfrm>
            <a:custGeom>
              <a:avLst/>
              <a:gdLst/>
              <a:ahLst/>
              <a:cxnLst/>
              <a:rect l="l" t="t" r="r" b="b"/>
              <a:pathLst>
                <a:path w="969" h="858" extrusionOk="0">
                  <a:moveTo>
                    <a:pt x="482" y="1"/>
                  </a:moveTo>
                  <a:cubicBezTo>
                    <a:pt x="354" y="1"/>
                    <a:pt x="228" y="59"/>
                    <a:pt x="144" y="171"/>
                  </a:cubicBezTo>
                  <a:cubicBezTo>
                    <a:pt x="1" y="360"/>
                    <a:pt x="37" y="626"/>
                    <a:pt x="226" y="770"/>
                  </a:cubicBezTo>
                  <a:cubicBezTo>
                    <a:pt x="304" y="829"/>
                    <a:pt x="394" y="857"/>
                    <a:pt x="484" y="857"/>
                  </a:cubicBezTo>
                  <a:cubicBezTo>
                    <a:pt x="613" y="857"/>
                    <a:pt x="740" y="799"/>
                    <a:pt x="825" y="688"/>
                  </a:cubicBezTo>
                  <a:cubicBezTo>
                    <a:pt x="968" y="499"/>
                    <a:pt x="935" y="233"/>
                    <a:pt x="743" y="89"/>
                  </a:cubicBezTo>
                  <a:cubicBezTo>
                    <a:pt x="664" y="30"/>
                    <a:pt x="573" y="1"/>
                    <a:pt x="482" y="1"/>
                  </a:cubicBez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569;p25">
              <a:extLst>
                <a:ext uri="{FF2B5EF4-FFF2-40B4-BE49-F238E27FC236}">
                  <a16:creationId xmlns:a16="http://schemas.microsoft.com/office/drawing/2014/main" id="{2A0B0B89-2061-46D1-879B-5F27E8757B19}"/>
                </a:ext>
              </a:extLst>
            </p:cNvPr>
            <p:cNvSpPr/>
            <p:nvPr/>
          </p:nvSpPr>
          <p:spPr>
            <a:xfrm>
              <a:off x="1369150" y="1881400"/>
              <a:ext cx="26375" cy="21050"/>
            </a:xfrm>
            <a:custGeom>
              <a:avLst/>
              <a:gdLst/>
              <a:ahLst/>
              <a:cxnLst/>
              <a:rect l="l" t="t" r="r" b="b"/>
              <a:pathLst>
                <a:path w="1055" h="842" extrusionOk="0">
                  <a:moveTo>
                    <a:pt x="78" y="0"/>
                  </a:moveTo>
                  <a:lnTo>
                    <a:pt x="0" y="107"/>
                  </a:lnTo>
                  <a:lnTo>
                    <a:pt x="972" y="841"/>
                  </a:lnTo>
                  <a:lnTo>
                    <a:pt x="1054" y="734"/>
                  </a:lnTo>
                  <a:lnTo>
                    <a:pt x="78" y="0"/>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570;p25">
              <a:extLst>
                <a:ext uri="{FF2B5EF4-FFF2-40B4-BE49-F238E27FC236}">
                  <a16:creationId xmlns:a16="http://schemas.microsoft.com/office/drawing/2014/main" id="{729FA169-3FF5-49DC-83F4-6283AE82BE40}"/>
                </a:ext>
              </a:extLst>
            </p:cNvPr>
            <p:cNvSpPr/>
            <p:nvPr/>
          </p:nvSpPr>
          <p:spPr>
            <a:xfrm>
              <a:off x="1346600" y="1865400"/>
              <a:ext cx="36600" cy="20850"/>
            </a:xfrm>
            <a:custGeom>
              <a:avLst/>
              <a:gdLst/>
              <a:ahLst/>
              <a:cxnLst/>
              <a:rect l="l" t="t" r="r" b="b"/>
              <a:pathLst>
                <a:path w="1464" h="834" extrusionOk="0">
                  <a:moveTo>
                    <a:pt x="1464" y="1"/>
                  </a:moveTo>
                  <a:lnTo>
                    <a:pt x="709" y="83"/>
                  </a:lnTo>
                  <a:cubicBezTo>
                    <a:pt x="709" y="83"/>
                    <a:pt x="562" y="91"/>
                    <a:pt x="451" y="234"/>
                  </a:cubicBezTo>
                  <a:lnTo>
                    <a:pt x="0" y="833"/>
                  </a:lnTo>
                  <a:lnTo>
                    <a:pt x="0" y="833"/>
                  </a:lnTo>
                  <a:lnTo>
                    <a:pt x="660" y="649"/>
                  </a:lnTo>
                  <a:cubicBezTo>
                    <a:pt x="660" y="649"/>
                    <a:pt x="680" y="644"/>
                    <a:pt x="711" y="644"/>
                  </a:cubicBezTo>
                  <a:cubicBezTo>
                    <a:pt x="761" y="644"/>
                    <a:pt x="840" y="656"/>
                    <a:pt x="923" y="718"/>
                  </a:cubicBezTo>
                  <a:lnTo>
                    <a:pt x="1464" y="1"/>
                  </a:ln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571;p25">
              <a:extLst>
                <a:ext uri="{FF2B5EF4-FFF2-40B4-BE49-F238E27FC236}">
                  <a16:creationId xmlns:a16="http://schemas.microsoft.com/office/drawing/2014/main" id="{72096BEA-458A-4ADD-892C-BBF774950388}"/>
                </a:ext>
              </a:extLst>
            </p:cNvPr>
            <p:cNvSpPr/>
            <p:nvPr/>
          </p:nvSpPr>
          <p:spPr>
            <a:xfrm>
              <a:off x="1345775" y="1867450"/>
              <a:ext cx="19400" cy="23200"/>
            </a:xfrm>
            <a:custGeom>
              <a:avLst/>
              <a:gdLst/>
              <a:ahLst/>
              <a:cxnLst/>
              <a:rect l="l" t="t" r="r" b="b"/>
              <a:pathLst>
                <a:path w="776" h="928" extrusionOk="0">
                  <a:moveTo>
                    <a:pt x="775" y="1"/>
                  </a:moveTo>
                  <a:lnTo>
                    <a:pt x="775" y="1"/>
                  </a:lnTo>
                  <a:cubicBezTo>
                    <a:pt x="591" y="21"/>
                    <a:pt x="505" y="136"/>
                    <a:pt x="505" y="136"/>
                  </a:cubicBezTo>
                  <a:lnTo>
                    <a:pt x="45" y="743"/>
                  </a:lnTo>
                  <a:cubicBezTo>
                    <a:pt x="0" y="800"/>
                    <a:pt x="17" y="882"/>
                    <a:pt x="74" y="927"/>
                  </a:cubicBezTo>
                  <a:lnTo>
                    <a:pt x="775" y="1"/>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572;p25">
              <a:extLst>
                <a:ext uri="{FF2B5EF4-FFF2-40B4-BE49-F238E27FC236}">
                  <a16:creationId xmlns:a16="http://schemas.microsoft.com/office/drawing/2014/main" id="{397311A1-5375-4C74-ADB6-F83B274C6811}"/>
                </a:ext>
              </a:extLst>
            </p:cNvPr>
            <p:cNvSpPr/>
            <p:nvPr/>
          </p:nvSpPr>
          <p:spPr>
            <a:xfrm>
              <a:off x="1362775" y="1866125"/>
              <a:ext cx="13675" cy="15800"/>
            </a:xfrm>
            <a:custGeom>
              <a:avLst/>
              <a:gdLst/>
              <a:ahLst/>
              <a:cxnLst/>
              <a:rect l="l" t="t" r="r" b="b"/>
              <a:pathLst>
                <a:path w="547" h="632" extrusionOk="0">
                  <a:moveTo>
                    <a:pt x="546" y="0"/>
                  </a:moveTo>
                  <a:lnTo>
                    <a:pt x="468" y="13"/>
                  </a:lnTo>
                  <a:lnTo>
                    <a:pt x="1" y="632"/>
                  </a:lnTo>
                  <a:lnTo>
                    <a:pt x="1" y="632"/>
                  </a:lnTo>
                  <a:lnTo>
                    <a:pt x="17" y="628"/>
                  </a:lnTo>
                  <a:cubicBezTo>
                    <a:pt x="17" y="628"/>
                    <a:pt x="42" y="620"/>
                    <a:pt x="79" y="620"/>
                  </a:cubicBezTo>
                  <a:lnTo>
                    <a:pt x="546" y="0"/>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573;p25">
              <a:extLst>
                <a:ext uri="{FF2B5EF4-FFF2-40B4-BE49-F238E27FC236}">
                  <a16:creationId xmlns:a16="http://schemas.microsoft.com/office/drawing/2014/main" id="{A60C1CBD-212C-4239-B3CA-C17265B16CFF}"/>
                </a:ext>
              </a:extLst>
            </p:cNvPr>
            <p:cNvSpPr/>
            <p:nvPr/>
          </p:nvSpPr>
          <p:spPr>
            <a:xfrm>
              <a:off x="1393950" y="1883850"/>
              <a:ext cx="17550" cy="41050"/>
            </a:xfrm>
            <a:custGeom>
              <a:avLst/>
              <a:gdLst/>
              <a:ahLst/>
              <a:cxnLst/>
              <a:rect l="l" t="t" r="r" b="b"/>
              <a:pathLst>
                <a:path w="702" h="1642" extrusionOk="0">
                  <a:moveTo>
                    <a:pt x="546" y="1"/>
                  </a:moveTo>
                  <a:lnTo>
                    <a:pt x="1" y="723"/>
                  </a:lnTo>
                  <a:cubicBezTo>
                    <a:pt x="140" y="821"/>
                    <a:pt x="140" y="952"/>
                    <a:pt x="140" y="952"/>
                  </a:cubicBezTo>
                  <a:lnTo>
                    <a:pt x="144" y="1641"/>
                  </a:lnTo>
                  <a:lnTo>
                    <a:pt x="595" y="1038"/>
                  </a:lnTo>
                  <a:cubicBezTo>
                    <a:pt x="702" y="895"/>
                    <a:pt x="673" y="747"/>
                    <a:pt x="673" y="747"/>
                  </a:cubicBezTo>
                  <a:lnTo>
                    <a:pt x="546" y="1"/>
                  </a:ln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574;p25">
              <a:extLst>
                <a:ext uri="{FF2B5EF4-FFF2-40B4-BE49-F238E27FC236}">
                  <a16:creationId xmlns:a16="http://schemas.microsoft.com/office/drawing/2014/main" id="{E45ABCC8-9B31-4DD0-BDB2-3C43062D936B}"/>
                </a:ext>
              </a:extLst>
            </p:cNvPr>
            <p:cNvSpPr/>
            <p:nvPr/>
          </p:nvSpPr>
          <p:spPr>
            <a:xfrm>
              <a:off x="1393225" y="1901900"/>
              <a:ext cx="18175" cy="23875"/>
            </a:xfrm>
            <a:custGeom>
              <a:avLst/>
              <a:gdLst/>
              <a:ahLst/>
              <a:cxnLst/>
              <a:rect l="l" t="t" r="r" b="b"/>
              <a:pathLst>
                <a:path w="727" h="955" extrusionOk="0">
                  <a:moveTo>
                    <a:pt x="702" y="1"/>
                  </a:moveTo>
                  <a:lnTo>
                    <a:pt x="1" y="927"/>
                  </a:lnTo>
                  <a:cubicBezTo>
                    <a:pt x="23" y="946"/>
                    <a:pt x="51" y="955"/>
                    <a:pt x="79" y="955"/>
                  </a:cubicBezTo>
                  <a:cubicBezTo>
                    <a:pt x="120" y="955"/>
                    <a:pt x="161" y="936"/>
                    <a:pt x="185" y="903"/>
                  </a:cubicBezTo>
                  <a:lnTo>
                    <a:pt x="641" y="296"/>
                  </a:lnTo>
                  <a:cubicBezTo>
                    <a:pt x="641" y="296"/>
                    <a:pt x="727" y="181"/>
                    <a:pt x="702" y="1"/>
                  </a:cubicBez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75;p25">
              <a:extLst>
                <a:ext uri="{FF2B5EF4-FFF2-40B4-BE49-F238E27FC236}">
                  <a16:creationId xmlns:a16="http://schemas.microsoft.com/office/drawing/2014/main" id="{E075B515-21FF-4832-94F1-2DE25BD0E9C7}"/>
                </a:ext>
              </a:extLst>
            </p:cNvPr>
            <p:cNvSpPr/>
            <p:nvPr/>
          </p:nvSpPr>
          <p:spPr>
            <a:xfrm>
              <a:off x="1397125" y="1890625"/>
              <a:ext cx="12025" cy="17350"/>
            </a:xfrm>
            <a:custGeom>
              <a:avLst/>
              <a:gdLst/>
              <a:ahLst/>
              <a:cxnLst/>
              <a:rect l="l" t="t" r="r" b="b"/>
              <a:pathLst>
                <a:path w="481" h="694" extrusionOk="0">
                  <a:moveTo>
                    <a:pt x="468" y="0"/>
                  </a:moveTo>
                  <a:lnTo>
                    <a:pt x="1" y="620"/>
                  </a:lnTo>
                  <a:cubicBezTo>
                    <a:pt x="13" y="657"/>
                    <a:pt x="13" y="681"/>
                    <a:pt x="13" y="681"/>
                  </a:cubicBezTo>
                  <a:lnTo>
                    <a:pt x="13" y="693"/>
                  </a:lnTo>
                  <a:lnTo>
                    <a:pt x="480" y="70"/>
                  </a:lnTo>
                  <a:lnTo>
                    <a:pt x="468" y="0"/>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576;p25">
              <a:extLst>
                <a:ext uri="{FF2B5EF4-FFF2-40B4-BE49-F238E27FC236}">
                  <a16:creationId xmlns:a16="http://schemas.microsoft.com/office/drawing/2014/main" id="{4869FA79-D99A-41B7-9847-34497E5DD508}"/>
                </a:ext>
              </a:extLst>
            </p:cNvPr>
            <p:cNvSpPr/>
            <p:nvPr/>
          </p:nvSpPr>
          <p:spPr>
            <a:xfrm>
              <a:off x="1388725" y="1862800"/>
              <a:ext cx="18475" cy="17050"/>
            </a:xfrm>
            <a:custGeom>
              <a:avLst/>
              <a:gdLst/>
              <a:ahLst/>
              <a:cxnLst/>
              <a:rect l="l" t="t" r="r" b="b"/>
              <a:pathLst>
                <a:path w="739" h="682" extrusionOk="0">
                  <a:moveTo>
                    <a:pt x="368" y="1"/>
                  </a:moveTo>
                  <a:cubicBezTo>
                    <a:pt x="241" y="1"/>
                    <a:pt x="115" y="72"/>
                    <a:pt x="54" y="203"/>
                  </a:cubicBezTo>
                  <a:cubicBezTo>
                    <a:pt x="0" y="330"/>
                    <a:pt x="25" y="478"/>
                    <a:pt x="119" y="576"/>
                  </a:cubicBezTo>
                  <a:cubicBezTo>
                    <a:pt x="186" y="647"/>
                    <a:pt x="275" y="681"/>
                    <a:pt x="363" y="681"/>
                  </a:cubicBezTo>
                  <a:cubicBezTo>
                    <a:pt x="479" y="681"/>
                    <a:pt x="595" y="621"/>
                    <a:pt x="661" y="507"/>
                  </a:cubicBezTo>
                  <a:cubicBezTo>
                    <a:pt x="739" y="371"/>
                    <a:pt x="706" y="191"/>
                    <a:pt x="583" y="80"/>
                  </a:cubicBezTo>
                  <a:cubicBezTo>
                    <a:pt x="520" y="26"/>
                    <a:pt x="444" y="1"/>
                    <a:pt x="368" y="1"/>
                  </a:cubicBezTo>
                  <a:close/>
                </a:path>
              </a:pathLst>
            </a:custGeom>
            <a:solidFill>
              <a:srgbClr val="0A00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577;p25">
              <a:extLst>
                <a:ext uri="{FF2B5EF4-FFF2-40B4-BE49-F238E27FC236}">
                  <a16:creationId xmlns:a16="http://schemas.microsoft.com/office/drawing/2014/main" id="{3BAD0DED-B174-455E-A714-AB99F4D42368}"/>
                </a:ext>
              </a:extLst>
            </p:cNvPr>
            <p:cNvSpPr/>
            <p:nvPr/>
          </p:nvSpPr>
          <p:spPr>
            <a:xfrm>
              <a:off x="1399175" y="1864900"/>
              <a:ext cx="750" cy="125"/>
            </a:xfrm>
            <a:custGeom>
              <a:avLst/>
              <a:gdLst/>
              <a:ahLst/>
              <a:cxnLst/>
              <a:rect l="l" t="t" r="r" b="b"/>
              <a:pathLst>
                <a:path w="30" h="5" fill="none" extrusionOk="0">
                  <a:moveTo>
                    <a:pt x="1" y="0"/>
                  </a:moveTo>
                  <a:cubicBezTo>
                    <a:pt x="13" y="0"/>
                    <a:pt x="17" y="4"/>
                    <a:pt x="29" y="4"/>
                  </a:cubicBezTo>
                </a:path>
              </a:pathLst>
            </a:custGeom>
            <a:noFill/>
            <a:ln w="400" cap="rnd" cmpd="sng">
              <a:solidFill>
                <a:srgbClr val="F3F2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578;p25">
              <a:extLst>
                <a:ext uri="{FF2B5EF4-FFF2-40B4-BE49-F238E27FC236}">
                  <a16:creationId xmlns:a16="http://schemas.microsoft.com/office/drawing/2014/main" id="{BFAABF0D-5676-4C67-8C72-DD439202DB4E}"/>
                </a:ext>
              </a:extLst>
            </p:cNvPr>
            <p:cNvSpPr/>
            <p:nvPr/>
          </p:nvSpPr>
          <p:spPr>
            <a:xfrm>
              <a:off x="1393850" y="1864700"/>
              <a:ext cx="4525" cy="1450"/>
            </a:xfrm>
            <a:custGeom>
              <a:avLst/>
              <a:gdLst/>
              <a:ahLst/>
              <a:cxnLst/>
              <a:rect l="l" t="t" r="r" b="b"/>
              <a:pathLst>
                <a:path w="181" h="58" fill="none" extrusionOk="0">
                  <a:moveTo>
                    <a:pt x="0" y="57"/>
                  </a:moveTo>
                  <a:cubicBezTo>
                    <a:pt x="50" y="16"/>
                    <a:pt x="119" y="0"/>
                    <a:pt x="181" y="8"/>
                  </a:cubicBezTo>
                </a:path>
              </a:pathLst>
            </a:custGeom>
            <a:noFill/>
            <a:ln w="400" cap="rnd" cmpd="sng">
              <a:solidFill>
                <a:srgbClr val="F3F2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0" name="Picture 29" descr="download (1)">
            <a:extLst>
              <a:ext uri="{FF2B5EF4-FFF2-40B4-BE49-F238E27FC236}">
                <a16:creationId xmlns:a16="http://schemas.microsoft.com/office/drawing/2014/main" id="{231DC91E-809F-48D3-B4C3-6AB907C82C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4" y="0"/>
            <a:ext cx="1267265" cy="7865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 name="Picture 28">
            <a:extLst>
              <a:ext uri="{FF2B5EF4-FFF2-40B4-BE49-F238E27FC236}">
                <a16:creationId xmlns:a16="http://schemas.microsoft.com/office/drawing/2014/main" id="{70744D74-8F75-40F4-BEB3-CDD7F43D325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32772" y="1319879"/>
            <a:ext cx="4782258" cy="3399121"/>
          </a:xfrm>
          <a:prstGeom prst="rect">
            <a:avLst/>
          </a:prstGeom>
        </p:spPr>
      </p:pic>
    </p:spTree>
    <p:extLst>
      <p:ext uri="{BB962C8B-B14F-4D97-AF65-F5344CB8AC3E}">
        <p14:creationId xmlns:p14="http://schemas.microsoft.com/office/powerpoint/2010/main" val="33557645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904"/>
        <p:cNvGrpSpPr/>
        <p:nvPr/>
      </p:nvGrpSpPr>
      <p:grpSpPr>
        <a:xfrm>
          <a:off x="0" y="0"/>
          <a:ext cx="0" cy="0"/>
          <a:chOff x="0" y="0"/>
          <a:chExt cx="0" cy="0"/>
        </a:xfrm>
      </p:grpSpPr>
      <p:sp>
        <p:nvSpPr>
          <p:cNvPr id="3905" name="Google Shape;3905;p49"/>
          <p:cNvSpPr/>
          <p:nvPr/>
        </p:nvSpPr>
        <p:spPr>
          <a:xfrm>
            <a:off x="1894618" y="3219122"/>
            <a:ext cx="1469700" cy="383177"/>
          </a:xfrm>
          <a:prstGeom prst="roundRect">
            <a:avLst>
              <a:gd name="adj" fmla="val 16667"/>
            </a:avLst>
          </a:prstGeom>
          <a:solidFill>
            <a:srgbClr val="753E93"/>
          </a:solidFill>
          <a:ln>
            <a:noFill/>
          </a:ln>
        </p:spPr>
        <p:txBody>
          <a:bodyPr spcFirstLastPara="1" wrap="square" lIns="91425" tIns="91425" rIns="91425" bIns="91425" anchor="ctr" anchorCtr="0">
            <a:noAutofit/>
          </a:bodyPr>
          <a:lstStyle/>
          <a:p>
            <a:pPr lvl="0" algn="ctr"/>
            <a:r>
              <a:rPr lang="en-US" b="1" dirty="0">
                <a:solidFill>
                  <a:schemeClr val="bg1"/>
                </a:solidFill>
                <a:latin typeface="iCiel Fester Bold" pitchFamily="50" charset="0"/>
              </a:rPr>
              <a:t>51800319</a:t>
            </a:r>
            <a:endParaRPr kumimoji="0" sz="1400" b="1" i="0" u="none" strike="noStrike" kern="0" cap="none" spc="0" normalizeH="0" baseline="0" noProof="0" dirty="0">
              <a:ln>
                <a:noFill/>
              </a:ln>
              <a:solidFill>
                <a:schemeClr val="bg1"/>
              </a:solidFill>
              <a:effectLst/>
              <a:uLnTx/>
              <a:uFillTx/>
              <a:latin typeface="iCiel Fester Bold" pitchFamily="50" charset="0"/>
              <a:sym typeface="Arial"/>
            </a:endParaRPr>
          </a:p>
        </p:txBody>
      </p:sp>
      <p:sp>
        <p:nvSpPr>
          <p:cNvPr id="3907" name="Google Shape;3907;p49"/>
          <p:cNvSpPr txBox="1"/>
          <p:nvPr/>
        </p:nvSpPr>
        <p:spPr>
          <a:xfrm>
            <a:off x="1871225" y="2631177"/>
            <a:ext cx="1516500" cy="217800"/>
          </a:xfrm>
          <a:prstGeom prst="rect">
            <a:avLst/>
          </a:prstGeom>
          <a:noFill/>
          <a:ln>
            <a:noFill/>
          </a:ln>
        </p:spPr>
        <p:txBody>
          <a:bodyPr spcFirstLastPara="1" wrap="square" lIns="0" tIns="0" rIns="0" bIns="0" anchor="t" anchorCtr="0">
            <a:noAutofit/>
          </a:bodyPr>
          <a:lstStyle/>
          <a:p>
            <a:pPr marL="0" lvl="0" indent="0" algn="ctr">
              <a:lnSpc>
                <a:spcPts val="2000"/>
              </a:lnSpc>
              <a:buNone/>
            </a:pPr>
            <a:r>
              <a:rPr lang="en-US" sz="1600" spc="100" dirty="0" err="1">
                <a:solidFill>
                  <a:schemeClr val="bg1"/>
                </a:solidFill>
                <a:latin typeface="SVN-Every Movie Every Night" panose="02000500000000000000" pitchFamily="2" charset="0"/>
              </a:rPr>
              <a:t>Nguyễn</a:t>
            </a:r>
            <a:endParaRPr lang="en-US" sz="1600" spc="100" dirty="0">
              <a:solidFill>
                <a:schemeClr val="bg1"/>
              </a:solidFill>
              <a:latin typeface="SVN-Every Movie Every Night" panose="02000500000000000000" pitchFamily="2" charset="0"/>
            </a:endParaRPr>
          </a:p>
          <a:p>
            <a:pPr marL="0" lvl="0" indent="0" algn="ctr">
              <a:lnSpc>
                <a:spcPts val="2000"/>
              </a:lnSpc>
              <a:buNone/>
            </a:pPr>
            <a:r>
              <a:rPr lang="en-US" sz="1600" spc="100" dirty="0" err="1">
                <a:solidFill>
                  <a:schemeClr val="bg1"/>
                </a:solidFill>
                <a:latin typeface="SVN-Every Movie Every Night" panose="02000500000000000000" pitchFamily="2" charset="0"/>
              </a:rPr>
              <a:t>Hoàng</a:t>
            </a:r>
            <a:r>
              <a:rPr lang="en-US" sz="1600" spc="100" dirty="0">
                <a:solidFill>
                  <a:schemeClr val="bg1"/>
                </a:solidFill>
                <a:latin typeface="SVN-Every Movie Every Night" panose="02000500000000000000" pitchFamily="2" charset="0"/>
              </a:rPr>
              <a:t> </a:t>
            </a:r>
            <a:r>
              <a:rPr lang="en-US" sz="1600" spc="100" dirty="0" err="1">
                <a:solidFill>
                  <a:schemeClr val="bg1"/>
                </a:solidFill>
                <a:latin typeface="SVN-Every Movie Every Night" panose="02000500000000000000" pitchFamily="2" charset="0"/>
              </a:rPr>
              <a:t>Trúc</a:t>
            </a:r>
            <a:endParaRPr lang="en-US" sz="1600" spc="100" dirty="0">
              <a:solidFill>
                <a:schemeClr val="bg1"/>
              </a:solidFill>
              <a:latin typeface="SVN-Every Movie Every Night" panose="02000500000000000000" pitchFamily="2" charset="0"/>
            </a:endParaRPr>
          </a:p>
        </p:txBody>
      </p:sp>
      <p:sp>
        <p:nvSpPr>
          <p:cNvPr id="3908" name="Google Shape;3908;p49"/>
          <p:cNvSpPr txBox="1"/>
          <p:nvPr/>
        </p:nvSpPr>
        <p:spPr>
          <a:xfrm>
            <a:off x="5461075" y="2631175"/>
            <a:ext cx="2078700" cy="217800"/>
          </a:xfrm>
          <a:prstGeom prst="rect">
            <a:avLst/>
          </a:prstGeom>
          <a:noFill/>
          <a:ln>
            <a:noFill/>
          </a:ln>
        </p:spPr>
        <p:txBody>
          <a:bodyPr spcFirstLastPara="1" wrap="square" lIns="0" tIns="0" rIns="0" bIns="0" anchor="t" anchorCtr="0">
            <a:noAutofit/>
          </a:bodyPr>
          <a:lstStyle/>
          <a:p>
            <a:pPr marL="0" lvl="0" indent="0" algn="ctr">
              <a:lnSpc>
                <a:spcPts val="2000"/>
              </a:lnSpc>
              <a:buNone/>
            </a:pPr>
            <a:r>
              <a:rPr lang="en-US" sz="1600" spc="100" dirty="0" err="1">
                <a:solidFill>
                  <a:schemeClr val="bg1"/>
                </a:solidFill>
                <a:latin typeface="SVN-Every Movie Every Night" panose="02000500000000000000" pitchFamily="2" charset="0"/>
              </a:rPr>
              <a:t>khóa</a:t>
            </a:r>
            <a:endParaRPr lang="en-US" sz="1600" spc="100" dirty="0">
              <a:solidFill>
                <a:schemeClr val="bg1"/>
              </a:solidFill>
              <a:latin typeface="SVN-Every Movie Every Night" panose="02000500000000000000" pitchFamily="2" charset="0"/>
            </a:endParaRPr>
          </a:p>
        </p:txBody>
      </p:sp>
      <p:sp>
        <p:nvSpPr>
          <p:cNvPr id="3910" name="Google Shape;3910;p49"/>
          <p:cNvSpPr txBox="1"/>
          <p:nvPr/>
        </p:nvSpPr>
        <p:spPr>
          <a:xfrm>
            <a:off x="3795011" y="2641875"/>
            <a:ext cx="1516500" cy="164400"/>
          </a:xfrm>
          <a:prstGeom prst="rect">
            <a:avLst/>
          </a:prstGeom>
          <a:noFill/>
          <a:ln>
            <a:noFill/>
          </a:ln>
        </p:spPr>
        <p:txBody>
          <a:bodyPr spcFirstLastPara="1" wrap="square" lIns="0" tIns="0" rIns="0" bIns="0" anchor="t" anchorCtr="0">
            <a:noAutofit/>
          </a:bodyPr>
          <a:lstStyle/>
          <a:p>
            <a:pPr marL="0" lvl="0" indent="0" algn="ctr">
              <a:lnSpc>
                <a:spcPts val="2000"/>
              </a:lnSpc>
              <a:buNone/>
            </a:pPr>
            <a:r>
              <a:rPr lang="en-US" sz="1600" spc="100" dirty="0" err="1">
                <a:solidFill>
                  <a:schemeClr val="bg1"/>
                </a:solidFill>
                <a:latin typeface="SVN-Every Movie Every Night" panose="02000500000000000000" pitchFamily="2" charset="0"/>
              </a:rPr>
              <a:t>Lớp</a:t>
            </a:r>
            <a:endParaRPr lang="en-US" sz="1600" spc="100" dirty="0">
              <a:solidFill>
                <a:schemeClr val="bg1"/>
              </a:solidFill>
              <a:latin typeface="SVN-Every Movie Every Night" panose="02000500000000000000" pitchFamily="2" charset="0"/>
            </a:endParaRPr>
          </a:p>
        </p:txBody>
      </p:sp>
      <p:grpSp>
        <p:nvGrpSpPr>
          <p:cNvPr id="3916" name="Google Shape;3916;p49"/>
          <p:cNvGrpSpPr/>
          <p:nvPr/>
        </p:nvGrpSpPr>
        <p:grpSpPr>
          <a:xfrm>
            <a:off x="2398592" y="1972234"/>
            <a:ext cx="461751" cy="509227"/>
            <a:chOff x="-57172600" y="2686375"/>
            <a:chExt cx="289100" cy="318825"/>
          </a:xfrm>
        </p:grpSpPr>
        <p:sp>
          <p:nvSpPr>
            <p:cNvPr id="3917" name="Google Shape;3917;p49"/>
            <p:cNvSpPr/>
            <p:nvPr/>
          </p:nvSpPr>
          <p:spPr>
            <a:xfrm>
              <a:off x="-57063900" y="2937625"/>
              <a:ext cx="73275" cy="29750"/>
            </a:xfrm>
            <a:custGeom>
              <a:avLst/>
              <a:gdLst/>
              <a:ahLst/>
              <a:cxnLst/>
              <a:rect l="l" t="t" r="r" b="b"/>
              <a:pathLst>
                <a:path w="2931" h="1190" extrusionOk="0">
                  <a:moveTo>
                    <a:pt x="414" y="1"/>
                  </a:moveTo>
                  <a:cubicBezTo>
                    <a:pt x="316" y="1"/>
                    <a:pt x="221" y="40"/>
                    <a:pt x="158" y="119"/>
                  </a:cubicBezTo>
                  <a:cubicBezTo>
                    <a:pt x="1" y="276"/>
                    <a:pt x="1" y="528"/>
                    <a:pt x="158" y="654"/>
                  </a:cubicBezTo>
                  <a:cubicBezTo>
                    <a:pt x="536" y="1001"/>
                    <a:pt x="1009" y="1190"/>
                    <a:pt x="1481" y="1190"/>
                  </a:cubicBezTo>
                  <a:cubicBezTo>
                    <a:pt x="1954" y="1190"/>
                    <a:pt x="2458" y="1001"/>
                    <a:pt x="2773" y="654"/>
                  </a:cubicBezTo>
                  <a:cubicBezTo>
                    <a:pt x="2931" y="497"/>
                    <a:pt x="2931" y="245"/>
                    <a:pt x="2773" y="119"/>
                  </a:cubicBezTo>
                  <a:cubicBezTo>
                    <a:pt x="2710" y="72"/>
                    <a:pt x="2623" y="48"/>
                    <a:pt x="2533" y="48"/>
                  </a:cubicBezTo>
                  <a:cubicBezTo>
                    <a:pt x="2442" y="48"/>
                    <a:pt x="2348" y="72"/>
                    <a:pt x="2269" y="119"/>
                  </a:cubicBezTo>
                  <a:cubicBezTo>
                    <a:pt x="2048" y="339"/>
                    <a:pt x="1733" y="434"/>
                    <a:pt x="1481" y="434"/>
                  </a:cubicBezTo>
                  <a:cubicBezTo>
                    <a:pt x="1166" y="434"/>
                    <a:pt x="883" y="339"/>
                    <a:pt x="694" y="119"/>
                  </a:cubicBezTo>
                  <a:cubicBezTo>
                    <a:pt x="615" y="40"/>
                    <a:pt x="513" y="1"/>
                    <a:pt x="414"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FFFFFF"/>
                </a:solidFill>
                <a:effectLst/>
                <a:uLnTx/>
                <a:uFillTx/>
                <a:latin typeface="Arial"/>
                <a:cs typeface="Arial"/>
                <a:sym typeface="Arial"/>
              </a:endParaRPr>
            </a:p>
          </p:txBody>
        </p:sp>
        <p:sp>
          <p:nvSpPr>
            <p:cNvPr id="3918" name="Google Shape;3918;p49"/>
            <p:cNvSpPr/>
            <p:nvPr/>
          </p:nvSpPr>
          <p:spPr>
            <a:xfrm>
              <a:off x="-57172600" y="2686375"/>
              <a:ext cx="289100" cy="318825"/>
            </a:xfrm>
            <a:custGeom>
              <a:avLst/>
              <a:gdLst/>
              <a:ahLst/>
              <a:cxnLst/>
              <a:rect l="l" t="t" r="r" b="b"/>
              <a:pathLst>
                <a:path w="11564" h="12753" extrusionOk="0">
                  <a:moveTo>
                    <a:pt x="5798" y="788"/>
                  </a:moveTo>
                  <a:cubicBezTo>
                    <a:pt x="6160" y="788"/>
                    <a:pt x="6523" y="922"/>
                    <a:pt x="6806" y="1190"/>
                  </a:cubicBezTo>
                  <a:cubicBezTo>
                    <a:pt x="6853" y="1261"/>
                    <a:pt x="6954" y="1296"/>
                    <a:pt x="7054" y="1296"/>
                  </a:cubicBezTo>
                  <a:cubicBezTo>
                    <a:pt x="7088" y="1296"/>
                    <a:pt x="7121" y="1292"/>
                    <a:pt x="7153" y="1284"/>
                  </a:cubicBezTo>
                  <a:cubicBezTo>
                    <a:pt x="7276" y="1253"/>
                    <a:pt x="7401" y="1239"/>
                    <a:pt x="7523" y="1239"/>
                  </a:cubicBezTo>
                  <a:cubicBezTo>
                    <a:pt x="8150" y="1239"/>
                    <a:pt x="8727" y="1629"/>
                    <a:pt x="8885" y="2261"/>
                  </a:cubicBezTo>
                  <a:cubicBezTo>
                    <a:pt x="8917" y="2387"/>
                    <a:pt x="9011" y="2513"/>
                    <a:pt x="9169" y="2545"/>
                  </a:cubicBezTo>
                  <a:cubicBezTo>
                    <a:pt x="9925" y="2734"/>
                    <a:pt x="10335" y="3521"/>
                    <a:pt x="10146" y="4277"/>
                  </a:cubicBezTo>
                  <a:cubicBezTo>
                    <a:pt x="10114" y="4403"/>
                    <a:pt x="10146" y="4561"/>
                    <a:pt x="10240" y="4624"/>
                  </a:cubicBezTo>
                  <a:cubicBezTo>
                    <a:pt x="10776" y="5191"/>
                    <a:pt x="10776" y="6073"/>
                    <a:pt x="10240" y="6640"/>
                  </a:cubicBezTo>
                  <a:cubicBezTo>
                    <a:pt x="10177" y="6672"/>
                    <a:pt x="10146" y="6703"/>
                    <a:pt x="10146" y="6798"/>
                  </a:cubicBezTo>
                  <a:cubicBezTo>
                    <a:pt x="9988" y="6766"/>
                    <a:pt x="9925" y="6766"/>
                    <a:pt x="9515" y="6766"/>
                  </a:cubicBezTo>
                  <a:cubicBezTo>
                    <a:pt x="9169" y="6325"/>
                    <a:pt x="8665" y="6010"/>
                    <a:pt x="8035" y="6010"/>
                  </a:cubicBezTo>
                  <a:cubicBezTo>
                    <a:pt x="6523" y="6010"/>
                    <a:pt x="5199" y="4970"/>
                    <a:pt x="4790" y="3553"/>
                  </a:cubicBezTo>
                  <a:cubicBezTo>
                    <a:pt x="4766" y="3408"/>
                    <a:pt x="4612" y="3300"/>
                    <a:pt x="4442" y="3300"/>
                  </a:cubicBezTo>
                  <a:cubicBezTo>
                    <a:pt x="4391" y="3300"/>
                    <a:pt x="4337" y="3310"/>
                    <a:pt x="4286" y="3332"/>
                  </a:cubicBezTo>
                  <a:cubicBezTo>
                    <a:pt x="3530" y="3647"/>
                    <a:pt x="2868" y="4151"/>
                    <a:pt x="2395" y="4813"/>
                  </a:cubicBezTo>
                  <a:cubicBezTo>
                    <a:pt x="1986" y="5412"/>
                    <a:pt x="1734" y="6073"/>
                    <a:pt x="1671" y="6798"/>
                  </a:cubicBezTo>
                  <a:cubicBezTo>
                    <a:pt x="1608" y="6798"/>
                    <a:pt x="1513" y="6798"/>
                    <a:pt x="1450" y="6829"/>
                  </a:cubicBezTo>
                  <a:cubicBezTo>
                    <a:pt x="1450" y="6703"/>
                    <a:pt x="1419" y="6672"/>
                    <a:pt x="1356" y="6640"/>
                  </a:cubicBezTo>
                  <a:cubicBezTo>
                    <a:pt x="820" y="6073"/>
                    <a:pt x="820" y="5191"/>
                    <a:pt x="1356" y="4624"/>
                  </a:cubicBezTo>
                  <a:cubicBezTo>
                    <a:pt x="1450" y="4561"/>
                    <a:pt x="1482" y="4403"/>
                    <a:pt x="1450" y="4277"/>
                  </a:cubicBezTo>
                  <a:cubicBezTo>
                    <a:pt x="1261" y="3521"/>
                    <a:pt x="1671" y="2734"/>
                    <a:pt x="2427" y="2545"/>
                  </a:cubicBezTo>
                  <a:cubicBezTo>
                    <a:pt x="2553" y="2513"/>
                    <a:pt x="2679" y="2419"/>
                    <a:pt x="2710" y="2261"/>
                  </a:cubicBezTo>
                  <a:cubicBezTo>
                    <a:pt x="2869" y="1629"/>
                    <a:pt x="3445" y="1239"/>
                    <a:pt x="4072" y="1239"/>
                  </a:cubicBezTo>
                  <a:cubicBezTo>
                    <a:pt x="4195" y="1239"/>
                    <a:pt x="4320" y="1253"/>
                    <a:pt x="4443" y="1284"/>
                  </a:cubicBezTo>
                  <a:cubicBezTo>
                    <a:pt x="4475" y="1292"/>
                    <a:pt x="4508" y="1296"/>
                    <a:pt x="4542" y="1296"/>
                  </a:cubicBezTo>
                  <a:cubicBezTo>
                    <a:pt x="4642" y="1296"/>
                    <a:pt x="4742" y="1261"/>
                    <a:pt x="4790" y="1190"/>
                  </a:cubicBezTo>
                  <a:cubicBezTo>
                    <a:pt x="5073" y="922"/>
                    <a:pt x="5436" y="788"/>
                    <a:pt x="5798" y="788"/>
                  </a:cubicBezTo>
                  <a:close/>
                  <a:moveTo>
                    <a:pt x="4254" y="4151"/>
                  </a:moveTo>
                  <a:cubicBezTo>
                    <a:pt x="4664" y="5286"/>
                    <a:pt x="5609" y="6168"/>
                    <a:pt x="6775" y="6514"/>
                  </a:cubicBezTo>
                  <a:cubicBezTo>
                    <a:pt x="6491" y="6766"/>
                    <a:pt x="6333" y="7113"/>
                    <a:pt x="6239" y="7459"/>
                  </a:cubicBezTo>
                  <a:lnTo>
                    <a:pt x="5388" y="7459"/>
                  </a:lnTo>
                  <a:lnTo>
                    <a:pt x="5388" y="7491"/>
                  </a:lnTo>
                  <a:cubicBezTo>
                    <a:pt x="5231" y="6640"/>
                    <a:pt x="4443" y="6010"/>
                    <a:pt x="3561" y="6010"/>
                  </a:cubicBezTo>
                  <a:cubicBezTo>
                    <a:pt x="3183" y="6010"/>
                    <a:pt x="2868" y="6136"/>
                    <a:pt x="2553" y="6325"/>
                  </a:cubicBezTo>
                  <a:cubicBezTo>
                    <a:pt x="2773" y="5412"/>
                    <a:pt x="3372" y="4624"/>
                    <a:pt x="4254" y="4151"/>
                  </a:cubicBezTo>
                  <a:close/>
                  <a:moveTo>
                    <a:pt x="3561" y="6766"/>
                  </a:moveTo>
                  <a:cubicBezTo>
                    <a:pt x="4191" y="6766"/>
                    <a:pt x="4664" y="7270"/>
                    <a:pt x="4664" y="7869"/>
                  </a:cubicBezTo>
                  <a:cubicBezTo>
                    <a:pt x="4664" y="8436"/>
                    <a:pt x="4160" y="8972"/>
                    <a:pt x="3561" y="8972"/>
                  </a:cubicBezTo>
                  <a:cubicBezTo>
                    <a:pt x="2931" y="8972"/>
                    <a:pt x="2458" y="8436"/>
                    <a:pt x="2458" y="7869"/>
                  </a:cubicBezTo>
                  <a:cubicBezTo>
                    <a:pt x="2458" y="7270"/>
                    <a:pt x="2931" y="6766"/>
                    <a:pt x="3561" y="6766"/>
                  </a:cubicBezTo>
                  <a:close/>
                  <a:moveTo>
                    <a:pt x="8066" y="6766"/>
                  </a:moveTo>
                  <a:cubicBezTo>
                    <a:pt x="8696" y="6766"/>
                    <a:pt x="9169" y="7270"/>
                    <a:pt x="9169" y="7869"/>
                  </a:cubicBezTo>
                  <a:cubicBezTo>
                    <a:pt x="9169" y="8436"/>
                    <a:pt x="8665" y="8972"/>
                    <a:pt x="8066" y="8972"/>
                  </a:cubicBezTo>
                  <a:cubicBezTo>
                    <a:pt x="7436" y="8972"/>
                    <a:pt x="6964" y="8436"/>
                    <a:pt x="6964" y="7869"/>
                  </a:cubicBezTo>
                  <a:cubicBezTo>
                    <a:pt x="6964" y="7270"/>
                    <a:pt x="7436" y="6766"/>
                    <a:pt x="8066" y="6766"/>
                  </a:cubicBezTo>
                  <a:close/>
                  <a:moveTo>
                    <a:pt x="1734" y="7491"/>
                  </a:moveTo>
                  <a:lnTo>
                    <a:pt x="1734" y="9003"/>
                  </a:lnTo>
                  <a:cubicBezTo>
                    <a:pt x="1293" y="9003"/>
                    <a:pt x="978" y="8657"/>
                    <a:pt x="978" y="8247"/>
                  </a:cubicBezTo>
                  <a:cubicBezTo>
                    <a:pt x="978" y="7869"/>
                    <a:pt x="1324" y="7491"/>
                    <a:pt x="1734" y="7491"/>
                  </a:cubicBezTo>
                  <a:close/>
                  <a:moveTo>
                    <a:pt x="9925" y="7491"/>
                  </a:moveTo>
                  <a:cubicBezTo>
                    <a:pt x="10303" y="7491"/>
                    <a:pt x="10650" y="7806"/>
                    <a:pt x="10650" y="8247"/>
                  </a:cubicBezTo>
                  <a:cubicBezTo>
                    <a:pt x="10650" y="8657"/>
                    <a:pt x="10303" y="9003"/>
                    <a:pt x="9925" y="9003"/>
                  </a:cubicBezTo>
                  <a:lnTo>
                    <a:pt x="9925" y="7491"/>
                  </a:lnTo>
                  <a:close/>
                  <a:moveTo>
                    <a:pt x="6207" y="8215"/>
                  </a:moveTo>
                  <a:cubicBezTo>
                    <a:pt x="6365" y="9066"/>
                    <a:pt x="7153" y="9696"/>
                    <a:pt x="8035" y="9696"/>
                  </a:cubicBezTo>
                  <a:cubicBezTo>
                    <a:pt x="8476" y="9696"/>
                    <a:pt x="8822" y="9539"/>
                    <a:pt x="9137" y="9350"/>
                  </a:cubicBezTo>
                  <a:lnTo>
                    <a:pt x="9137" y="10137"/>
                  </a:lnTo>
                  <a:lnTo>
                    <a:pt x="9169" y="10137"/>
                  </a:lnTo>
                  <a:cubicBezTo>
                    <a:pt x="9169" y="11177"/>
                    <a:pt x="8350" y="11996"/>
                    <a:pt x="7310" y="11996"/>
                  </a:cubicBezTo>
                  <a:lnTo>
                    <a:pt x="4317" y="11996"/>
                  </a:lnTo>
                  <a:cubicBezTo>
                    <a:pt x="3309" y="11996"/>
                    <a:pt x="2458" y="11177"/>
                    <a:pt x="2458" y="10137"/>
                  </a:cubicBezTo>
                  <a:lnTo>
                    <a:pt x="2458" y="9350"/>
                  </a:lnTo>
                  <a:cubicBezTo>
                    <a:pt x="2773" y="9602"/>
                    <a:pt x="3183" y="9696"/>
                    <a:pt x="3561" y="9696"/>
                  </a:cubicBezTo>
                  <a:cubicBezTo>
                    <a:pt x="4475" y="9696"/>
                    <a:pt x="5231" y="9066"/>
                    <a:pt x="5388" y="8215"/>
                  </a:cubicBezTo>
                  <a:close/>
                  <a:moveTo>
                    <a:pt x="5794" y="1"/>
                  </a:moveTo>
                  <a:cubicBezTo>
                    <a:pt x="5310" y="1"/>
                    <a:pt x="4821" y="166"/>
                    <a:pt x="4412" y="497"/>
                  </a:cubicBezTo>
                  <a:cubicBezTo>
                    <a:pt x="4291" y="479"/>
                    <a:pt x="4172" y="470"/>
                    <a:pt x="4054" y="470"/>
                  </a:cubicBezTo>
                  <a:cubicBezTo>
                    <a:pt x="3154" y="470"/>
                    <a:pt x="2355" y="992"/>
                    <a:pt x="2049" y="1883"/>
                  </a:cubicBezTo>
                  <a:cubicBezTo>
                    <a:pt x="1104" y="2230"/>
                    <a:pt x="505" y="3238"/>
                    <a:pt x="663" y="4246"/>
                  </a:cubicBezTo>
                  <a:cubicBezTo>
                    <a:pt x="1" y="5033"/>
                    <a:pt x="1" y="6168"/>
                    <a:pt x="663" y="6987"/>
                  </a:cubicBezTo>
                  <a:cubicBezTo>
                    <a:pt x="663" y="7018"/>
                    <a:pt x="663" y="7113"/>
                    <a:pt x="631" y="7144"/>
                  </a:cubicBezTo>
                  <a:cubicBezTo>
                    <a:pt x="348" y="7428"/>
                    <a:pt x="159" y="7806"/>
                    <a:pt x="159" y="8215"/>
                  </a:cubicBezTo>
                  <a:cubicBezTo>
                    <a:pt x="159" y="9035"/>
                    <a:pt x="820" y="9696"/>
                    <a:pt x="1639" y="9696"/>
                  </a:cubicBezTo>
                  <a:lnTo>
                    <a:pt x="1639" y="10137"/>
                  </a:lnTo>
                  <a:cubicBezTo>
                    <a:pt x="1639" y="11586"/>
                    <a:pt x="2836" y="12752"/>
                    <a:pt x="4254" y="12752"/>
                  </a:cubicBezTo>
                  <a:lnTo>
                    <a:pt x="7247" y="12752"/>
                  </a:lnTo>
                  <a:cubicBezTo>
                    <a:pt x="8696" y="12752"/>
                    <a:pt x="9831" y="11555"/>
                    <a:pt x="9831" y="10137"/>
                  </a:cubicBezTo>
                  <a:lnTo>
                    <a:pt x="9831" y="9696"/>
                  </a:lnTo>
                  <a:cubicBezTo>
                    <a:pt x="10681" y="9696"/>
                    <a:pt x="11343" y="9035"/>
                    <a:pt x="11343" y="8215"/>
                  </a:cubicBezTo>
                  <a:cubicBezTo>
                    <a:pt x="11406" y="7806"/>
                    <a:pt x="11217" y="7428"/>
                    <a:pt x="10933" y="7144"/>
                  </a:cubicBezTo>
                  <a:cubicBezTo>
                    <a:pt x="10933" y="7113"/>
                    <a:pt x="10933" y="7018"/>
                    <a:pt x="10902" y="6987"/>
                  </a:cubicBezTo>
                  <a:cubicBezTo>
                    <a:pt x="11563" y="6199"/>
                    <a:pt x="11563" y="5065"/>
                    <a:pt x="10902" y="4246"/>
                  </a:cubicBezTo>
                  <a:cubicBezTo>
                    <a:pt x="11059" y="3206"/>
                    <a:pt x="10492" y="2230"/>
                    <a:pt x="9515" y="1883"/>
                  </a:cubicBezTo>
                  <a:cubicBezTo>
                    <a:pt x="9206" y="1039"/>
                    <a:pt x="8344" y="472"/>
                    <a:pt x="7468" y="472"/>
                  </a:cubicBezTo>
                  <a:cubicBezTo>
                    <a:pt x="7363" y="472"/>
                    <a:pt x="7257" y="480"/>
                    <a:pt x="7153" y="497"/>
                  </a:cubicBezTo>
                  <a:cubicBezTo>
                    <a:pt x="6759" y="166"/>
                    <a:pt x="6278" y="1"/>
                    <a:pt x="5794"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FFFFFF"/>
                </a:solidFill>
                <a:effectLst/>
                <a:uLnTx/>
                <a:uFillTx/>
                <a:latin typeface="Arial"/>
                <a:cs typeface="Arial"/>
                <a:sym typeface="Arial"/>
              </a:endParaRPr>
            </a:p>
          </p:txBody>
        </p:sp>
      </p:grpSp>
      <p:sp>
        <p:nvSpPr>
          <p:cNvPr id="3920" name="Google Shape;3920;p49"/>
          <p:cNvSpPr/>
          <p:nvPr/>
        </p:nvSpPr>
        <p:spPr>
          <a:xfrm>
            <a:off x="6440672" y="2343341"/>
            <a:ext cx="115757" cy="46279"/>
          </a:xfrm>
          <a:custGeom>
            <a:avLst/>
            <a:gdLst/>
            <a:ahLst/>
            <a:cxnLst/>
            <a:rect l="l" t="t" r="r" b="b"/>
            <a:pathLst>
              <a:path w="2899" h="1159" extrusionOk="0">
                <a:moveTo>
                  <a:pt x="398" y="1"/>
                </a:moveTo>
                <a:cubicBezTo>
                  <a:pt x="307" y="1"/>
                  <a:pt x="221" y="40"/>
                  <a:pt x="158" y="119"/>
                </a:cubicBezTo>
                <a:cubicBezTo>
                  <a:pt x="0" y="276"/>
                  <a:pt x="0" y="497"/>
                  <a:pt x="158" y="623"/>
                </a:cubicBezTo>
                <a:cubicBezTo>
                  <a:pt x="504" y="970"/>
                  <a:pt x="977" y="1159"/>
                  <a:pt x="1449" y="1159"/>
                </a:cubicBezTo>
                <a:cubicBezTo>
                  <a:pt x="1922" y="1159"/>
                  <a:pt x="2426" y="970"/>
                  <a:pt x="2741" y="623"/>
                </a:cubicBezTo>
                <a:cubicBezTo>
                  <a:pt x="2899" y="465"/>
                  <a:pt x="2899" y="213"/>
                  <a:pt x="2741" y="119"/>
                </a:cubicBezTo>
                <a:cubicBezTo>
                  <a:pt x="2662" y="40"/>
                  <a:pt x="2568" y="1"/>
                  <a:pt x="2477" y="1"/>
                </a:cubicBezTo>
                <a:cubicBezTo>
                  <a:pt x="2387" y="1"/>
                  <a:pt x="2300" y="40"/>
                  <a:pt x="2237" y="119"/>
                </a:cubicBezTo>
                <a:cubicBezTo>
                  <a:pt x="2048" y="308"/>
                  <a:pt x="1733" y="434"/>
                  <a:pt x="1449" y="434"/>
                </a:cubicBezTo>
                <a:cubicBezTo>
                  <a:pt x="1134" y="434"/>
                  <a:pt x="851" y="308"/>
                  <a:pt x="662" y="119"/>
                </a:cubicBezTo>
                <a:cubicBezTo>
                  <a:pt x="583" y="40"/>
                  <a:pt x="488" y="1"/>
                  <a:pt x="398"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a:p>
        </p:txBody>
      </p:sp>
      <p:sp>
        <p:nvSpPr>
          <p:cNvPr id="3922" name="Google Shape;3922;p49"/>
          <p:cNvSpPr/>
          <p:nvPr/>
        </p:nvSpPr>
        <p:spPr>
          <a:xfrm>
            <a:off x="3818393" y="3219110"/>
            <a:ext cx="1469700" cy="383177"/>
          </a:xfrm>
          <a:prstGeom prst="roundRect">
            <a:avLst>
              <a:gd name="adj" fmla="val 16667"/>
            </a:avLst>
          </a:prstGeom>
          <a:solidFill>
            <a:srgbClr val="753E93"/>
          </a:solidFill>
          <a:ln>
            <a:noFill/>
          </a:ln>
        </p:spPr>
        <p:txBody>
          <a:bodyPr spcFirstLastPara="1" wrap="square" lIns="91425" tIns="91425" rIns="91425" bIns="91425" anchor="ctr" anchorCtr="0">
            <a:noAutofit/>
          </a:bodyPr>
          <a:lstStyle/>
          <a:p>
            <a:pPr lvl="0" algn="ctr"/>
            <a:r>
              <a:rPr lang="en-US" b="1" dirty="0">
                <a:solidFill>
                  <a:schemeClr val="bg1"/>
                </a:solidFill>
                <a:latin typeface="iCiel Fester Bold" pitchFamily="50" charset="0"/>
              </a:rPr>
              <a:t>18050402</a:t>
            </a:r>
            <a:endParaRPr kumimoji="0" sz="1400" b="1" i="0" u="none" strike="noStrike" kern="0" cap="none" spc="0" normalizeH="0" baseline="0" noProof="0" dirty="0">
              <a:ln>
                <a:noFill/>
              </a:ln>
              <a:solidFill>
                <a:schemeClr val="bg1"/>
              </a:solidFill>
              <a:effectLst/>
              <a:uLnTx/>
              <a:uFillTx/>
              <a:latin typeface="iCiel Fester Bold" pitchFamily="50" charset="0"/>
              <a:sym typeface="Arial"/>
            </a:endParaRPr>
          </a:p>
        </p:txBody>
      </p:sp>
      <p:sp>
        <p:nvSpPr>
          <p:cNvPr id="3924" name="Google Shape;3924;p49"/>
          <p:cNvSpPr/>
          <p:nvPr/>
        </p:nvSpPr>
        <p:spPr>
          <a:xfrm>
            <a:off x="5765568" y="3219122"/>
            <a:ext cx="1469700" cy="383177"/>
          </a:xfrm>
          <a:prstGeom prst="roundRect">
            <a:avLst>
              <a:gd name="adj" fmla="val 16667"/>
            </a:avLst>
          </a:prstGeom>
          <a:solidFill>
            <a:srgbClr val="753E93"/>
          </a:solidFill>
          <a:ln>
            <a:noFill/>
          </a:ln>
        </p:spPr>
        <p:txBody>
          <a:bodyPr spcFirstLastPara="1" wrap="square" lIns="91425" tIns="91425" rIns="91425" bIns="91425" anchor="ctr" anchorCtr="0">
            <a:noAutofit/>
          </a:bodyPr>
          <a:lstStyle/>
          <a:p>
            <a:pPr lvl="0" algn="ctr"/>
            <a:r>
              <a:rPr lang="en-US" b="1" dirty="0">
                <a:solidFill>
                  <a:schemeClr val="bg1"/>
                </a:solidFill>
                <a:latin typeface="iCiel Fester Bold" pitchFamily="50" charset="0"/>
              </a:rPr>
              <a:t>22</a:t>
            </a:r>
            <a:endParaRPr kumimoji="0" sz="1400" b="1" i="0" u="none" strike="noStrike" kern="0" cap="none" spc="0" normalizeH="0" baseline="0" noProof="0" dirty="0">
              <a:ln>
                <a:noFill/>
              </a:ln>
              <a:solidFill>
                <a:schemeClr val="bg1"/>
              </a:solidFill>
              <a:effectLst/>
              <a:uLnTx/>
              <a:uFillTx/>
              <a:latin typeface="iCiel Fester Bold" pitchFamily="50" charset="0"/>
              <a:sym typeface="Arial"/>
            </a:endParaRPr>
          </a:p>
        </p:txBody>
      </p:sp>
      <p:pic>
        <p:nvPicPr>
          <p:cNvPr id="16" name="Picture 15" descr="download (1)">
            <a:extLst>
              <a:ext uri="{FF2B5EF4-FFF2-40B4-BE49-F238E27FC236}">
                <a16:creationId xmlns:a16="http://schemas.microsoft.com/office/drawing/2014/main" id="{3047DEBA-2FCA-42DB-B643-E7CD292F884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618" y="-24140"/>
            <a:ext cx="1267265" cy="7865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039678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548"/>
        <p:cNvGrpSpPr/>
        <p:nvPr/>
      </p:nvGrpSpPr>
      <p:grpSpPr>
        <a:xfrm>
          <a:off x="0" y="0"/>
          <a:ext cx="0" cy="0"/>
          <a:chOff x="0" y="0"/>
          <a:chExt cx="0" cy="0"/>
        </a:xfrm>
      </p:grpSpPr>
      <p:sp>
        <p:nvSpPr>
          <p:cNvPr id="4" name="Rectangle 3">
            <a:extLst>
              <a:ext uri="{FF2B5EF4-FFF2-40B4-BE49-F238E27FC236}">
                <a16:creationId xmlns:a16="http://schemas.microsoft.com/office/drawing/2014/main" id="{59D69C9F-46AC-4396-B023-9DAB2FA8A561}"/>
              </a:ext>
            </a:extLst>
          </p:cNvPr>
          <p:cNvSpPr/>
          <p:nvPr/>
        </p:nvSpPr>
        <p:spPr>
          <a:xfrm>
            <a:off x="771160" y="184499"/>
            <a:ext cx="7630685" cy="600293"/>
          </a:xfrm>
          <a:prstGeom prst="rect">
            <a:avLst/>
          </a:prstGeom>
        </p:spPr>
        <p:txBody>
          <a:bodyPr wrap="square">
            <a:spAutoFit/>
          </a:bodyPr>
          <a:lstStyle/>
          <a:p>
            <a:pPr algn="ctr">
              <a:lnSpc>
                <a:spcPct val="150000"/>
              </a:lnSpc>
            </a:pPr>
            <a:r>
              <a:rPr lang="en-US" sz="2500" b="1" dirty="0">
                <a:latin typeface="Times New Roman" panose="02020603050405020304" pitchFamily="18" charset="0"/>
                <a:ea typeface="Tahoma" panose="020B0604030504040204" pitchFamily="34" charset="0"/>
                <a:cs typeface="Times New Roman" panose="02020603050405020304" pitchFamily="18" charset="0"/>
              </a:rPr>
              <a:t>4.2 </a:t>
            </a:r>
            <a:r>
              <a:rPr lang="vi-VN" sz="2500" b="1" dirty="0">
                <a:latin typeface="Times New Roman" panose="02020603050405020304" pitchFamily="18" charset="0"/>
                <a:ea typeface="Tahoma" panose="020B0604030504040204" pitchFamily="34" charset="0"/>
                <a:cs typeface="Times New Roman" panose="02020603050405020304" pitchFamily="18" charset="0"/>
              </a:rPr>
              <a:t>Sơ</a:t>
            </a:r>
            <a:r>
              <a:rPr lang="en-US" sz="2500" b="1" dirty="0">
                <a:latin typeface="Times New Roman" panose="02020603050405020304" pitchFamily="18" charset="0"/>
                <a:ea typeface="Tahoma" panose="020B0604030504040204" pitchFamily="34" charset="0"/>
                <a:cs typeface="Times New Roman" panose="02020603050405020304" pitchFamily="18" charset="0"/>
              </a:rPr>
              <a:t> </a:t>
            </a:r>
            <a:r>
              <a:rPr lang="en-US" sz="2500" b="1" dirty="0" err="1">
                <a:latin typeface="Times New Roman" panose="02020603050405020304" pitchFamily="18" charset="0"/>
                <a:ea typeface="Tahoma" panose="020B0604030504040204" pitchFamily="34" charset="0"/>
                <a:cs typeface="Times New Roman" panose="02020603050405020304" pitchFamily="18" charset="0"/>
              </a:rPr>
              <a:t>đồ</a:t>
            </a:r>
            <a:r>
              <a:rPr lang="en-US" sz="2500" b="1" dirty="0">
                <a:latin typeface="Times New Roman" panose="02020603050405020304" pitchFamily="18" charset="0"/>
                <a:ea typeface="Tahoma" panose="020B0604030504040204" pitchFamily="34" charset="0"/>
                <a:cs typeface="Times New Roman" panose="02020603050405020304" pitchFamily="18" charset="0"/>
              </a:rPr>
              <a:t> </a:t>
            </a:r>
            <a:r>
              <a:rPr lang="en-US" sz="2500" b="1" dirty="0" err="1">
                <a:latin typeface="Times New Roman" panose="02020603050405020304" pitchFamily="18" charset="0"/>
                <a:ea typeface="Tahoma" panose="020B0604030504040204" pitchFamily="34" charset="0"/>
                <a:cs typeface="Times New Roman" panose="02020603050405020304" pitchFamily="18" charset="0"/>
              </a:rPr>
              <a:t>tầng</a:t>
            </a:r>
            <a:r>
              <a:rPr lang="en-US" sz="2500" b="1" dirty="0">
                <a:latin typeface="Times New Roman" panose="02020603050405020304" pitchFamily="18" charset="0"/>
                <a:ea typeface="Tahoma" panose="020B0604030504040204" pitchFamily="34" charset="0"/>
                <a:cs typeface="Times New Roman" panose="02020603050405020304" pitchFamily="18" charset="0"/>
              </a:rPr>
              <a:t> 2</a:t>
            </a:r>
          </a:p>
        </p:txBody>
      </p:sp>
      <p:grpSp>
        <p:nvGrpSpPr>
          <p:cNvPr id="7" name="Google Shape;2557;p25">
            <a:extLst>
              <a:ext uri="{FF2B5EF4-FFF2-40B4-BE49-F238E27FC236}">
                <a16:creationId xmlns:a16="http://schemas.microsoft.com/office/drawing/2014/main" id="{459571AF-D08C-4517-88CF-80218F430BB2}"/>
              </a:ext>
            </a:extLst>
          </p:cNvPr>
          <p:cNvGrpSpPr/>
          <p:nvPr/>
        </p:nvGrpSpPr>
        <p:grpSpPr>
          <a:xfrm rot="-8839275">
            <a:off x="7489684" y="419288"/>
            <a:ext cx="1158604" cy="1369064"/>
            <a:chOff x="1286350" y="1839150"/>
            <a:chExt cx="137875" cy="164775"/>
          </a:xfrm>
        </p:grpSpPr>
        <p:sp>
          <p:nvSpPr>
            <p:cNvPr id="8" name="Google Shape;2558;p25">
              <a:extLst>
                <a:ext uri="{FF2B5EF4-FFF2-40B4-BE49-F238E27FC236}">
                  <a16:creationId xmlns:a16="http://schemas.microsoft.com/office/drawing/2014/main" id="{C564317E-ECA9-4CD0-9471-BF55D1796060}"/>
                </a:ext>
              </a:extLst>
            </p:cNvPr>
            <p:cNvSpPr/>
            <p:nvPr/>
          </p:nvSpPr>
          <p:spPr>
            <a:xfrm>
              <a:off x="1286350" y="1887900"/>
              <a:ext cx="105475" cy="116025"/>
            </a:xfrm>
            <a:custGeom>
              <a:avLst/>
              <a:gdLst/>
              <a:ahLst/>
              <a:cxnLst/>
              <a:rect l="l" t="t" r="r" b="b"/>
              <a:pathLst>
                <a:path w="4219" h="4641" extrusionOk="0">
                  <a:moveTo>
                    <a:pt x="3227" y="1"/>
                  </a:moveTo>
                  <a:cubicBezTo>
                    <a:pt x="3081" y="1"/>
                    <a:pt x="2949" y="52"/>
                    <a:pt x="2861" y="155"/>
                  </a:cubicBezTo>
                  <a:lnTo>
                    <a:pt x="860" y="2894"/>
                  </a:lnTo>
                  <a:cubicBezTo>
                    <a:pt x="842" y="2922"/>
                    <a:pt x="868" y="2957"/>
                    <a:pt x="903" y="2957"/>
                  </a:cubicBezTo>
                  <a:cubicBezTo>
                    <a:pt x="907" y="2957"/>
                    <a:pt x="912" y="2957"/>
                    <a:pt x="918" y="2955"/>
                  </a:cubicBezTo>
                  <a:lnTo>
                    <a:pt x="1090" y="2861"/>
                  </a:lnTo>
                  <a:lnTo>
                    <a:pt x="15" y="4579"/>
                  </a:lnTo>
                  <a:cubicBezTo>
                    <a:pt x="0" y="4610"/>
                    <a:pt x="21" y="4640"/>
                    <a:pt x="48" y="4640"/>
                  </a:cubicBezTo>
                  <a:cubicBezTo>
                    <a:pt x="58" y="4640"/>
                    <a:pt x="68" y="4637"/>
                    <a:pt x="77" y="4628"/>
                  </a:cubicBezTo>
                  <a:lnTo>
                    <a:pt x="2484" y="2496"/>
                  </a:lnTo>
                  <a:lnTo>
                    <a:pt x="2459" y="2660"/>
                  </a:lnTo>
                  <a:cubicBezTo>
                    <a:pt x="2456" y="2686"/>
                    <a:pt x="2478" y="2704"/>
                    <a:pt x="2499" y="2704"/>
                  </a:cubicBezTo>
                  <a:cubicBezTo>
                    <a:pt x="2508" y="2704"/>
                    <a:pt x="2517" y="2700"/>
                    <a:pt x="2525" y="2693"/>
                  </a:cubicBezTo>
                  <a:lnTo>
                    <a:pt x="4022" y="1159"/>
                  </a:lnTo>
                  <a:cubicBezTo>
                    <a:pt x="4218" y="938"/>
                    <a:pt x="4128" y="540"/>
                    <a:pt x="3833" y="282"/>
                  </a:cubicBezTo>
                  <a:lnTo>
                    <a:pt x="3755" y="216"/>
                  </a:lnTo>
                  <a:cubicBezTo>
                    <a:pt x="3594" y="73"/>
                    <a:pt x="3401" y="1"/>
                    <a:pt x="3227" y="1"/>
                  </a:cubicBezTo>
                  <a:close/>
                </a:path>
              </a:pathLst>
            </a:custGeom>
            <a:solidFill>
              <a:srgbClr val="0F0F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559;p25">
              <a:extLst>
                <a:ext uri="{FF2B5EF4-FFF2-40B4-BE49-F238E27FC236}">
                  <a16:creationId xmlns:a16="http://schemas.microsoft.com/office/drawing/2014/main" id="{5199A9E1-CAD9-4CDC-9776-46DCEF79F419}"/>
                </a:ext>
              </a:extLst>
            </p:cNvPr>
            <p:cNvSpPr/>
            <p:nvPr/>
          </p:nvSpPr>
          <p:spPr>
            <a:xfrm>
              <a:off x="1295975" y="1892950"/>
              <a:ext cx="90625" cy="99800"/>
            </a:xfrm>
            <a:custGeom>
              <a:avLst/>
              <a:gdLst/>
              <a:ahLst/>
              <a:cxnLst/>
              <a:rect l="l" t="t" r="r" b="b"/>
              <a:pathLst>
                <a:path w="3625" h="3992" extrusionOk="0">
                  <a:moveTo>
                    <a:pt x="2865" y="0"/>
                  </a:moveTo>
                  <a:cubicBezTo>
                    <a:pt x="2735" y="0"/>
                    <a:pt x="2613" y="47"/>
                    <a:pt x="2529" y="141"/>
                  </a:cubicBezTo>
                  <a:lnTo>
                    <a:pt x="779" y="2511"/>
                  </a:lnTo>
                  <a:cubicBezTo>
                    <a:pt x="760" y="2533"/>
                    <a:pt x="775" y="2560"/>
                    <a:pt x="799" y="2560"/>
                  </a:cubicBezTo>
                  <a:cubicBezTo>
                    <a:pt x="807" y="2560"/>
                    <a:pt x="815" y="2558"/>
                    <a:pt x="824" y="2552"/>
                  </a:cubicBezTo>
                  <a:lnTo>
                    <a:pt x="963" y="2474"/>
                  </a:lnTo>
                  <a:lnTo>
                    <a:pt x="963" y="2474"/>
                  </a:lnTo>
                  <a:lnTo>
                    <a:pt x="16" y="3942"/>
                  </a:lnTo>
                  <a:cubicBezTo>
                    <a:pt x="0" y="3965"/>
                    <a:pt x="21" y="3991"/>
                    <a:pt x="44" y="3991"/>
                  </a:cubicBezTo>
                  <a:cubicBezTo>
                    <a:pt x="51" y="3991"/>
                    <a:pt x="58" y="3989"/>
                    <a:pt x="65" y="3983"/>
                  </a:cubicBezTo>
                  <a:lnTo>
                    <a:pt x="2132" y="2109"/>
                  </a:lnTo>
                  <a:lnTo>
                    <a:pt x="2107" y="2245"/>
                  </a:lnTo>
                  <a:cubicBezTo>
                    <a:pt x="2102" y="2270"/>
                    <a:pt x="2118" y="2287"/>
                    <a:pt x="2136" y="2287"/>
                  </a:cubicBezTo>
                  <a:cubicBezTo>
                    <a:pt x="2145" y="2287"/>
                    <a:pt x="2154" y="2283"/>
                    <a:pt x="2160" y="2273"/>
                  </a:cubicBezTo>
                  <a:lnTo>
                    <a:pt x="3452" y="937"/>
                  </a:lnTo>
                  <a:cubicBezTo>
                    <a:pt x="3624" y="740"/>
                    <a:pt x="3567" y="412"/>
                    <a:pt x="3329" y="207"/>
                  </a:cubicBezTo>
                  <a:lnTo>
                    <a:pt x="3268" y="158"/>
                  </a:lnTo>
                  <a:cubicBezTo>
                    <a:pt x="3148" y="52"/>
                    <a:pt x="3002" y="0"/>
                    <a:pt x="2865" y="0"/>
                  </a:cubicBezTo>
                  <a:close/>
                </a:path>
              </a:pathLst>
            </a:custGeom>
            <a:solidFill>
              <a:srgbClr val="4128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560;p25">
              <a:extLst>
                <a:ext uri="{FF2B5EF4-FFF2-40B4-BE49-F238E27FC236}">
                  <a16:creationId xmlns:a16="http://schemas.microsoft.com/office/drawing/2014/main" id="{1A1AA823-59B6-43F1-BD15-14D08E4C9BAD}"/>
                </a:ext>
              </a:extLst>
            </p:cNvPr>
            <p:cNvSpPr/>
            <p:nvPr/>
          </p:nvSpPr>
          <p:spPr>
            <a:xfrm>
              <a:off x="1320150" y="1899225"/>
              <a:ext cx="59075" cy="65950"/>
            </a:xfrm>
            <a:custGeom>
              <a:avLst/>
              <a:gdLst/>
              <a:ahLst/>
              <a:cxnLst/>
              <a:rect l="l" t="t" r="r" b="b"/>
              <a:pathLst>
                <a:path w="2363" h="2638" extrusionOk="0">
                  <a:moveTo>
                    <a:pt x="496" y="1649"/>
                  </a:moveTo>
                  <a:lnTo>
                    <a:pt x="1616" y="128"/>
                  </a:lnTo>
                  <a:cubicBezTo>
                    <a:pt x="1722" y="1"/>
                    <a:pt x="1948" y="13"/>
                    <a:pt x="2112" y="157"/>
                  </a:cubicBezTo>
                  <a:lnTo>
                    <a:pt x="2153" y="194"/>
                  </a:lnTo>
                  <a:cubicBezTo>
                    <a:pt x="2317" y="337"/>
                    <a:pt x="2362" y="559"/>
                    <a:pt x="2251" y="682"/>
                  </a:cubicBezTo>
                  <a:lnTo>
                    <a:pt x="1419" y="1539"/>
                  </a:lnTo>
                  <a:cubicBezTo>
                    <a:pt x="1407" y="1551"/>
                    <a:pt x="1374" y="1543"/>
                    <a:pt x="1378" y="1518"/>
                  </a:cubicBezTo>
                  <a:lnTo>
                    <a:pt x="1390" y="1436"/>
                  </a:lnTo>
                  <a:lnTo>
                    <a:pt x="58" y="2617"/>
                  </a:lnTo>
                  <a:cubicBezTo>
                    <a:pt x="37" y="2638"/>
                    <a:pt x="0" y="2613"/>
                    <a:pt x="21" y="2588"/>
                  </a:cubicBezTo>
                  <a:lnTo>
                    <a:pt x="615" y="1645"/>
                  </a:lnTo>
                  <a:lnTo>
                    <a:pt x="533" y="1690"/>
                  </a:lnTo>
                  <a:cubicBezTo>
                    <a:pt x="509" y="1703"/>
                    <a:pt x="484" y="1670"/>
                    <a:pt x="496" y="1649"/>
                  </a:cubicBezTo>
                  <a:close/>
                </a:path>
              </a:pathLst>
            </a:custGeom>
            <a:solidFill>
              <a:srgbClr val="753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561;p25">
              <a:extLst>
                <a:ext uri="{FF2B5EF4-FFF2-40B4-BE49-F238E27FC236}">
                  <a16:creationId xmlns:a16="http://schemas.microsoft.com/office/drawing/2014/main" id="{9D275C4A-969B-4645-9F23-DDFB2715714D}"/>
                </a:ext>
              </a:extLst>
            </p:cNvPr>
            <p:cNvSpPr/>
            <p:nvPr/>
          </p:nvSpPr>
          <p:spPr>
            <a:xfrm>
              <a:off x="1332425" y="1900250"/>
              <a:ext cx="44625" cy="41100"/>
            </a:xfrm>
            <a:custGeom>
              <a:avLst/>
              <a:gdLst/>
              <a:ahLst/>
              <a:cxnLst/>
              <a:rect l="l" t="t" r="r" b="b"/>
              <a:pathLst>
                <a:path w="1785" h="1644" extrusionOk="0">
                  <a:moveTo>
                    <a:pt x="1333" y="1"/>
                  </a:moveTo>
                  <a:cubicBezTo>
                    <a:pt x="1250" y="1"/>
                    <a:pt x="1174" y="30"/>
                    <a:pt x="1125" y="87"/>
                  </a:cubicBezTo>
                  <a:lnTo>
                    <a:pt x="18" y="1592"/>
                  </a:lnTo>
                  <a:cubicBezTo>
                    <a:pt x="0" y="1616"/>
                    <a:pt x="18" y="1644"/>
                    <a:pt x="42" y="1644"/>
                  </a:cubicBezTo>
                  <a:cubicBezTo>
                    <a:pt x="46" y="1644"/>
                    <a:pt x="50" y="1643"/>
                    <a:pt x="55" y="1641"/>
                  </a:cubicBezTo>
                  <a:lnTo>
                    <a:pt x="108" y="1608"/>
                  </a:lnTo>
                  <a:lnTo>
                    <a:pt x="1174" y="165"/>
                  </a:lnTo>
                  <a:cubicBezTo>
                    <a:pt x="1225" y="105"/>
                    <a:pt x="1300" y="76"/>
                    <a:pt x="1382" y="76"/>
                  </a:cubicBezTo>
                  <a:cubicBezTo>
                    <a:pt x="1479" y="76"/>
                    <a:pt x="1586" y="116"/>
                    <a:pt x="1674" y="194"/>
                  </a:cubicBezTo>
                  <a:lnTo>
                    <a:pt x="1715" y="231"/>
                  </a:lnTo>
                  <a:cubicBezTo>
                    <a:pt x="1744" y="255"/>
                    <a:pt x="1764" y="280"/>
                    <a:pt x="1785" y="313"/>
                  </a:cubicBezTo>
                  <a:cubicBezTo>
                    <a:pt x="1760" y="255"/>
                    <a:pt x="1719" y="198"/>
                    <a:pt x="1662" y="153"/>
                  </a:cubicBezTo>
                  <a:lnTo>
                    <a:pt x="1621" y="116"/>
                  </a:lnTo>
                  <a:cubicBezTo>
                    <a:pt x="1533" y="39"/>
                    <a:pt x="1428" y="1"/>
                    <a:pt x="1333" y="1"/>
                  </a:cubicBezTo>
                  <a:close/>
                </a:path>
              </a:pathLst>
            </a:custGeom>
            <a:solidFill>
              <a:srgbClr val="2310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562;p25">
              <a:extLst>
                <a:ext uri="{FF2B5EF4-FFF2-40B4-BE49-F238E27FC236}">
                  <a16:creationId xmlns:a16="http://schemas.microsoft.com/office/drawing/2014/main" id="{BBA81DD8-5773-48C2-81EC-2502E6E28D5D}"/>
                </a:ext>
              </a:extLst>
            </p:cNvPr>
            <p:cNvSpPr/>
            <p:nvPr/>
          </p:nvSpPr>
          <p:spPr>
            <a:xfrm>
              <a:off x="1320325" y="1942300"/>
              <a:ext cx="16350" cy="22400"/>
            </a:xfrm>
            <a:custGeom>
              <a:avLst/>
              <a:gdLst/>
              <a:ahLst/>
              <a:cxnLst/>
              <a:rect l="l" t="t" r="r" b="b"/>
              <a:pathLst>
                <a:path w="654" h="896" extrusionOk="0">
                  <a:moveTo>
                    <a:pt x="653" y="0"/>
                  </a:moveTo>
                  <a:lnTo>
                    <a:pt x="506" y="74"/>
                  </a:lnTo>
                  <a:lnTo>
                    <a:pt x="14" y="853"/>
                  </a:lnTo>
                  <a:cubicBezTo>
                    <a:pt x="1" y="875"/>
                    <a:pt x="18" y="895"/>
                    <a:pt x="38" y="895"/>
                  </a:cubicBezTo>
                  <a:cubicBezTo>
                    <a:pt x="43" y="895"/>
                    <a:pt x="49" y="894"/>
                    <a:pt x="55" y="890"/>
                  </a:cubicBezTo>
                  <a:lnTo>
                    <a:pt x="141" y="812"/>
                  </a:lnTo>
                  <a:lnTo>
                    <a:pt x="653" y="0"/>
                  </a:lnTo>
                  <a:close/>
                </a:path>
              </a:pathLst>
            </a:custGeom>
            <a:solidFill>
              <a:srgbClr val="2310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563;p25">
              <a:extLst>
                <a:ext uri="{FF2B5EF4-FFF2-40B4-BE49-F238E27FC236}">
                  <a16:creationId xmlns:a16="http://schemas.microsoft.com/office/drawing/2014/main" id="{2D3548A9-A8D8-4603-A572-A02709C2A645}"/>
                </a:ext>
              </a:extLst>
            </p:cNvPr>
            <p:cNvSpPr/>
            <p:nvPr/>
          </p:nvSpPr>
          <p:spPr>
            <a:xfrm>
              <a:off x="1358675" y="1891925"/>
              <a:ext cx="28025" cy="24650"/>
            </a:xfrm>
            <a:custGeom>
              <a:avLst/>
              <a:gdLst/>
              <a:ahLst/>
              <a:cxnLst/>
              <a:rect l="l" t="t" r="r" b="b"/>
              <a:pathLst>
                <a:path w="1121" h="986" extrusionOk="0">
                  <a:moveTo>
                    <a:pt x="528" y="1"/>
                  </a:moveTo>
                  <a:cubicBezTo>
                    <a:pt x="371" y="1"/>
                    <a:pt x="217" y="73"/>
                    <a:pt x="116" y="211"/>
                  </a:cubicBezTo>
                  <a:lnTo>
                    <a:pt x="30" y="326"/>
                  </a:lnTo>
                  <a:cubicBezTo>
                    <a:pt x="1" y="363"/>
                    <a:pt x="9" y="408"/>
                    <a:pt x="42" y="436"/>
                  </a:cubicBezTo>
                  <a:lnTo>
                    <a:pt x="751" y="970"/>
                  </a:lnTo>
                  <a:cubicBezTo>
                    <a:pt x="767" y="980"/>
                    <a:pt x="784" y="985"/>
                    <a:pt x="800" y="985"/>
                  </a:cubicBezTo>
                  <a:cubicBezTo>
                    <a:pt x="822" y="985"/>
                    <a:pt x="844" y="975"/>
                    <a:pt x="858" y="953"/>
                  </a:cubicBezTo>
                  <a:lnTo>
                    <a:pt x="944" y="834"/>
                  </a:lnTo>
                  <a:cubicBezTo>
                    <a:pt x="1120" y="605"/>
                    <a:pt x="1075" y="281"/>
                    <a:pt x="842" y="108"/>
                  </a:cubicBezTo>
                  <a:cubicBezTo>
                    <a:pt x="747" y="36"/>
                    <a:pt x="637" y="1"/>
                    <a:pt x="528" y="1"/>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564;p25">
              <a:extLst>
                <a:ext uri="{FF2B5EF4-FFF2-40B4-BE49-F238E27FC236}">
                  <a16:creationId xmlns:a16="http://schemas.microsoft.com/office/drawing/2014/main" id="{A092F86E-B8BB-474B-BDD1-BDE4BA93D849}"/>
                </a:ext>
              </a:extLst>
            </p:cNvPr>
            <p:cNvSpPr/>
            <p:nvPr/>
          </p:nvSpPr>
          <p:spPr>
            <a:xfrm>
              <a:off x="1358800" y="1897900"/>
              <a:ext cx="23700" cy="18175"/>
            </a:xfrm>
            <a:custGeom>
              <a:avLst/>
              <a:gdLst/>
              <a:ahLst/>
              <a:cxnLst/>
              <a:rect l="l" t="t" r="r" b="b"/>
              <a:pathLst>
                <a:path w="948" h="727" extrusionOk="0">
                  <a:moveTo>
                    <a:pt x="75" y="0"/>
                  </a:moveTo>
                  <a:cubicBezTo>
                    <a:pt x="56" y="0"/>
                    <a:pt x="37" y="8"/>
                    <a:pt x="25" y="25"/>
                  </a:cubicBezTo>
                  <a:cubicBezTo>
                    <a:pt x="0" y="58"/>
                    <a:pt x="8" y="99"/>
                    <a:pt x="37" y="120"/>
                  </a:cubicBezTo>
                  <a:lnTo>
                    <a:pt x="832" y="714"/>
                  </a:lnTo>
                  <a:cubicBezTo>
                    <a:pt x="842" y="722"/>
                    <a:pt x="855" y="727"/>
                    <a:pt x="868" y="727"/>
                  </a:cubicBezTo>
                  <a:cubicBezTo>
                    <a:pt x="887" y="727"/>
                    <a:pt x="908" y="717"/>
                    <a:pt x="923" y="698"/>
                  </a:cubicBezTo>
                  <a:cubicBezTo>
                    <a:pt x="947" y="669"/>
                    <a:pt x="939" y="628"/>
                    <a:pt x="910" y="608"/>
                  </a:cubicBezTo>
                  <a:lnTo>
                    <a:pt x="115" y="13"/>
                  </a:lnTo>
                  <a:cubicBezTo>
                    <a:pt x="103" y="4"/>
                    <a:pt x="89" y="0"/>
                    <a:pt x="75" y="0"/>
                  </a:cubicBez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565;p25">
              <a:extLst>
                <a:ext uri="{FF2B5EF4-FFF2-40B4-BE49-F238E27FC236}">
                  <a16:creationId xmlns:a16="http://schemas.microsoft.com/office/drawing/2014/main" id="{BC030A4A-EAE8-4C7B-94AC-75B965FF127B}"/>
                </a:ext>
              </a:extLst>
            </p:cNvPr>
            <p:cNvSpPr/>
            <p:nvPr/>
          </p:nvSpPr>
          <p:spPr>
            <a:xfrm>
              <a:off x="1365550" y="1847050"/>
              <a:ext cx="56000" cy="60200"/>
            </a:xfrm>
            <a:custGeom>
              <a:avLst/>
              <a:gdLst/>
              <a:ahLst/>
              <a:cxnLst/>
              <a:rect l="l" t="t" r="r" b="b"/>
              <a:pathLst>
                <a:path w="2240" h="2408" extrusionOk="0">
                  <a:moveTo>
                    <a:pt x="1264" y="1"/>
                  </a:moveTo>
                  <a:lnTo>
                    <a:pt x="1" y="1674"/>
                  </a:lnTo>
                  <a:lnTo>
                    <a:pt x="977" y="2408"/>
                  </a:lnTo>
                  <a:lnTo>
                    <a:pt x="2240" y="735"/>
                  </a:lnTo>
                  <a:lnTo>
                    <a:pt x="1264" y="1"/>
                  </a:lnTo>
                  <a:close/>
                </a:path>
              </a:pathLst>
            </a:custGeom>
            <a:solidFill>
              <a:srgbClr val="F3F2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566;p25">
              <a:extLst>
                <a:ext uri="{FF2B5EF4-FFF2-40B4-BE49-F238E27FC236}">
                  <a16:creationId xmlns:a16="http://schemas.microsoft.com/office/drawing/2014/main" id="{D6632BFF-C178-4E11-AFF7-03B5E722F536}"/>
                </a:ext>
              </a:extLst>
            </p:cNvPr>
            <p:cNvSpPr/>
            <p:nvPr/>
          </p:nvSpPr>
          <p:spPr>
            <a:xfrm>
              <a:off x="1397125" y="1839150"/>
              <a:ext cx="27100" cy="26375"/>
            </a:xfrm>
            <a:custGeom>
              <a:avLst/>
              <a:gdLst/>
              <a:ahLst/>
              <a:cxnLst/>
              <a:rect l="l" t="t" r="r" b="b"/>
              <a:pathLst>
                <a:path w="1084" h="1055" extrusionOk="0">
                  <a:moveTo>
                    <a:pt x="833" y="1"/>
                  </a:moveTo>
                  <a:cubicBezTo>
                    <a:pt x="776" y="1"/>
                    <a:pt x="735" y="26"/>
                    <a:pt x="735" y="26"/>
                  </a:cubicBezTo>
                  <a:lnTo>
                    <a:pt x="1" y="317"/>
                  </a:lnTo>
                  <a:lnTo>
                    <a:pt x="489" y="686"/>
                  </a:lnTo>
                  <a:lnTo>
                    <a:pt x="977" y="1055"/>
                  </a:lnTo>
                  <a:lnTo>
                    <a:pt x="1055" y="263"/>
                  </a:lnTo>
                  <a:cubicBezTo>
                    <a:pt x="1055" y="263"/>
                    <a:pt x="1083" y="140"/>
                    <a:pt x="964" y="50"/>
                  </a:cubicBezTo>
                  <a:cubicBezTo>
                    <a:pt x="918" y="12"/>
                    <a:pt x="872" y="1"/>
                    <a:pt x="833" y="1"/>
                  </a:cubicBez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567;p25">
              <a:extLst>
                <a:ext uri="{FF2B5EF4-FFF2-40B4-BE49-F238E27FC236}">
                  <a16:creationId xmlns:a16="http://schemas.microsoft.com/office/drawing/2014/main" id="{5E1EE664-52E6-4679-A2BC-9BFCAB44DBB2}"/>
                </a:ext>
              </a:extLst>
            </p:cNvPr>
            <p:cNvSpPr/>
            <p:nvPr/>
          </p:nvSpPr>
          <p:spPr>
            <a:xfrm>
              <a:off x="1362175" y="1886175"/>
              <a:ext cx="31175" cy="23900"/>
            </a:xfrm>
            <a:custGeom>
              <a:avLst/>
              <a:gdLst/>
              <a:ahLst/>
              <a:cxnLst/>
              <a:rect l="l" t="t" r="r" b="b"/>
              <a:pathLst>
                <a:path w="1247" h="956" extrusionOk="0">
                  <a:moveTo>
                    <a:pt x="88" y="0"/>
                  </a:moveTo>
                  <a:cubicBezTo>
                    <a:pt x="66" y="0"/>
                    <a:pt x="42" y="11"/>
                    <a:pt x="25" y="31"/>
                  </a:cubicBezTo>
                  <a:cubicBezTo>
                    <a:pt x="0" y="60"/>
                    <a:pt x="13" y="105"/>
                    <a:pt x="41" y="133"/>
                  </a:cubicBezTo>
                  <a:lnTo>
                    <a:pt x="1120" y="941"/>
                  </a:lnTo>
                  <a:cubicBezTo>
                    <a:pt x="1131" y="951"/>
                    <a:pt x="1145" y="955"/>
                    <a:pt x="1159" y="955"/>
                  </a:cubicBezTo>
                  <a:cubicBezTo>
                    <a:pt x="1182" y="955"/>
                    <a:pt x="1205" y="945"/>
                    <a:pt x="1222" y="925"/>
                  </a:cubicBezTo>
                  <a:cubicBezTo>
                    <a:pt x="1247" y="892"/>
                    <a:pt x="1243" y="843"/>
                    <a:pt x="1206" y="822"/>
                  </a:cubicBezTo>
                  <a:lnTo>
                    <a:pt x="128" y="14"/>
                  </a:lnTo>
                  <a:cubicBezTo>
                    <a:pt x="116" y="5"/>
                    <a:pt x="102" y="0"/>
                    <a:pt x="88" y="0"/>
                  </a:cubicBez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568;p25">
              <a:extLst>
                <a:ext uri="{FF2B5EF4-FFF2-40B4-BE49-F238E27FC236}">
                  <a16:creationId xmlns:a16="http://schemas.microsoft.com/office/drawing/2014/main" id="{F0A43BB2-683A-4D5E-A5B0-464747760738}"/>
                </a:ext>
              </a:extLst>
            </p:cNvPr>
            <p:cNvSpPr/>
            <p:nvPr/>
          </p:nvSpPr>
          <p:spPr>
            <a:xfrm>
              <a:off x="1385750" y="1860625"/>
              <a:ext cx="24225" cy="21450"/>
            </a:xfrm>
            <a:custGeom>
              <a:avLst/>
              <a:gdLst/>
              <a:ahLst/>
              <a:cxnLst/>
              <a:rect l="l" t="t" r="r" b="b"/>
              <a:pathLst>
                <a:path w="969" h="858" extrusionOk="0">
                  <a:moveTo>
                    <a:pt x="482" y="1"/>
                  </a:moveTo>
                  <a:cubicBezTo>
                    <a:pt x="354" y="1"/>
                    <a:pt x="228" y="59"/>
                    <a:pt x="144" y="171"/>
                  </a:cubicBezTo>
                  <a:cubicBezTo>
                    <a:pt x="1" y="360"/>
                    <a:pt x="37" y="626"/>
                    <a:pt x="226" y="770"/>
                  </a:cubicBezTo>
                  <a:cubicBezTo>
                    <a:pt x="304" y="829"/>
                    <a:pt x="394" y="857"/>
                    <a:pt x="484" y="857"/>
                  </a:cubicBezTo>
                  <a:cubicBezTo>
                    <a:pt x="613" y="857"/>
                    <a:pt x="740" y="799"/>
                    <a:pt x="825" y="688"/>
                  </a:cubicBezTo>
                  <a:cubicBezTo>
                    <a:pt x="968" y="499"/>
                    <a:pt x="935" y="233"/>
                    <a:pt x="743" y="89"/>
                  </a:cubicBezTo>
                  <a:cubicBezTo>
                    <a:pt x="664" y="30"/>
                    <a:pt x="573" y="1"/>
                    <a:pt x="482" y="1"/>
                  </a:cubicBez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569;p25">
              <a:extLst>
                <a:ext uri="{FF2B5EF4-FFF2-40B4-BE49-F238E27FC236}">
                  <a16:creationId xmlns:a16="http://schemas.microsoft.com/office/drawing/2014/main" id="{2A0B0B89-2061-46D1-879B-5F27E8757B19}"/>
                </a:ext>
              </a:extLst>
            </p:cNvPr>
            <p:cNvSpPr/>
            <p:nvPr/>
          </p:nvSpPr>
          <p:spPr>
            <a:xfrm>
              <a:off x="1369150" y="1881400"/>
              <a:ext cx="26375" cy="21050"/>
            </a:xfrm>
            <a:custGeom>
              <a:avLst/>
              <a:gdLst/>
              <a:ahLst/>
              <a:cxnLst/>
              <a:rect l="l" t="t" r="r" b="b"/>
              <a:pathLst>
                <a:path w="1055" h="842" extrusionOk="0">
                  <a:moveTo>
                    <a:pt x="78" y="0"/>
                  </a:moveTo>
                  <a:lnTo>
                    <a:pt x="0" y="107"/>
                  </a:lnTo>
                  <a:lnTo>
                    <a:pt x="972" y="841"/>
                  </a:lnTo>
                  <a:lnTo>
                    <a:pt x="1054" y="734"/>
                  </a:lnTo>
                  <a:lnTo>
                    <a:pt x="78" y="0"/>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570;p25">
              <a:extLst>
                <a:ext uri="{FF2B5EF4-FFF2-40B4-BE49-F238E27FC236}">
                  <a16:creationId xmlns:a16="http://schemas.microsoft.com/office/drawing/2014/main" id="{729FA169-3FF5-49DC-83F4-6283AE82BE40}"/>
                </a:ext>
              </a:extLst>
            </p:cNvPr>
            <p:cNvSpPr/>
            <p:nvPr/>
          </p:nvSpPr>
          <p:spPr>
            <a:xfrm>
              <a:off x="1346600" y="1865400"/>
              <a:ext cx="36600" cy="20850"/>
            </a:xfrm>
            <a:custGeom>
              <a:avLst/>
              <a:gdLst/>
              <a:ahLst/>
              <a:cxnLst/>
              <a:rect l="l" t="t" r="r" b="b"/>
              <a:pathLst>
                <a:path w="1464" h="834" extrusionOk="0">
                  <a:moveTo>
                    <a:pt x="1464" y="1"/>
                  </a:moveTo>
                  <a:lnTo>
                    <a:pt x="709" y="83"/>
                  </a:lnTo>
                  <a:cubicBezTo>
                    <a:pt x="709" y="83"/>
                    <a:pt x="562" y="91"/>
                    <a:pt x="451" y="234"/>
                  </a:cubicBezTo>
                  <a:lnTo>
                    <a:pt x="0" y="833"/>
                  </a:lnTo>
                  <a:lnTo>
                    <a:pt x="0" y="833"/>
                  </a:lnTo>
                  <a:lnTo>
                    <a:pt x="660" y="649"/>
                  </a:lnTo>
                  <a:cubicBezTo>
                    <a:pt x="660" y="649"/>
                    <a:pt x="680" y="644"/>
                    <a:pt x="711" y="644"/>
                  </a:cubicBezTo>
                  <a:cubicBezTo>
                    <a:pt x="761" y="644"/>
                    <a:pt x="840" y="656"/>
                    <a:pt x="923" y="718"/>
                  </a:cubicBezTo>
                  <a:lnTo>
                    <a:pt x="1464" y="1"/>
                  </a:ln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571;p25">
              <a:extLst>
                <a:ext uri="{FF2B5EF4-FFF2-40B4-BE49-F238E27FC236}">
                  <a16:creationId xmlns:a16="http://schemas.microsoft.com/office/drawing/2014/main" id="{72096BEA-458A-4ADD-892C-BBF774950388}"/>
                </a:ext>
              </a:extLst>
            </p:cNvPr>
            <p:cNvSpPr/>
            <p:nvPr/>
          </p:nvSpPr>
          <p:spPr>
            <a:xfrm>
              <a:off x="1345775" y="1867450"/>
              <a:ext cx="19400" cy="23200"/>
            </a:xfrm>
            <a:custGeom>
              <a:avLst/>
              <a:gdLst/>
              <a:ahLst/>
              <a:cxnLst/>
              <a:rect l="l" t="t" r="r" b="b"/>
              <a:pathLst>
                <a:path w="776" h="928" extrusionOk="0">
                  <a:moveTo>
                    <a:pt x="775" y="1"/>
                  </a:moveTo>
                  <a:lnTo>
                    <a:pt x="775" y="1"/>
                  </a:lnTo>
                  <a:cubicBezTo>
                    <a:pt x="591" y="21"/>
                    <a:pt x="505" y="136"/>
                    <a:pt x="505" y="136"/>
                  </a:cubicBezTo>
                  <a:lnTo>
                    <a:pt x="45" y="743"/>
                  </a:lnTo>
                  <a:cubicBezTo>
                    <a:pt x="0" y="800"/>
                    <a:pt x="17" y="882"/>
                    <a:pt x="74" y="927"/>
                  </a:cubicBezTo>
                  <a:lnTo>
                    <a:pt x="775" y="1"/>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572;p25">
              <a:extLst>
                <a:ext uri="{FF2B5EF4-FFF2-40B4-BE49-F238E27FC236}">
                  <a16:creationId xmlns:a16="http://schemas.microsoft.com/office/drawing/2014/main" id="{397311A1-5375-4C74-ADB6-F83B274C6811}"/>
                </a:ext>
              </a:extLst>
            </p:cNvPr>
            <p:cNvSpPr/>
            <p:nvPr/>
          </p:nvSpPr>
          <p:spPr>
            <a:xfrm>
              <a:off x="1362775" y="1866125"/>
              <a:ext cx="13675" cy="15800"/>
            </a:xfrm>
            <a:custGeom>
              <a:avLst/>
              <a:gdLst/>
              <a:ahLst/>
              <a:cxnLst/>
              <a:rect l="l" t="t" r="r" b="b"/>
              <a:pathLst>
                <a:path w="547" h="632" extrusionOk="0">
                  <a:moveTo>
                    <a:pt x="546" y="0"/>
                  </a:moveTo>
                  <a:lnTo>
                    <a:pt x="468" y="13"/>
                  </a:lnTo>
                  <a:lnTo>
                    <a:pt x="1" y="632"/>
                  </a:lnTo>
                  <a:lnTo>
                    <a:pt x="1" y="632"/>
                  </a:lnTo>
                  <a:lnTo>
                    <a:pt x="17" y="628"/>
                  </a:lnTo>
                  <a:cubicBezTo>
                    <a:pt x="17" y="628"/>
                    <a:pt x="42" y="620"/>
                    <a:pt x="79" y="620"/>
                  </a:cubicBezTo>
                  <a:lnTo>
                    <a:pt x="546" y="0"/>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573;p25">
              <a:extLst>
                <a:ext uri="{FF2B5EF4-FFF2-40B4-BE49-F238E27FC236}">
                  <a16:creationId xmlns:a16="http://schemas.microsoft.com/office/drawing/2014/main" id="{A60C1CBD-212C-4239-B3CA-C17265B16CFF}"/>
                </a:ext>
              </a:extLst>
            </p:cNvPr>
            <p:cNvSpPr/>
            <p:nvPr/>
          </p:nvSpPr>
          <p:spPr>
            <a:xfrm>
              <a:off x="1393950" y="1883850"/>
              <a:ext cx="17550" cy="41050"/>
            </a:xfrm>
            <a:custGeom>
              <a:avLst/>
              <a:gdLst/>
              <a:ahLst/>
              <a:cxnLst/>
              <a:rect l="l" t="t" r="r" b="b"/>
              <a:pathLst>
                <a:path w="702" h="1642" extrusionOk="0">
                  <a:moveTo>
                    <a:pt x="546" y="1"/>
                  </a:moveTo>
                  <a:lnTo>
                    <a:pt x="1" y="723"/>
                  </a:lnTo>
                  <a:cubicBezTo>
                    <a:pt x="140" y="821"/>
                    <a:pt x="140" y="952"/>
                    <a:pt x="140" y="952"/>
                  </a:cubicBezTo>
                  <a:lnTo>
                    <a:pt x="144" y="1641"/>
                  </a:lnTo>
                  <a:lnTo>
                    <a:pt x="595" y="1038"/>
                  </a:lnTo>
                  <a:cubicBezTo>
                    <a:pt x="702" y="895"/>
                    <a:pt x="673" y="747"/>
                    <a:pt x="673" y="747"/>
                  </a:cubicBezTo>
                  <a:lnTo>
                    <a:pt x="546" y="1"/>
                  </a:ln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574;p25">
              <a:extLst>
                <a:ext uri="{FF2B5EF4-FFF2-40B4-BE49-F238E27FC236}">
                  <a16:creationId xmlns:a16="http://schemas.microsoft.com/office/drawing/2014/main" id="{E45ABCC8-9B31-4DD0-BDB2-3C43062D936B}"/>
                </a:ext>
              </a:extLst>
            </p:cNvPr>
            <p:cNvSpPr/>
            <p:nvPr/>
          </p:nvSpPr>
          <p:spPr>
            <a:xfrm>
              <a:off x="1393225" y="1901900"/>
              <a:ext cx="18175" cy="23875"/>
            </a:xfrm>
            <a:custGeom>
              <a:avLst/>
              <a:gdLst/>
              <a:ahLst/>
              <a:cxnLst/>
              <a:rect l="l" t="t" r="r" b="b"/>
              <a:pathLst>
                <a:path w="727" h="955" extrusionOk="0">
                  <a:moveTo>
                    <a:pt x="702" y="1"/>
                  </a:moveTo>
                  <a:lnTo>
                    <a:pt x="1" y="927"/>
                  </a:lnTo>
                  <a:cubicBezTo>
                    <a:pt x="23" y="946"/>
                    <a:pt x="51" y="955"/>
                    <a:pt x="79" y="955"/>
                  </a:cubicBezTo>
                  <a:cubicBezTo>
                    <a:pt x="120" y="955"/>
                    <a:pt x="161" y="936"/>
                    <a:pt x="185" y="903"/>
                  </a:cubicBezTo>
                  <a:lnTo>
                    <a:pt x="641" y="296"/>
                  </a:lnTo>
                  <a:cubicBezTo>
                    <a:pt x="641" y="296"/>
                    <a:pt x="727" y="181"/>
                    <a:pt x="702" y="1"/>
                  </a:cubicBez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75;p25">
              <a:extLst>
                <a:ext uri="{FF2B5EF4-FFF2-40B4-BE49-F238E27FC236}">
                  <a16:creationId xmlns:a16="http://schemas.microsoft.com/office/drawing/2014/main" id="{E075B515-21FF-4832-94F1-2DE25BD0E9C7}"/>
                </a:ext>
              </a:extLst>
            </p:cNvPr>
            <p:cNvSpPr/>
            <p:nvPr/>
          </p:nvSpPr>
          <p:spPr>
            <a:xfrm>
              <a:off x="1397125" y="1890625"/>
              <a:ext cx="12025" cy="17350"/>
            </a:xfrm>
            <a:custGeom>
              <a:avLst/>
              <a:gdLst/>
              <a:ahLst/>
              <a:cxnLst/>
              <a:rect l="l" t="t" r="r" b="b"/>
              <a:pathLst>
                <a:path w="481" h="694" extrusionOk="0">
                  <a:moveTo>
                    <a:pt x="468" y="0"/>
                  </a:moveTo>
                  <a:lnTo>
                    <a:pt x="1" y="620"/>
                  </a:lnTo>
                  <a:cubicBezTo>
                    <a:pt x="13" y="657"/>
                    <a:pt x="13" y="681"/>
                    <a:pt x="13" y="681"/>
                  </a:cubicBezTo>
                  <a:lnTo>
                    <a:pt x="13" y="693"/>
                  </a:lnTo>
                  <a:lnTo>
                    <a:pt x="480" y="70"/>
                  </a:lnTo>
                  <a:lnTo>
                    <a:pt x="468" y="0"/>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576;p25">
              <a:extLst>
                <a:ext uri="{FF2B5EF4-FFF2-40B4-BE49-F238E27FC236}">
                  <a16:creationId xmlns:a16="http://schemas.microsoft.com/office/drawing/2014/main" id="{4869FA79-D99A-41B7-9847-34497E5DD508}"/>
                </a:ext>
              </a:extLst>
            </p:cNvPr>
            <p:cNvSpPr/>
            <p:nvPr/>
          </p:nvSpPr>
          <p:spPr>
            <a:xfrm>
              <a:off x="1388725" y="1862800"/>
              <a:ext cx="18475" cy="17050"/>
            </a:xfrm>
            <a:custGeom>
              <a:avLst/>
              <a:gdLst/>
              <a:ahLst/>
              <a:cxnLst/>
              <a:rect l="l" t="t" r="r" b="b"/>
              <a:pathLst>
                <a:path w="739" h="682" extrusionOk="0">
                  <a:moveTo>
                    <a:pt x="368" y="1"/>
                  </a:moveTo>
                  <a:cubicBezTo>
                    <a:pt x="241" y="1"/>
                    <a:pt x="115" y="72"/>
                    <a:pt x="54" y="203"/>
                  </a:cubicBezTo>
                  <a:cubicBezTo>
                    <a:pt x="0" y="330"/>
                    <a:pt x="25" y="478"/>
                    <a:pt x="119" y="576"/>
                  </a:cubicBezTo>
                  <a:cubicBezTo>
                    <a:pt x="186" y="647"/>
                    <a:pt x="275" y="681"/>
                    <a:pt x="363" y="681"/>
                  </a:cubicBezTo>
                  <a:cubicBezTo>
                    <a:pt x="479" y="681"/>
                    <a:pt x="595" y="621"/>
                    <a:pt x="661" y="507"/>
                  </a:cubicBezTo>
                  <a:cubicBezTo>
                    <a:pt x="739" y="371"/>
                    <a:pt x="706" y="191"/>
                    <a:pt x="583" y="80"/>
                  </a:cubicBezTo>
                  <a:cubicBezTo>
                    <a:pt x="520" y="26"/>
                    <a:pt x="444" y="1"/>
                    <a:pt x="368" y="1"/>
                  </a:cubicBezTo>
                  <a:close/>
                </a:path>
              </a:pathLst>
            </a:custGeom>
            <a:solidFill>
              <a:srgbClr val="0A00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577;p25">
              <a:extLst>
                <a:ext uri="{FF2B5EF4-FFF2-40B4-BE49-F238E27FC236}">
                  <a16:creationId xmlns:a16="http://schemas.microsoft.com/office/drawing/2014/main" id="{3BAD0DED-B174-455E-A714-AB99F4D42368}"/>
                </a:ext>
              </a:extLst>
            </p:cNvPr>
            <p:cNvSpPr/>
            <p:nvPr/>
          </p:nvSpPr>
          <p:spPr>
            <a:xfrm>
              <a:off x="1399175" y="1864900"/>
              <a:ext cx="750" cy="125"/>
            </a:xfrm>
            <a:custGeom>
              <a:avLst/>
              <a:gdLst/>
              <a:ahLst/>
              <a:cxnLst/>
              <a:rect l="l" t="t" r="r" b="b"/>
              <a:pathLst>
                <a:path w="30" h="5" fill="none" extrusionOk="0">
                  <a:moveTo>
                    <a:pt x="1" y="0"/>
                  </a:moveTo>
                  <a:cubicBezTo>
                    <a:pt x="13" y="0"/>
                    <a:pt x="17" y="4"/>
                    <a:pt x="29" y="4"/>
                  </a:cubicBezTo>
                </a:path>
              </a:pathLst>
            </a:custGeom>
            <a:noFill/>
            <a:ln w="400" cap="rnd" cmpd="sng">
              <a:solidFill>
                <a:srgbClr val="F3F2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578;p25">
              <a:extLst>
                <a:ext uri="{FF2B5EF4-FFF2-40B4-BE49-F238E27FC236}">
                  <a16:creationId xmlns:a16="http://schemas.microsoft.com/office/drawing/2014/main" id="{BFAABF0D-5676-4C67-8C72-DD439202DB4E}"/>
                </a:ext>
              </a:extLst>
            </p:cNvPr>
            <p:cNvSpPr/>
            <p:nvPr/>
          </p:nvSpPr>
          <p:spPr>
            <a:xfrm>
              <a:off x="1393850" y="1864700"/>
              <a:ext cx="4525" cy="1450"/>
            </a:xfrm>
            <a:custGeom>
              <a:avLst/>
              <a:gdLst/>
              <a:ahLst/>
              <a:cxnLst/>
              <a:rect l="l" t="t" r="r" b="b"/>
              <a:pathLst>
                <a:path w="181" h="58" fill="none" extrusionOk="0">
                  <a:moveTo>
                    <a:pt x="0" y="57"/>
                  </a:moveTo>
                  <a:cubicBezTo>
                    <a:pt x="50" y="16"/>
                    <a:pt x="119" y="0"/>
                    <a:pt x="181" y="8"/>
                  </a:cubicBezTo>
                </a:path>
              </a:pathLst>
            </a:custGeom>
            <a:noFill/>
            <a:ln w="400" cap="rnd" cmpd="sng">
              <a:solidFill>
                <a:srgbClr val="F3F2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0" name="Picture 29" descr="download (1)">
            <a:extLst>
              <a:ext uri="{FF2B5EF4-FFF2-40B4-BE49-F238E27FC236}">
                <a16:creationId xmlns:a16="http://schemas.microsoft.com/office/drawing/2014/main" id="{231DC91E-809F-48D3-B4C3-6AB907C82C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4" y="0"/>
            <a:ext cx="1267265" cy="7865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 name="Picture 28">
            <a:extLst>
              <a:ext uri="{FF2B5EF4-FFF2-40B4-BE49-F238E27FC236}">
                <a16:creationId xmlns:a16="http://schemas.microsoft.com/office/drawing/2014/main" id="{21946F61-9DCC-4E4A-9D22-45F7BD5AC0B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86887" y="1130184"/>
            <a:ext cx="5217257" cy="3655684"/>
          </a:xfrm>
          <a:prstGeom prst="rect">
            <a:avLst/>
          </a:prstGeom>
        </p:spPr>
      </p:pic>
    </p:spTree>
    <p:extLst>
      <p:ext uri="{BB962C8B-B14F-4D97-AF65-F5344CB8AC3E}">
        <p14:creationId xmlns:p14="http://schemas.microsoft.com/office/powerpoint/2010/main" val="52565920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548"/>
        <p:cNvGrpSpPr/>
        <p:nvPr/>
      </p:nvGrpSpPr>
      <p:grpSpPr>
        <a:xfrm>
          <a:off x="0" y="0"/>
          <a:ext cx="0" cy="0"/>
          <a:chOff x="0" y="0"/>
          <a:chExt cx="0" cy="0"/>
        </a:xfrm>
      </p:grpSpPr>
      <p:sp>
        <p:nvSpPr>
          <p:cNvPr id="4" name="Rectangle 3">
            <a:extLst>
              <a:ext uri="{FF2B5EF4-FFF2-40B4-BE49-F238E27FC236}">
                <a16:creationId xmlns:a16="http://schemas.microsoft.com/office/drawing/2014/main" id="{59D69C9F-46AC-4396-B023-9DAB2FA8A561}"/>
              </a:ext>
            </a:extLst>
          </p:cNvPr>
          <p:cNvSpPr/>
          <p:nvPr/>
        </p:nvSpPr>
        <p:spPr>
          <a:xfrm>
            <a:off x="771160" y="184499"/>
            <a:ext cx="7630685" cy="600293"/>
          </a:xfrm>
          <a:prstGeom prst="rect">
            <a:avLst/>
          </a:prstGeom>
        </p:spPr>
        <p:txBody>
          <a:bodyPr wrap="square">
            <a:spAutoFit/>
          </a:bodyPr>
          <a:lstStyle/>
          <a:p>
            <a:pPr algn="ctr">
              <a:lnSpc>
                <a:spcPct val="150000"/>
              </a:lnSpc>
            </a:pPr>
            <a:r>
              <a:rPr lang="en-US" sz="2500" b="1" dirty="0">
                <a:latin typeface="Times New Roman" panose="02020603050405020304" pitchFamily="18" charset="0"/>
                <a:ea typeface="Tahoma" panose="020B0604030504040204" pitchFamily="34" charset="0"/>
                <a:cs typeface="Times New Roman" panose="02020603050405020304" pitchFamily="18" charset="0"/>
              </a:rPr>
              <a:t>4.3 </a:t>
            </a:r>
            <a:r>
              <a:rPr lang="vi-VN" sz="2500" b="1" dirty="0">
                <a:latin typeface="Times New Roman" panose="02020603050405020304" pitchFamily="18" charset="0"/>
                <a:ea typeface="Tahoma" panose="020B0604030504040204" pitchFamily="34" charset="0"/>
                <a:cs typeface="Times New Roman" panose="02020603050405020304" pitchFamily="18" charset="0"/>
              </a:rPr>
              <a:t>Sơ</a:t>
            </a:r>
            <a:r>
              <a:rPr lang="en-US" sz="2500" b="1" dirty="0">
                <a:latin typeface="Times New Roman" panose="02020603050405020304" pitchFamily="18" charset="0"/>
                <a:ea typeface="Tahoma" panose="020B0604030504040204" pitchFamily="34" charset="0"/>
                <a:cs typeface="Times New Roman" panose="02020603050405020304" pitchFamily="18" charset="0"/>
              </a:rPr>
              <a:t> </a:t>
            </a:r>
            <a:r>
              <a:rPr lang="en-US" sz="2500" b="1" dirty="0" err="1">
                <a:latin typeface="Times New Roman" panose="02020603050405020304" pitchFamily="18" charset="0"/>
                <a:ea typeface="Tahoma" panose="020B0604030504040204" pitchFamily="34" charset="0"/>
                <a:cs typeface="Times New Roman" panose="02020603050405020304" pitchFamily="18" charset="0"/>
              </a:rPr>
              <a:t>đồ</a:t>
            </a:r>
            <a:r>
              <a:rPr lang="en-US" sz="2500" b="1" dirty="0">
                <a:latin typeface="Times New Roman" panose="02020603050405020304" pitchFamily="18" charset="0"/>
                <a:ea typeface="Tahoma" panose="020B0604030504040204" pitchFamily="34" charset="0"/>
                <a:cs typeface="Times New Roman" panose="02020603050405020304" pitchFamily="18" charset="0"/>
              </a:rPr>
              <a:t> </a:t>
            </a:r>
            <a:r>
              <a:rPr lang="en-US" sz="2500" b="1" dirty="0" err="1">
                <a:latin typeface="Times New Roman" panose="02020603050405020304" pitchFamily="18" charset="0"/>
                <a:ea typeface="Tahoma" panose="020B0604030504040204" pitchFamily="34" charset="0"/>
                <a:cs typeface="Times New Roman" panose="02020603050405020304" pitchFamily="18" charset="0"/>
              </a:rPr>
              <a:t>tầng</a:t>
            </a:r>
            <a:r>
              <a:rPr lang="en-US" sz="2500" b="1" dirty="0">
                <a:latin typeface="Times New Roman" panose="02020603050405020304" pitchFamily="18" charset="0"/>
                <a:ea typeface="Tahoma" panose="020B0604030504040204" pitchFamily="34" charset="0"/>
                <a:cs typeface="Times New Roman" panose="02020603050405020304" pitchFamily="18" charset="0"/>
              </a:rPr>
              <a:t> 3</a:t>
            </a:r>
          </a:p>
        </p:txBody>
      </p:sp>
      <p:grpSp>
        <p:nvGrpSpPr>
          <p:cNvPr id="7" name="Google Shape;2557;p25">
            <a:extLst>
              <a:ext uri="{FF2B5EF4-FFF2-40B4-BE49-F238E27FC236}">
                <a16:creationId xmlns:a16="http://schemas.microsoft.com/office/drawing/2014/main" id="{459571AF-D08C-4517-88CF-80218F430BB2}"/>
              </a:ext>
            </a:extLst>
          </p:cNvPr>
          <p:cNvGrpSpPr/>
          <p:nvPr/>
        </p:nvGrpSpPr>
        <p:grpSpPr>
          <a:xfrm rot="-8839275">
            <a:off x="7489684" y="419288"/>
            <a:ext cx="1158604" cy="1369064"/>
            <a:chOff x="1286350" y="1839150"/>
            <a:chExt cx="137875" cy="164775"/>
          </a:xfrm>
        </p:grpSpPr>
        <p:sp>
          <p:nvSpPr>
            <p:cNvPr id="8" name="Google Shape;2558;p25">
              <a:extLst>
                <a:ext uri="{FF2B5EF4-FFF2-40B4-BE49-F238E27FC236}">
                  <a16:creationId xmlns:a16="http://schemas.microsoft.com/office/drawing/2014/main" id="{C564317E-ECA9-4CD0-9471-BF55D1796060}"/>
                </a:ext>
              </a:extLst>
            </p:cNvPr>
            <p:cNvSpPr/>
            <p:nvPr/>
          </p:nvSpPr>
          <p:spPr>
            <a:xfrm>
              <a:off x="1286350" y="1887900"/>
              <a:ext cx="105475" cy="116025"/>
            </a:xfrm>
            <a:custGeom>
              <a:avLst/>
              <a:gdLst/>
              <a:ahLst/>
              <a:cxnLst/>
              <a:rect l="l" t="t" r="r" b="b"/>
              <a:pathLst>
                <a:path w="4219" h="4641" extrusionOk="0">
                  <a:moveTo>
                    <a:pt x="3227" y="1"/>
                  </a:moveTo>
                  <a:cubicBezTo>
                    <a:pt x="3081" y="1"/>
                    <a:pt x="2949" y="52"/>
                    <a:pt x="2861" y="155"/>
                  </a:cubicBezTo>
                  <a:lnTo>
                    <a:pt x="860" y="2894"/>
                  </a:lnTo>
                  <a:cubicBezTo>
                    <a:pt x="842" y="2922"/>
                    <a:pt x="868" y="2957"/>
                    <a:pt x="903" y="2957"/>
                  </a:cubicBezTo>
                  <a:cubicBezTo>
                    <a:pt x="907" y="2957"/>
                    <a:pt x="912" y="2957"/>
                    <a:pt x="918" y="2955"/>
                  </a:cubicBezTo>
                  <a:lnTo>
                    <a:pt x="1090" y="2861"/>
                  </a:lnTo>
                  <a:lnTo>
                    <a:pt x="15" y="4579"/>
                  </a:lnTo>
                  <a:cubicBezTo>
                    <a:pt x="0" y="4610"/>
                    <a:pt x="21" y="4640"/>
                    <a:pt x="48" y="4640"/>
                  </a:cubicBezTo>
                  <a:cubicBezTo>
                    <a:pt x="58" y="4640"/>
                    <a:pt x="68" y="4637"/>
                    <a:pt x="77" y="4628"/>
                  </a:cubicBezTo>
                  <a:lnTo>
                    <a:pt x="2484" y="2496"/>
                  </a:lnTo>
                  <a:lnTo>
                    <a:pt x="2459" y="2660"/>
                  </a:lnTo>
                  <a:cubicBezTo>
                    <a:pt x="2456" y="2686"/>
                    <a:pt x="2478" y="2704"/>
                    <a:pt x="2499" y="2704"/>
                  </a:cubicBezTo>
                  <a:cubicBezTo>
                    <a:pt x="2508" y="2704"/>
                    <a:pt x="2517" y="2700"/>
                    <a:pt x="2525" y="2693"/>
                  </a:cubicBezTo>
                  <a:lnTo>
                    <a:pt x="4022" y="1159"/>
                  </a:lnTo>
                  <a:cubicBezTo>
                    <a:pt x="4218" y="938"/>
                    <a:pt x="4128" y="540"/>
                    <a:pt x="3833" y="282"/>
                  </a:cubicBezTo>
                  <a:lnTo>
                    <a:pt x="3755" y="216"/>
                  </a:lnTo>
                  <a:cubicBezTo>
                    <a:pt x="3594" y="73"/>
                    <a:pt x="3401" y="1"/>
                    <a:pt x="3227" y="1"/>
                  </a:cubicBezTo>
                  <a:close/>
                </a:path>
              </a:pathLst>
            </a:custGeom>
            <a:solidFill>
              <a:srgbClr val="0F0F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559;p25">
              <a:extLst>
                <a:ext uri="{FF2B5EF4-FFF2-40B4-BE49-F238E27FC236}">
                  <a16:creationId xmlns:a16="http://schemas.microsoft.com/office/drawing/2014/main" id="{5199A9E1-CAD9-4CDC-9776-46DCEF79F419}"/>
                </a:ext>
              </a:extLst>
            </p:cNvPr>
            <p:cNvSpPr/>
            <p:nvPr/>
          </p:nvSpPr>
          <p:spPr>
            <a:xfrm>
              <a:off x="1295975" y="1892950"/>
              <a:ext cx="90625" cy="99800"/>
            </a:xfrm>
            <a:custGeom>
              <a:avLst/>
              <a:gdLst/>
              <a:ahLst/>
              <a:cxnLst/>
              <a:rect l="l" t="t" r="r" b="b"/>
              <a:pathLst>
                <a:path w="3625" h="3992" extrusionOk="0">
                  <a:moveTo>
                    <a:pt x="2865" y="0"/>
                  </a:moveTo>
                  <a:cubicBezTo>
                    <a:pt x="2735" y="0"/>
                    <a:pt x="2613" y="47"/>
                    <a:pt x="2529" y="141"/>
                  </a:cubicBezTo>
                  <a:lnTo>
                    <a:pt x="779" y="2511"/>
                  </a:lnTo>
                  <a:cubicBezTo>
                    <a:pt x="760" y="2533"/>
                    <a:pt x="775" y="2560"/>
                    <a:pt x="799" y="2560"/>
                  </a:cubicBezTo>
                  <a:cubicBezTo>
                    <a:pt x="807" y="2560"/>
                    <a:pt x="815" y="2558"/>
                    <a:pt x="824" y="2552"/>
                  </a:cubicBezTo>
                  <a:lnTo>
                    <a:pt x="963" y="2474"/>
                  </a:lnTo>
                  <a:lnTo>
                    <a:pt x="963" y="2474"/>
                  </a:lnTo>
                  <a:lnTo>
                    <a:pt x="16" y="3942"/>
                  </a:lnTo>
                  <a:cubicBezTo>
                    <a:pt x="0" y="3965"/>
                    <a:pt x="21" y="3991"/>
                    <a:pt x="44" y="3991"/>
                  </a:cubicBezTo>
                  <a:cubicBezTo>
                    <a:pt x="51" y="3991"/>
                    <a:pt x="58" y="3989"/>
                    <a:pt x="65" y="3983"/>
                  </a:cubicBezTo>
                  <a:lnTo>
                    <a:pt x="2132" y="2109"/>
                  </a:lnTo>
                  <a:lnTo>
                    <a:pt x="2107" y="2245"/>
                  </a:lnTo>
                  <a:cubicBezTo>
                    <a:pt x="2102" y="2270"/>
                    <a:pt x="2118" y="2287"/>
                    <a:pt x="2136" y="2287"/>
                  </a:cubicBezTo>
                  <a:cubicBezTo>
                    <a:pt x="2145" y="2287"/>
                    <a:pt x="2154" y="2283"/>
                    <a:pt x="2160" y="2273"/>
                  </a:cubicBezTo>
                  <a:lnTo>
                    <a:pt x="3452" y="937"/>
                  </a:lnTo>
                  <a:cubicBezTo>
                    <a:pt x="3624" y="740"/>
                    <a:pt x="3567" y="412"/>
                    <a:pt x="3329" y="207"/>
                  </a:cubicBezTo>
                  <a:lnTo>
                    <a:pt x="3268" y="158"/>
                  </a:lnTo>
                  <a:cubicBezTo>
                    <a:pt x="3148" y="52"/>
                    <a:pt x="3002" y="0"/>
                    <a:pt x="2865" y="0"/>
                  </a:cubicBezTo>
                  <a:close/>
                </a:path>
              </a:pathLst>
            </a:custGeom>
            <a:solidFill>
              <a:srgbClr val="4128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560;p25">
              <a:extLst>
                <a:ext uri="{FF2B5EF4-FFF2-40B4-BE49-F238E27FC236}">
                  <a16:creationId xmlns:a16="http://schemas.microsoft.com/office/drawing/2014/main" id="{1A1AA823-59B6-43F1-BD15-14D08E4C9BAD}"/>
                </a:ext>
              </a:extLst>
            </p:cNvPr>
            <p:cNvSpPr/>
            <p:nvPr/>
          </p:nvSpPr>
          <p:spPr>
            <a:xfrm>
              <a:off x="1320150" y="1899225"/>
              <a:ext cx="59075" cy="65950"/>
            </a:xfrm>
            <a:custGeom>
              <a:avLst/>
              <a:gdLst/>
              <a:ahLst/>
              <a:cxnLst/>
              <a:rect l="l" t="t" r="r" b="b"/>
              <a:pathLst>
                <a:path w="2363" h="2638" extrusionOk="0">
                  <a:moveTo>
                    <a:pt x="496" y="1649"/>
                  </a:moveTo>
                  <a:lnTo>
                    <a:pt x="1616" y="128"/>
                  </a:lnTo>
                  <a:cubicBezTo>
                    <a:pt x="1722" y="1"/>
                    <a:pt x="1948" y="13"/>
                    <a:pt x="2112" y="157"/>
                  </a:cubicBezTo>
                  <a:lnTo>
                    <a:pt x="2153" y="194"/>
                  </a:lnTo>
                  <a:cubicBezTo>
                    <a:pt x="2317" y="337"/>
                    <a:pt x="2362" y="559"/>
                    <a:pt x="2251" y="682"/>
                  </a:cubicBezTo>
                  <a:lnTo>
                    <a:pt x="1419" y="1539"/>
                  </a:lnTo>
                  <a:cubicBezTo>
                    <a:pt x="1407" y="1551"/>
                    <a:pt x="1374" y="1543"/>
                    <a:pt x="1378" y="1518"/>
                  </a:cubicBezTo>
                  <a:lnTo>
                    <a:pt x="1390" y="1436"/>
                  </a:lnTo>
                  <a:lnTo>
                    <a:pt x="58" y="2617"/>
                  </a:lnTo>
                  <a:cubicBezTo>
                    <a:pt x="37" y="2638"/>
                    <a:pt x="0" y="2613"/>
                    <a:pt x="21" y="2588"/>
                  </a:cubicBezTo>
                  <a:lnTo>
                    <a:pt x="615" y="1645"/>
                  </a:lnTo>
                  <a:lnTo>
                    <a:pt x="533" y="1690"/>
                  </a:lnTo>
                  <a:cubicBezTo>
                    <a:pt x="509" y="1703"/>
                    <a:pt x="484" y="1670"/>
                    <a:pt x="496" y="1649"/>
                  </a:cubicBezTo>
                  <a:close/>
                </a:path>
              </a:pathLst>
            </a:custGeom>
            <a:solidFill>
              <a:srgbClr val="753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561;p25">
              <a:extLst>
                <a:ext uri="{FF2B5EF4-FFF2-40B4-BE49-F238E27FC236}">
                  <a16:creationId xmlns:a16="http://schemas.microsoft.com/office/drawing/2014/main" id="{9D275C4A-969B-4645-9F23-DDFB2715714D}"/>
                </a:ext>
              </a:extLst>
            </p:cNvPr>
            <p:cNvSpPr/>
            <p:nvPr/>
          </p:nvSpPr>
          <p:spPr>
            <a:xfrm>
              <a:off x="1332425" y="1900250"/>
              <a:ext cx="44625" cy="41100"/>
            </a:xfrm>
            <a:custGeom>
              <a:avLst/>
              <a:gdLst/>
              <a:ahLst/>
              <a:cxnLst/>
              <a:rect l="l" t="t" r="r" b="b"/>
              <a:pathLst>
                <a:path w="1785" h="1644" extrusionOk="0">
                  <a:moveTo>
                    <a:pt x="1333" y="1"/>
                  </a:moveTo>
                  <a:cubicBezTo>
                    <a:pt x="1250" y="1"/>
                    <a:pt x="1174" y="30"/>
                    <a:pt x="1125" y="87"/>
                  </a:cubicBezTo>
                  <a:lnTo>
                    <a:pt x="18" y="1592"/>
                  </a:lnTo>
                  <a:cubicBezTo>
                    <a:pt x="0" y="1616"/>
                    <a:pt x="18" y="1644"/>
                    <a:pt x="42" y="1644"/>
                  </a:cubicBezTo>
                  <a:cubicBezTo>
                    <a:pt x="46" y="1644"/>
                    <a:pt x="50" y="1643"/>
                    <a:pt x="55" y="1641"/>
                  </a:cubicBezTo>
                  <a:lnTo>
                    <a:pt x="108" y="1608"/>
                  </a:lnTo>
                  <a:lnTo>
                    <a:pt x="1174" y="165"/>
                  </a:lnTo>
                  <a:cubicBezTo>
                    <a:pt x="1225" y="105"/>
                    <a:pt x="1300" y="76"/>
                    <a:pt x="1382" y="76"/>
                  </a:cubicBezTo>
                  <a:cubicBezTo>
                    <a:pt x="1479" y="76"/>
                    <a:pt x="1586" y="116"/>
                    <a:pt x="1674" y="194"/>
                  </a:cubicBezTo>
                  <a:lnTo>
                    <a:pt x="1715" y="231"/>
                  </a:lnTo>
                  <a:cubicBezTo>
                    <a:pt x="1744" y="255"/>
                    <a:pt x="1764" y="280"/>
                    <a:pt x="1785" y="313"/>
                  </a:cubicBezTo>
                  <a:cubicBezTo>
                    <a:pt x="1760" y="255"/>
                    <a:pt x="1719" y="198"/>
                    <a:pt x="1662" y="153"/>
                  </a:cubicBezTo>
                  <a:lnTo>
                    <a:pt x="1621" y="116"/>
                  </a:lnTo>
                  <a:cubicBezTo>
                    <a:pt x="1533" y="39"/>
                    <a:pt x="1428" y="1"/>
                    <a:pt x="1333" y="1"/>
                  </a:cubicBezTo>
                  <a:close/>
                </a:path>
              </a:pathLst>
            </a:custGeom>
            <a:solidFill>
              <a:srgbClr val="2310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562;p25">
              <a:extLst>
                <a:ext uri="{FF2B5EF4-FFF2-40B4-BE49-F238E27FC236}">
                  <a16:creationId xmlns:a16="http://schemas.microsoft.com/office/drawing/2014/main" id="{BBA81DD8-5773-48C2-81EC-2502E6E28D5D}"/>
                </a:ext>
              </a:extLst>
            </p:cNvPr>
            <p:cNvSpPr/>
            <p:nvPr/>
          </p:nvSpPr>
          <p:spPr>
            <a:xfrm>
              <a:off x="1320325" y="1942300"/>
              <a:ext cx="16350" cy="22400"/>
            </a:xfrm>
            <a:custGeom>
              <a:avLst/>
              <a:gdLst/>
              <a:ahLst/>
              <a:cxnLst/>
              <a:rect l="l" t="t" r="r" b="b"/>
              <a:pathLst>
                <a:path w="654" h="896" extrusionOk="0">
                  <a:moveTo>
                    <a:pt x="653" y="0"/>
                  </a:moveTo>
                  <a:lnTo>
                    <a:pt x="506" y="74"/>
                  </a:lnTo>
                  <a:lnTo>
                    <a:pt x="14" y="853"/>
                  </a:lnTo>
                  <a:cubicBezTo>
                    <a:pt x="1" y="875"/>
                    <a:pt x="18" y="895"/>
                    <a:pt x="38" y="895"/>
                  </a:cubicBezTo>
                  <a:cubicBezTo>
                    <a:pt x="43" y="895"/>
                    <a:pt x="49" y="894"/>
                    <a:pt x="55" y="890"/>
                  </a:cubicBezTo>
                  <a:lnTo>
                    <a:pt x="141" y="812"/>
                  </a:lnTo>
                  <a:lnTo>
                    <a:pt x="653" y="0"/>
                  </a:lnTo>
                  <a:close/>
                </a:path>
              </a:pathLst>
            </a:custGeom>
            <a:solidFill>
              <a:srgbClr val="2310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563;p25">
              <a:extLst>
                <a:ext uri="{FF2B5EF4-FFF2-40B4-BE49-F238E27FC236}">
                  <a16:creationId xmlns:a16="http://schemas.microsoft.com/office/drawing/2014/main" id="{2D3548A9-A8D8-4603-A572-A02709C2A645}"/>
                </a:ext>
              </a:extLst>
            </p:cNvPr>
            <p:cNvSpPr/>
            <p:nvPr/>
          </p:nvSpPr>
          <p:spPr>
            <a:xfrm>
              <a:off x="1358675" y="1891925"/>
              <a:ext cx="28025" cy="24650"/>
            </a:xfrm>
            <a:custGeom>
              <a:avLst/>
              <a:gdLst/>
              <a:ahLst/>
              <a:cxnLst/>
              <a:rect l="l" t="t" r="r" b="b"/>
              <a:pathLst>
                <a:path w="1121" h="986" extrusionOk="0">
                  <a:moveTo>
                    <a:pt x="528" y="1"/>
                  </a:moveTo>
                  <a:cubicBezTo>
                    <a:pt x="371" y="1"/>
                    <a:pt x="217" y="73"/>
                    <a:pt x="116" y="211"/>
                  </a:cubicBezTo>
                  <a:lnTo>
                    <a:pt x="30" y="326"/>
                  </a:lnTo>
                  <a:cubicBezTo>
                    <a:pt x="1" y="363"/>
                    <a:pt x="9" y="408"/>
                    <a:pt x="42" y="436"/>
                  </a:cubicBezTo>
                  <a:lnTo>
                    <a:pt x="751" y="970"/>
                  </a:lnTo>
                  <a:cubicBezTo>
                    <a:pt x="767" y="980"/>
                    <a:pt x="784" y="985"/>
                    <a:pt x="800" y="985"/>
                  </a:cubicBezTo>
                  <a:cubicBezTo>
                    <a:pt x="822" y="985"/>
                    <a:pt x="844" y="975"/>
                    <a:pt x="858" y="953"/>
                  </a:cubicBezTo>
                  <a:lnTo>
                    <a:pt x="944" y="834"/>
                  </a:lnTo>
                  <a:cubicBezTo>
                    <a:pt x="1120" y="605"/>
                    <a:pt x="1075" y="281"/>
                    <a:pt x="842" y="108"/>
                  </a:cubicBezTo>
                  <a:cubicBezTo>
                    <a:pt x="747" y="36"/>
                    <a:pt x="637" y="1"/>
                    <a:pt x="528" y="1"/>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564;p25">
              <a:extLst>
                <a:ext uri="{FF2B5EF4-FFF2-40B4-BE49-F238E27FC236}">
                  <a16:creationId xmlns:a16="http://schemas.microsoft.com/office/drawing/2014/main" id="{A092F86E-B8BB-474B-BDD1-BDE4BA93D849}"/>
                </a:ext>
              </a:extLst>
            </p:cNvPr>
            <p:cNvSpPr/>
            <p:nvPr/>
          </p:nvSpPr>
          <p:spPr>
            <a:xfrm>
              <a:off x="1358800" y="1897900"/>
              <a:ext cx="23700" cy="18175"/>
            </a:xfrm>
            <a:custGeom>
              <a:avLst/>
              <a:gdLst/>
              <a:ahLst/>
              <a:cxnLst/>
              <a:rect l="l" t="t" r="r" b="b"/>
              <a:pathLst>
                <a:path w="948" h="727" extrusionOk="0">
                  <a:moveTo>
                    <a:pt x="75" y="0"/>
                  </a:moveTo>
                  <a:cubicBezTo>
                    <a:pt x="56" y="0"/>
                    <a:pt x="37" y="8"/>
                    <a:pt x="25" y="25"/>
                  </a:cubicBezTo>
                  <a:cubicBezTo>
                    <a:pt x="0" y="58"/>
                    <a:pt x="8" y="99"/>
                    <a:pt x="37" y="120"/>
                  </a:cubicBezTo>
                  <a:lnTo>
                    <a:pt x="832" y="714"/>
                  </a:lnTo>
                  <a:cubicBezTo>
                    <a:pt x="842" y="722"/>
                    <a:pt x="855" y="727"/>
                    <a:pt x="868" y="727"/>
                  </a:cubicBezTo>
                  <a:cubicBezTo>
                    <a:pt x="887" y="727"/>
                    <a:pt x="908" y="717"/>
                    <a:pt x="923" y="698"/>
                  </a:cubicBezTo>
                  <a:cubicBezTo>
                    <a:pt x="947" y="669"/>
                    <a:pt x="939" y="628"/>
                    <a:pt x="910" y="608"/>
                  </a:cubicBezTo>
                  <a:lnTo>
                    <a:pt x="115" y="13"/>
                  </a:lnTo>
                  <a:cubicBezTo>
                    <a:pt x="103" y="4"/>
                    <a:pt x="89" y="0"/>
                    <a:pt x="75" y="0"/>
                  </a:cubicBez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565;p25">
              <a:extLst>
                <a:ext uri="{FF2B5EF4-FFF2-40B4-BE49-F238E27FC236}">
                  <a16:creationId xmlns:a16="http://schemas.microsoft.com/office/drawing/2014/main" id="{BC030A4A-EAE8-4C7B-94AC-75B965FF127B}"/>
                </a:ext>
              </a:extLst>
            </p:cNvPr>
            <p:cNvSpPr/>
            <p:nvPr/>
          </p:nvSpPr>
          <p:spPr>
            <a:xfrm>
              <a:off x="1365550" y="1847050"/>
              <a:ext cx="56000" cy="60200"/>
            </a:xfrm>
            <a:custGeom>
              <a:avLst/>
              <a:gdLst/>
              <a:ahLst/>
              <a:cxnLst/>
              <a:rect l="l" t="t" r="r" b="b"/>
              <a:pathLst>
                <a:path w="2240" h="2408" extrusionOk="0">
                  <a:moveTo>
                    <a:pt x="1264" y="1"/>
                  </a:moveTo>
                  <a:lnTo>
                    <a:pt x="1" y="1674"/>
                  </a:lnTo>
                  <a:lnTo>
                    <a:pt x="977" y="2408"/>
                  </a:lnTo>
                  <a:lnTo>
                    <a:pt x="2240" y="735"/>
                  </a:lnTo>
                  <a:lnTo>
                    <a:pt x="1264" y="1"/>
                  </a:lnTo>
                  <a:close/>
                </a:path>
              </a:pathLst>
            </a:custGeom>
            <a:solidFill>
              <a:srgbClr val="F3F2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566;p25">
              <a:extLst>
                <a:ext uri="{FF2B5EF4-FFF2-40B4-BE49-F238E27FC236}">
                  <a16:creationId xmlns:a16="http://schemas.microsoft.com/office/drawing/2014/main" id="{D6632BFF-C178-4E11-AFF7-03B5E722F536}"/>
                </a:ext>
              </a:extLst>
            </p:cNvPr>
            <p:cNvSpPr/>
            <p:nvPr/>
          </p:nvSpPr>
          <p:spPr>
            <a:xfrm>
              <a:off x="1397125" y="1839150"/>
              <a:ext cx="27100" cy="26375"/>
            </a:xfrm>
            <a:custGeom>
              <a:avLst/>
              <a:gdLst/>
              <a:ahLst/>
              <a:cxnLst/>
              <a:rect l="l" t="t" r="r" b="b"/>
              <a:pathLst>
                <a:path w="1084" h="1055" extrusionOk="0">
                  <a:moveTo>
                    <a:pt x="833" y="1"/>
                  </a:moveTo>
                  <a:cubicBezTo>
                    <a:pt x="776" y="1"/>
                    <a:pt x="735" y="26"/>
                    <a:pt x="735" y="26"/>
                  </a:cubicBezTo>
                  <a:lnTo>
                    <a:pt x="1" y="317"/>
                  </a:lnTo>
                  <a:lnTo>
                    <a:pt x="489" y="686"/>
                  </a:lnTo>
                  <a:lnTo>
                    <a:pt x="977" y="1055"/>
                  </a:lnTo>
                  <a:lnTo>
                    <a:pt x="1055" y="263"/>
                  </a:lnTo>
                  <a:cubicBezTo>
                    <a:pt x="1055" y="263"/>
                    <a:pt x="1083" y="140"/>
                    <a:pt x="964" y="50"/>
                  </a:cubicBezTo>
                  <a:cubicBezTo>
                    <a:pt x="918" y="12"/>
                    <a:pt x="872" y="1"/>
                    <a:pt x="833" y="1"/>
                  </a:cubicBez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567;p25">
              <a:extLst>
                <a:ext uri="{FF2B5EF4-FFF2-40B4-BE49-F238E27FC236}">
                  <a16:creationId xmlns:a16="http://schemas.microsoft.com/office/drawing/2014/main" id="{5E1EE664-52E6-4679-A2BC-9BFCAB44DBB2}"/>
                </a:ext>
              </a:extLst>
            </p:cNvPr>
            <p:cNvSpPr/>
            <p:nvPr/>
          </p:nvSpPr>
          <p:spPr>
            <a:xfrm>
              <a:off x="1362175" y="1886175"/>
              <a:ext cx="31175" cy="23900"/>
            </a:xfrm>
            <a:custGeom>
              <a:avLst/>
              <a:gdLst/>
              <a:ahLst/>
              <a:cxnLst/>
              <a:rect l="l" t="t" r="r" b="b"/>
              <a:pathLst>
                <a:path w="1247" h="956" extrusionOk="0">
                  <a:moveTo>
                    <a:pt x="88" y="0"/>
                  </a:moveTo>
                  <a:cubicBezTo>
                    <a:pt x="66" y="0"/>
                    <a:pt x="42" y="11"/>
                    <a:pt x="25" y="31"/>
                  </a:cubicBezTo>
                  <a:cubicBezTo>
                    <a:pt x="0" y="60"/>
                    <a:pt x="13" y="105"/>
                    <a:pt x="41" y="133"/>
                  </a:cubicBezTo>
                  <a:lnTo>
                    <a:pt x="1120" y="941"/>
                  </a:lnTo>
                  <a:cubicBezTo>
                    <a:pt x="1131" y="951"/>
                    <a:pt x="1145" y="955"/>
                    <a:pt x="1159" y="955"/>
                  </a:cubicBezTo>
                  <a:cubicBezTo>
                    <a:pt x="1182" y="955"/>
                    <a:pt x="1205" y="945"/>
                    <a:pt x="1222" y="925"/>
                  </a:cubicBezTo>
                  <a:cubicBezTo>
                    <a:pt x="1247" y="892"/>
                    <a:pt x="1243" y="843"/>
                    <a:pt x="1206" y="822"/>
                  </a:cubicBezTo>
                  <a:lnTo>
                    <a:pt x="128" y="14"/>
                  </a:lnTo>
                  <a:cubicBezTo>
                    <a:pt x="116" y="5"/>
                    <a:pt x="102" y="0"/>
                    <a:pt x="88" y="0"/>
                  </a:cubicBez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568;p25">
              <a:extLst>
                <a:ext uri="{FF2B5EF4-FFF2-40B4-BE49-F238E27FC236}">
                  <a16:creationId xmlns:a16="http://schemas.microsoft.com/office/drawing/2014/main" id="{F0A43BB2-683A-4D5E-A5B0-464747760738}"/>
                </a:ext>
              </a:extLst>
            </p:cNvPr>
            <p:cNvSpPr/>
            <p:nvPr/>
          </p:nvSpPr>
          <p:spPr>
            <a:xfrm>
              <a:off x="1385750" y="1860625"/>
              <a:ext cx="24225" cy="21450"/>
            </a:xfrm>
            <a:custGeom>
              <a:avLst/>
              <a:gdLst/>
              <a:ahLst/>
              <a:cxnLst/>
              <a:rect l="l" t="t" r="r" b="b"/>
              <a:pathLst>
                <a:path w="969" h="858" extrusionOk="0">
                  <a:moveTo>
                    <a:pt x="482" y="1"/>
                  </a:moveTo>
                  <a:cubicBezTo>
                    <a:pt x="354" y="1"/>
                    <a:pt x="228" y="59"/>
                    <a:pt x="144" y="171"/>
                  </a:cubicBezTo>
                  <a:cubicBezTo>
                    <a:pt x="1" y="360"/>
                    <a:pt x="37" y="626"/>
                    <a:pt x="226" y="770"/>
                  </a:cubicBezTo>
                  <a:cubicBezTo>
                    <a:pt x="304" y="829"/>
                    <a:pt x="394" y="857"/>
                    <a:pt x="484" y="857"/>
                  </a:cubicBezTo>
                  <a:cubicBezTo>
                    <a:pt x="613" y="857"/>
                    <a:pt x="740" y="799"/>
                    <a:pt x="825" y="688"/>
                  </a:cubicBezTo>
                  <a:cubicBezTo>
                    <a:pt x="968" y="499"/>
                    <a:pt x="935" y="233"/>
                    <a:pt x="743" y="89"/>
                  </a:cubicBezTo>
                  <a:cubicBezTo>
                    <a:pt x="664" y="30"/>
                    <a:pt x="573" y="1"/>
                    <a:pt x="482" y="1"/>
                  </a:cubicBez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569;p25">
              <a:extLst>
                <a:ext uri="{FF2B5EF4-FFF2-40B4-BE49-F238E27FC236}">
                  <a16:creationId xmlns:a16="http://schemas.microsoft.com/office/drawing/2014/main" id="{2A0B0B89-2061-46D1-879B-5F27E8757B19}"/>
                </a:ext>
              </a:extLst>
            </p:cNvPr>
            <p:cNvSpPr/>
            <p:nvPr/>
          </p:nvSpPr>
          <p:spPr>
            <a:xfrm>
              <a:off x="1369150" y="1881400"/>
              <a:ext cx="26375" cy="21050"/>
            </a:xfrm>
            <a:custGeom>
              <a:avLst/>
              <a:gdLst/>
              <a:ahLst/>
              <a:cxnLst/>
              <a:rect l="l" t="t" r="r" b="b"/>
              <a:pathLst>
                <a:path w="1055" h="842" extrusionOk="0">
                  <a:moveTo>
                    <a:pt x="78" y="0"/>
                  </a:moveTo>
                  <a:lnTo>
                    <a:pt x="0" y="107"/>
                  </a:lnTo>
                  <a:lnTo>
                    <a:pt x="972" y="841"/>
                  </a:lnTo>
                  <a:lnTo>
                    <a:pt x="1054" y="734"/>
                  </a:lnTo>
                  <a:lnTo>
                    <a:pt x="78" y="0"/>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570;p25">
              <a:extLst>
                <a:ext uri="{FF2B5EF4-FFF2-40B4-BE49-F238E27FC236}">
                  <a16:creationId xmlns:a16="http://schemas.microsoft.com/office/drawing/2014/main" id="{729FA169-3FF5-49DC-83F4-6283AE82BE40}"/>
                </a:ext>
              </a:extLst>
            </p:cNvPr>
            <p:cNvSpPr/>
            <p:nvPr/>
          </p:nvSpPr>
          <p:spPr>
            <a:xfrm>
              <a:off x="1346600" y="1865400"/>
              <a:ext cx="36600" cy="20850"/>
            </a:xfrm>
            <a:custGeom>
              <a:avLst/>
              <a:gdLst/>
              <a:ahLst/>
              <a:cxnLst/>
              <a:rect l="l" t="t" r="r" b="b"/>
              <a:pathLst>
                <a:path w="1464" h="834" extrusionOk="0">
                  <a:moveTo>
                    <a:pt x="1464" y="1"/>
                  </a:moveTo>
                  <a:lnTo>
                    <a:pt x="709" y="83"/>
                  </a:lnTo>
                  <a:cubicBezTo>
                    <a:pt x="709" y="83"/>
                    <a:pt x="562" y="91"/>
                    <a:pt x="451" y="234"/>
                  </a:cubicBezTo>
                  <a:lnTo>
                    <a:pt x="0" y="833"/>
                  </a:lnTo>
                  <a:lnTo>
                    <a:pt x="0" y="833"/>
                  </a:lnTo>
                  <a:lnTo>
                    <a:pt x="660" y="649"/>
                  </a:lnTo>
                  <a:cubicBezTo>
                    <a:pt x="660" y="649"/>
                    <a:pt x="680" y="644"/>
                    <a:pt x="711" y="644"/>
                  </a:cubicBezTo>
                  <a:cubicBezTo>
                    <a:pt x="761" y="644"/>
                    <a:pt x="840" y="656"/>
                    <a:pt x="923" y="718"/>
                  </a:cubicBezTo>
                  <a:lnTo>
                    <a:pt x="1464" y="1"/>
                  </a:ln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571;p25">
              <a:extLst>
                <a:ext uri="{FF2B5EF4-FFF2-40B4-BE49-F238E27FC236}">
                  <a16:creationId xmlns:a16="http://schemas.microsoft.com/office/drawing/2014/main" id="{72096BEA-458A-4ADD-892C-BBF774950388}"/>
                </a:ext>
              </a:extLst>
            </p:cNvPr>
            <p:cNvSpPr/>
            <p:nvPr/>
          </p:nvSpPr>
          <p:spPr>
            <a:xfrm>
              <a:off x="1345775" y="1867450"/>
              <a:ext cx="19400" cy="23200"/>
            </a:xfrm>
            <a:custGeom>
              <a:avLst/>
              <a:gdLst/>
              <a:ahLst/>
              <a:cxnLst/>
              <a:rect l="l" t="t" r="r" b="b"/>
              <a:pathLst>
                <a:path w="776" h="928" extrusionOk="0">
                  <a:moveTo>
                    <a:pt x="775" y="1"/>
                  </a:moveTo>
                  <a:lnTo>
                    <a:pt x="775" y="1"/>
                  </a:lnTo>
                  <a:cubicBezTo>
                    <a:pt x="591" y="21"/>
                    <a:pt x="505" y="136"/>
                    <a:pt x="505" y="136"/>
                  </a:cubicBezTo>
                  <a:lnTo>
                    <a:pt x="45" y="743"/>
                  </a:lnTo>
                  <a:cubicBezTo>
                    <a:pt x="0" y="800"/>
                    <a:pt x="17" y="882"/>
                    <a:pt x="74" y="927"/>
                  </a:cubicBezTo>
                  <a:lnTo>
                    <a:pt x="775" y="1"/>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572;p25">
              <a:extLst>
                <a:ext uri="{FF2B5EF4-FFF2-40B4-BE49-F238E27FC236}">
                  <a16:creationId xmlns:a16="http://schemas.microsoft.com/office/drawing/2014/main" id="{397311A1-5375-4C74-ADB6-F83B274C6811}"/>
                </a:ext>
              </a:extLst>
            </p:cNvPr>
            <p:cNvSpPr/>
            <p:nvPr/>
          </p:nvSpPr>
          <p:spPr>
            <a:xfrm>
              <a:off x="1362775" y="1866125"/>
              <a:ext cx="13675" cy="15800"/>
            </a:xfrm>
            <a:custGeom>
              <a:avLst/>
              <a:gdLst/>
              <a:ahLst/>
              <a:cxnLst/>
              <a:rect l="l" t="t" r="r" b="b"/>
              <a:pathLst>
                <a:path w="547" h="632" extrusionOk="0">
                  <a:moveTo>
                    <a:pt x="546" y="0"/>
                  </a:moveTo>
                  <a:lnTo>
                    <a:pt x="468" y="13"/>
                  </a:lnTo>
                  <a:lnTo>
                    <a:pt x="1" y="632"/>
                  </a:lnTo>
                  <a:lnTo>
                    <a:pt x="1" y="632"/>
                  </a:lnTo>
                  <a:lnTo>
                    <a:pt x="17" y="628"/>
                  </a:lnTo>
                  <a:cubicBezTo>
                    <a:pt x="17" y="628"/>
                    <a:pt x="42" y="620"/>
                    <a:pt x="79" y="620"/>
                  </a:cubicBezTo>
                  <a:lnTo>
                    <a:pt x="546" y="0"/>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573;p25">
              <a:extLst>
                <a:ext uri="{FF2B5EF4-FFF2-40B4-BE49-F238E27FC236}">
                  <a16:creationId xmlns:a16="http://schemas.microsoft.com/office/drawing/2014/main" id="{A60C1CBD-212C-4239-B3CA-C17265B16CFF}"/>
                </a:ext>
              </a:extLst>
            </p:cNvPr>
            <p:cNvSpPr/>
            <p:nvPr/>
          </p:nvSpPr>
          <p:spPr>
            <a:xfrm>
              <a:off x="1393950" y="1883850"/>
              <a:ext cx="17550" cy="41050"/>
            </a:xfrm>
            <a:custGeom>
              <a:avLst/>
              <a:gdLst/>
              <a:ahLst/>
              <a:cxnLst/>
              <a:rect l="l" t="t" r="r" b="b"/>
              <a:pathLst>
                <a:path w="702" h="1642" extrusionOk="0">
                  <a:moveTo>
                    <a:pt x="546" y="1"/>
                  </a:moveTo>
                  <a:lnTo>
                    <a:pt x="1" y="723"/>
                  </a:lnTo>
                  <a:cubicBezTo>
                    <a:pt x="140" y="821"/>
                    <a:pt x="140" y="952"/>
                    <a:pt x="140" y="952"/>
                  </a:cubicBezTo>
                  <a:lnTo>
                    <a:pt x="144" y="1641"/>
                  </a:lnTo>
                  <a:lnTo>
                    <a:pt x="595" y="1038"/>
                  </a:lnTo>
                  <a:cubicBezTo>
                    <a:pt x="702" y="895"/>
                    <a:pt x="673" y="747"/>
                    <a:pt x="673" y="747"/>
                  </a:cubicBezTo>
                  <a:lnTo>
                    <a:pt x="546" y="1"/>
                  </a:ln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574;p25">
              <a:extLst>
                <a:ext uri="{FF2B5EF4-FFF2-40B4-BE49-F238E27FC236}">
                  <a16:creationId xmlns:a16="http://schemas.microsoft.com/office/drawing/2014/main" id="{E45ABCC8-9B31-4DD0-BDB2-3C43062D936B}"/>
                </a:ext>
              </a:extLst>
            </p:cNvPr>
            <p:cNvSpPr/>
            <p:nvPr/>
          </p:nvSpPr>
          <p:spPr>
            <a:xfrm>
              <a:off x="1393225" y="1901900"/>
              <a:ext cx="18175" cy="23875"/>
            </a:xfrm>
            <a:custGeom>
              <a:avLst/>
              <a:gdLst/>
              <a:ahLst/>
              <a:cxnLst/>
              <a:rect l="l" t="t" r="r" b="b"/>
              <a:pathLst>
                <a:path w="727" h="955" extrusionOk="0">
                  <a:moveTo>
                    <a:pt x="702" y="1"/>
                  </a:moveTo>
                  <a:lnTo>
                    <a:pt x="1" y="927"/>
                  </a:lnTo>
                  <a:cubicBezTo>
                    <a:pt x="23" y="946"/>
                    <a:pt x="51" y="955"/>
                    <a:pt x="79" y="955"/>
                  </a:cubicBezTo>
                  <a:cubicBezTo>
                    <a:pt x="120" y="955"/>
                    <a:pt x="161" y="936"/>
                    <a:pt x="185" y="903"/>
                  </a:cubicBezTo>
                  <a:lnTo>
                    <a:pt x="641" y="296"/>
                  </a:lnTo>
                  <a:cubicBezTo>
                    <a:pt x="641" y="296"/>
                    <a:pt x="727" y="181"/>
                    <a:pt x="702" y="1"/>
                  </a:cubicBez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75;p25">
              <a:extLst>
                <a:ext uri="{FF2B5EF4-FFF2-40B4-BE49-F238E27FC236}">
                  <a16:creationId xmlns:a16="http://schemas.microsoft.com/office/drawing/2014/main" id="{E075B515-21FF-4832-94F1-2DE25BD0E9C7}"/>
                </a:ext>
              </a:extLst>
            </p:cNvPr>
            <p:cNvSpPr/>
            <p:nvPr/>
          </p:nvSpPr>
          <p:spPr>
            <a:xfrm>
              <a:off x="1397125" y="1890625"/>
              <a:ext cx="12025" cy="17350"/>
            </a:xfrm>
            <a:custGeom>
              <a:avLst/>
              <a:gdLst/>
              <a:ahLst/>
              <a:cxnLst/>
              <a:rect l="l" t="t" r="r" b="b"/>
              <a:pathLst>
                <a:path w="481" h="694" extrusionOk="0">
                  <a:moveTo>
                    <a:pt x="468" y="0"/>
                  </a:moveTo>
                  <a:lnTo>
                    <a:pt x="1" y="620"/>
                  </a:lnTo>
                  <a:cubicBezTo>
                    <a:pt x="13" y="657"/>
                    <a:pt x="13" y="681"/>
                    <a:pt x="13" y="681"/>
                  </a:cubicBezTo>
                  <a:lnTo>
                    <a:pt x="13" y="693"/>
                  </a:lnTo>
                  <a:lnTo>
                    <a:pt x="480" y="70"/>
                  </a:lnTo>
                  <a:lnTo>
                    <a:pt x="468" y="0"/>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576;p25">
              <a:extLst>
                <a:ext uri="{FF2B5EF4-FFF2-40B4-BE49-F238E27FC236}">
                  <a16:creationId xmlns:a16="http://schemas.microsoft.com/office/drawing/2014/main" id="{4869FA79-D99A-41B7-9847-34497E5DD508}"/>
                </a:ext>
              </a:extLst>
            </p:cNvPr>
            <p:cNvSpPr/>
            <p:nvPr/>
          </p:nvSpPr>
          <p:spPr>
            <a:xfrm>
              <a:off x="1388725" y="1862800"/>
              <a:ext cx="18475" cy="17050"/>
            </a:xfrm>
            <a:custGeom>
              <a:avLst/>
              <a:gdLst/>
              <a:ahLst/>
              <a:cxnLst/>
              <a:rect l="l" t="t" r="r" b="b"/>
              <a:pathLst>
                <a:path w="739" h="682" extrusionOk="0">
                  <a:moveTo>
                    <a:pt x="368" y="1"/>
                  </a:moveTo>
                  <a:cubicBezTo>
                    <a:pt x="241" y="1"/>
                    <a:pt x="115" y="72"/>
                    <a:pt x="54" y="203"/>
                  </a:cubicBezTo>
                  <a:cubicBezTo>
                    <a:pt x="0" y="330"/>
                    <a:pt x="25" y="478"/>
                    <a:pt x="119" y="576"/>
                  </a:cubicBezTo>
                  <a:cubicBezTo>
                    <a:pt x="186" y="647"/>
                    <a:pt x="275" y="681"/>
                    <a:pt x="363" y="681"/>
                  </a:cubicBezTo>
                  <a:cubicBezTo>
                    <a:pt x="479" y="681"/>
                    <a:pt x="595" y="621"/>
                    <a:pt x="661" y="507"/>
                  </a:cubicBezTo>
                  <a:cubicBezTo>
                    <a:pt x="739" y="371"/>
                    <a:pt x="706" y="191"/>
                    <a:pt x="583" y="80"/>
                  </a:cubicBezTo>
                  <a:cubicBezTo>
                    <a:pt x="520" y="26"/>
                    <a:pt x="444" y="1"/>
                    <a:pt x="368" y="1"/>
                  </a:cubicBezTo>
                  <a:close/>
                </a:path>
              </a:pathLst>
            </a:custGeom>
            <a:solidFill>
              <a:srgbClr val="0A00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577;p25">
              <a:extLst>
                <a:ext uri="{FF2B5EF4-FFF2-40B4-BE49-F238E27FC236}">
                  <a16:creationId xmlns:a16="http://schemas.microsoft.com/office/drawing/2014/main" id="{3BAD0DED-B174-455E-A714-AB99F4D42368}"/>
                </a:ext>
              </a:extLst>
            </p:cNvPr>
            <p:cNvSpPr/>
            <p:nvPr/>
          </p:nvSpPr>
          <p:spPr>
            <a:xfrm>
              <a:off x="1399175" y="1864900"/>
              <a:ext cx="750" cy="125"/>
            </a:xfrm>
            <a:custGeom>
              <a:avLst/>
              <a:gdLst/>
              <a:ahLst/>
              <a:cxnLst/>
              <a:rect l="l" t="t" r="r" b="b"/>
              <a:pathLst>
                <a:path w="30" h="5" fill="none" extrusionOk="0">
                  <a:moveTo>
                    <a:pt x="1" y="0"/>
                  </a:moveTo>
                  <a:cubicBezTo>
                    <a:pt x="13" y="0"/>
                    <a:pt x="17" y="4"/>
                    <a:pt x="29" y="4"/>
                  </a:cubicBezTo>
                </a:path>
              </a:pathLst>
            </a:custGeom>
            <a:noFill/>
            <a:ln w="400" cap="rnd" cmpd="sng">
              <a:solidFill>
                <a:srgbClr val="F3F2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578;p25">
              <a:extLst>
                <a:ext uri="{FF2B5EF4-FFF2-40B4-BE49-F238E27FC236}">
                  <a16:creationId xmlns:a16="http://schemas.microsoft.com/office/drawing/2014/main" id="{BFAABF0D-5676-4C67-8C72-DD439202DB4E}"/>
                </a:ext>
              </a:extLst>
            </p:cNvPr>
            <p:cNvSpPr/>
            <p:nvPr/>
          </p:nvSpPr>
          <p:spPr>
            <a:xfrm>
              <a:off x="1393850" y="1864700"/>
              <a:ext cx="4525" cy="1450"/>
            </a:xfrm>
            <a:custGeom>
              <a:avLst/>
              <a:gdLst/>
              <a:ahLst/>
              <a:cxnLst/>
              <a:rect l="l" t="t" r="r" b="b"/>
              <a:pathLst>
                <a:path w="181" h="58" fill="none" extrusionOk="0">
                  <a:moveTo>
                    <a:pt x="0" y="57"/>
                  </a:moveTo>
                  <a:cubicBezTo>
                    <a:pt x="50" y="16"/>
                    <a:pt x="119" y="0"/>
                    <a:pt x="181" y="8"/>
                  </a:cubicBezTo>
                </a:path>
              </a:pathLst>
            </a:custGeom>
            <a:noFill/>
            <a:ln w="400" cap="rnd" cmpd="sng">
              <a:solidFill>
                <a:srgbClr val="F3F2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0" name="Picture 29" descr="download (1)">
            <a:extLst>
              <a:ext uri="{FF2B5EF4-FFF2-40B4-BE49-F238E27FC236}">
                <a16:creationId xmlns:a16="http://schemas.microsoft.com/office/drawing/2014/main" id="{231DC91E-809F-48D3-B4C3-6AB907C82C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4" y="0"/>
            <a:ext cx="1267265" cy="7865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 name="Picture 28">
            <a:extLst>
              <a:ext uri="{FF2B5EF4-FFF2-40B4-BE49-F238E27FC236}">
                <a16:creationId xmlns:a16="http://schemas.microsoft.com/office/drawing/2014/main" id="{1AB51DFC-7D48-4832-99D9-2E453250A18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96027" y="1371104"/>
            <a:ext cx="4951945" cy="3610940"/>
          </a:xfrm>
          <a:prstGeom prst="rect">
            <a:avLst/>
          </a:prstGeom>
        </p:spPr>
      </p:pic>
    </p:spTree>
    <p:extLst>
      <p:ext uri="{BB962C8B-B14F-4D97-AF65-F5344CB8AC3E}">
        <p14:creationId xmlns:p14="http://schemas.microsoft.com/office/powerpoint/2010/main" val="278033531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548"/>
        <p:cNvGrpSpPr/>
        <p:nvPr/>
      </p:nvGrpSpPr>
      <p:grpSpPr>
        <a:xfrm>
          <a:off x="0" y="0"/>
          <a:ext cx="0" cy="0"/>
          <a:chOff x="0" y="0"/>
          <a:chExt cx="0" cy="0"/>
        </a:xfrm>
      </p:grpSpPr>
      <p:sp>
        <p:nvSpPr>
          <p:cNvPr id="4" name="Rectangle 3">
            <a:extLst>
              <a:ext uri="{FF2B5EF4-FFF2-40B4-BE49-F238E27FC236}">
                <a16:creationId xmlns:a16="http://schemas.microsoft.com/office/drawing/2014/main" id="{59D69C9F-46AC-4396-B023-9DAB2FA8A561}"/>
              </a:ext>
            </a:extLst>
          </p:cNvPr>
          <p:cNvSpPr/>
          <p:nvPr/>
        </p:nvSpPr>
        <p:spPr>
          <a:xfrm>
            <a:off x="771160" y="184499"/>
            <a:ext cx="7630685" cy="600293"/>
          </a:xfrm>
          <a:prstGeom prst="rect">
            <a:avLst/>
          </a:prstGeom>
        </p:spPr>
        <p:txBody>
          <a:bodyPr wrap="square">
            <a:spAutoFit/>
          </a:bodyPr>
          <a:lstStyle/>
          <a:p>
            <a:pPr algn="ctr">
              <a:lnSpc>
                <a:spcPct val="150000"/>
              </a:lnSpc>
            </a:pPr>
            <a:r>
              <a:rPr lang="en-US" sz="2500" b="1" dirty="0">
                <a:latin typeface="Times New Roman" panose="02020603050405020304" pitchFamily="18" charset="0"/>
                <a:ea typeface="Tahoma" panose="020B0604030504040204" pitchFamily="34" charset="0"/>
                <a:cs typeface="Times New Roman" panose="02020603050405020304" pitchFamily="18" charset="0"/>
              </a:rPr>
              <a:t>4.3 </a:t>
            </a:r>
            <a:r>
              <a:rPr lang="vi-VN" sz="2500" b="1" dirty="0">
                <a:latin typeface="Times New Roman" panose="02020603050405020304" pitchFamily="18" charset="0"/>
                <a:ea typeface="Tahoma" panose="020B0604030504040204" pitchFamily="34" charset="0"/>
                <a:cs typeface="Times New Roman" panose="02020603050405020304" pitchFamily="18" charset="0"/>
              </a:rPr>
              <a:t>Sơ</a:t>
            </a:r>
            <a:r>
              <a:rPr lang="en-US" sz="2500" b="1" dirty="0">
                <a:latin typeface="Times New Roman" panose="02020603050405020304" pitchFamily="18" charset="0"/>
                <a:ea typeface="Tahoma" panose="020B0604030504040204" pitchFamily="34" charset="0"/>
                <a:cs typeface="Times New Roman" panose="02020603050405020304" pitchFamily="18" charset="0"/>
              </a:rPr>
              <a:t> </a:t>
            </a:r>
            <a:r>
              <a:rPr lang="en-US" sz="2500" b="1" dirty="0" err="1">
                <a:latin typeface="Times New Roman" panose="02020603050405020304" pitchFamily="18" charset="0"/>
                <a:ea typeface="Tahoma" panose="020B0604030504040204" pitchFamily="34" charset="0"/>
                <a:cs typeface="Times New Roman" panose="02020603050405020304" pitchFamily="18" charset="0"/>
              </a:rPr>
              <a:t>đồ</a:t>
            </a:r>
            <a:r>
              <a:rPr lang="en-US" sz="2500" b="1" dirty="0">
                <a:latin typeface="Times New Roman" panose="02020603050405020304" pitchFamily="18" charset="0"/>
                <a:ea typeface="Tahoma" panose="020B0604030504040204" pitchFamily="34" charset="0"/>
                <a:cs typeface="Times New Roman" panose="02020603050405020304" pitchFamily="18" charset="0"/>
              </a:rPr>
              <a:t> </a:t>
            </a:r>
            <a:r>
              <a:rPr lang="en-US" sz="2500" b="1" dirty="0" err="1">
                <a:latin typeface="Times New Roman" panose="02020603050405020304" pitchFamily="18" charset="0"/>
                <a:ea typeface="Tahoma" panose="020B0604030504040204" pitchFamily="34" charset="0"/>
                <a:cs typeface="Times New Roman" panose="02020603050405020304" pitchFamily="18" charset="0"/>
              </a:rPr>
              <a:t>tầng</a:t>
            </a:r>
            <a:r>
              <a:rPr lang="en-US" sz="2500" b="1" dirty="0">
                <a:latin typeface="Times New Roman" panose="02020603050405020304" pitchFamily="18" charset="0"/>
                <a:ea typeface="Tahoma" panose="020B0604030504040204" pitchFamily="34" charset="0"/>
                <a:cs typeface="Times New Roman" panose="02020603050405020304" pitchFamily="18" charset="0"/>
              </a:rPr>
              <a:t> 3</a:t>
            </a:r>
          </a:p>
        </p:txBody>
      </p:sp>
      <p:grpSp>
        <p:nvGrpSpPr>
          <p:cNvPr id="7" name="Google Shape;2557;p25">
            <a:extLst>
              <a:ext uri="{FF2B5EF4-FFF2-40B4-BE49-F238E27FC236}">
                <a16:creationId xmlns:a16="http://schemas.microsoft.com/office/drawing/2014/main" id="{459571AF-D08C-4517-88CF-80218F430BB2}"/>
              </a:ext>
            </a:extLst>
          </p:cNvPr>
          <p:cNvGrpSpPr/>
          <p:nvPr/>
        </p:nvGrpSpPr>
        <p:grpSpPr>
          <a:xfrm rot="-8839275">
            <a:off x="7489684" y="419288"/>
            <a:ext cx="1158604" cy="1369064"/>
            <a:chOff x="1286350" y="1839150"/>
            <a:chExt cx="137875" cy="164775"/>
          </a:xfrm>
        </p:grpSpPr>
        <p:sp>
          <p:nvSpPr>
            <p:cNvPr id="8" name="Google Shape;2558;p25">
              <a:extLst>
                <a:ext uri="{FF2B5EF4-FFF2-40B4-BE49-F238E27FC236}">
                  <a16:creationId xmlns:a16="http://schemas.microsoft.com/office/drawing/2014/main" id="{C564317E-ECA9-4CD0-9471-BF55D1796060}"/>
                </a:ext>
              </a:extLst>
            </p:cNvPr>
            <p:cNvSpPr/>
            <p:nvPr/>
          </p:nvSpPr>
          <p:spPr>
            <a:xfrm>
              <a:off x="1286350" y="1887900"/>
              <a:ext cx="105475" cy="116025"/>
            </a:xfrm>
            <a:custGeom>
              <a:avLst/>
              <a:gdLst/>
              <a:ahLst/>
              <a:cxnLst/>
              <a:rect l="l" t="t" r="r" b="b"/>
              <a:pathLst>
                <a:path w="4219" h="4641" extrusionOk="0">
                  <a:moveTo>
                    <a:pt x="3227" y="1"/>
                  </a:moveTo>
                  <a:cubicBezTo>
                    <a:pt x="3081" y="1"/>
                    <a:pt x="2949" y="52"/>
                    <a:pt x="2861" y="155"/>
                  </a:cubicBezTo>
                  <a:lnTo>
                    <a:pt x="860" y="2894"/>
                  </a:lnTo>
                  <a:cubicBezTo>
                    <a:pt x="842" y="2922"/>
                    <a:pt x="868" y="2957"/>
                    <a:pt x="903" y="2957"/>
                  </a:cubicBezTo>
                  <a:cubicBezTo>
                    <a:pt x="907" y="2957"/>
                    <a:pt x="912" y="2957"/>
                    <a:pt x="918" y="2955"/>
                  </a:cubicBezTo>
                  <a:lnTo>
                    <a:pt x="1090" y="2861"/>
                  </a:lnTo>
                  <a:lnTo>
                    <a:pt x="15" y="4579"/>
                  </a:lnTo>
                  <a:cubicBezTo>
                    <a:pt x="0" y="4610"/>
                    <a:pt x="21" y="4640"/>
                    <a:pt x="48" y="4640"/>
                  </a:cubicBezTo>
                  <a:cubicBezTo>
                    <a:pt x="58" y="4640"/>
                    <a:pt x="68" y="4637"/>
                    <a:pt x="77" y="4628"/>
                  </a:cubicBezTo>
                  <a:lnTo>
                    <a:pt x="2484" y="2496"/>
                  </a:lnTo>
                  <a:lnTo>
                    <a:pt x="2459" y="2660"/>
                  </a:lnTo>
                  <a:cubicBezTo>
                    <a:pt x="2456" y="2686"/>
                    <a:pt x="2478" y="2704"/>
                    <a:pt x="2499" y="2704"/>
                  </a:cubicBezTo>
                  <a:cubicBezTo>
                    <a:pt x="2508" y="2704"/>
                    <a:pt x="2517" y="2700"/>
                    <a:pt x="2525" y="2693"/>
                  </a:cubicBezTo>
                  <a:lnTo>
                    <a:pt x="4022" y="1159"/>
                  </a:lnTo>
                  <a:cubicBezTo>
                    <a:pt x="4218" y="938"/>
                    <a:pt x="4128" y="540"/>
                    <a:pt x="3833" y="282"/>
                  </a:cubicBezTo>
                  <a:lnTo>
                    <a:pt x="3755" y="216"/>
                  </a:lnTo>
                  <a:cubicBezTo>
                    <a:pt x="3594" y="73"/>
                    <a:pt x="3401" y="1"/>
                    <a:pt x="3227" y="1"/>
                  </a:cubicBezTo>
                  <a:close/>
                </a:path>
              </a:pathLst>
            </a:custGeom>
            <a:solidFill>
              <a:srgbClr val="0F0F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559;p25">
              <a:extLst>
                <a:ext uri="{FF2B5EF4-FFF2-40B4-BE49-F238E27FC236}">
                  <a16:creationId xmlns:a16="http://schemas.microsoft.com/office/drawing/2014/main" id="{5199A9E1-CAD9-4CDC-9776-46DCEF79F419}"/>
                </a:ext>
              </a:extLst>
            </p:cNvPr>
            <p:cNvSpPr/>
            <p:nvPr/>
          </p:nvSpPr>
          <p:spPr>
            <a:xfrm>
              <a:off x="1295975" y="1892950"/>
              <a:ext cx="90625" cy="99800"/>
            </a:xfrm>
            <a:custGeom>
              <a:avLst/>
              <a:gdLst/>
              <a:ahLst/>
              <a:cxnLst/>
              <a:rect l="l" t="t" r="r" b="b"/>
              <a:pathLst>
                <a:path w="3625" h="3992" extrusionOk="0">
                  <a:moveTo>
                    <a:pt x="2865" y="0"/>
                  </a:moveTo>
                  <a:cubicBezTo>
                    <a:pt x="2735" y="0"/>
                    <a:pt x="2613" y="47"/>
                    <a:pt x="2529" y="141"/>
                  </a:cubicBezTo>
                  <a:lnTo>
                    <a:pt x="779" y="2511"/>
                  </a:lnTo>
                  <a:cubicBezTo>
                    <a:pt x="760" y="2533"/>
                    <a:pt x="775" y="2560"/>
                    <a:pt x="799" y="2560"/>
                  </a:cubicBezTo>
                  <a:cubicBezTo>
                    <a:pt x="807" y="2560"/>
                    <a:pt x="815" y="2558"/>
                    <a:pt x="824" y="2552"/>
                  </a:cubicBezTo>
                  <a:lnTo>
                    <a:pt x="963" y="2474"/>
                  </a:lnTo>
                  <a:lnTo>
                    <a:pt x="963" y="2474"/>
                  </a:lnTo>
                  <a:lnTo>
                    <a:pt x="16" y="3942"/>
                  </a:lnTo>
                  <a:cubicBezTo>
                    <a:pt x="0" y="3965"/>
                    <a:pt x="21" y="3991"/>
                    <a:pt x="44" y="3991"/>
                  </a:cubicBezTo>
                  <a:cubicBezTo>
                    <a:pt x="51" y="3991"/>
                    <a:pt x="58" y="3989"/>
                    <a:pt x="65" y="3983"/>
                  </a:cubicBezTo>
                  <a:lnTo>
                    <a:pt x="2132" y="2109"/>
                  </a:lnTo>
                  <a:lnTo>
                    <a:pt x="2107" y="2245"/>
                  </a:lnTo>
                  <a:cubicBezTo>
                    <a:pt x="2102" y="2270"/>
                    <a:pt x="2118" y="2287"/>
                    <a:pt x="2136" y="2287"/>
                  </a:cubicBezTo>
                  <a:cubicBezTo>
                    <a:pt x="2145" y="2287"/>
                    <a:pt x="2154" y="2283"/>
                    <a:pt x="2160" y="2273"/>
                  </a:cubicBezTo>
                  <a:lnTo>
                    <a:pt x="3452" y="937"/>
                  </a:lnTo>
                  <a:cubicBezTo>
                    <a:pt x="3624" y="740"/>
                    <a:pt x="3567" y="412"/>
                    <a:pt x="3329" y="207"/>
                  </a:cubicBezTo>
                  <a:lnTo>
                    <a:pt x="3268" y="158"/>
                  </a:lnTo>
                  <a:cubicBezTo>
                    <a:pt x="3148" y="52"/>
                    <a:pt x="3002" y="0"/>
                    <a:pt x="2865" y="0"/>
                  </a:cubicBezTo>
                  <a:close/>
                </a:path>
              </a:pathLst>
            </a:custGeom>
            <a:solidFill>
              <a:srgbClr val="4128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560;p25">
              <a:extLst>
                <a:ext uri="{FF2B5EF4-FFF2-40B4-BE49-F238E27FC236}">
                  <a16:creationId xmlns:a16="http://schemas.microsoft.com/office/drawing/2014/main" id="{1A1AA823-59B6-43F1-BD15-14D08E4C9BAD}"/>
                </a:ext>
              </a:extLst>
            </p:cNvPr>
            <p:cNvSpPr/>
            <p:nvPr/>
          </p:nvSpPr>
          <p:spPr>
            <a:xfrm>
              <a:off x="1320150" y="1899225"/>
              <a:ext cx="59075" cy="65950"/>
            </a:xfrm>
            <a:custGeom>
              <a:avLst/>
              <a:gdLst/>
              <a:ahLst/>
              <a:cxnLst/>
              <a:rect l="l" t="t" r="r" b="b"/>
              <a:pathLst>
                <a:path w="2363" h="2638" extrusionOk="0">
                  <a:moveTo>
                    <a:pt x="496" y="1649"/>
                  </a:moveTo>
                  <a:lnTo>
                    <a:pt x="1616" y="128"/>
                  </a:lnTo>
                  <a:cubicBezTo>
                    <a:pt x="1722" y="1"/>
                    <a:pt x="1948" y="13"/>
                    <a:pt x="2112" y="157"/>
                  </a:cubicBezTo>
                  <a:lnTo>
                    <a:pt x="2153" y="194"/>
                  </a:lnTo>
                  <a:cubicBezTo>
                    <a:pt x="2317" y="337"/>
                    <a:pt x="2362" y="559"/>
                    <a:pt x="2251" y="682"/>
                  </a:cubicBezTo>
                  <a:lnTo>
                    <a:pt x="1419" y="1539"/>
                  </a:lnTo>
                  <a:cubicBezTo>
                    <a:pt x="1407" y="1551"/>
                    <a:pt x="1374" y="1543"/>
                    <a:pt x="1378" y="1518"/>
                  </a:cubicBezTo>
                  <a:lnTo>
                    <a:pt x="1390" y="1436"/>
                  </a:lnTo>
                  <a:lnTo>
                    <a:pt x="58" y="2617"/>
                  </a:lnTo>
                  <a:cubicBezTo>
                    <a:pt x="37" y="2638"/>
                    <a:pt x="0" y="2613"/>
                    <a:pt x="21" y="2588"/>
                  </a:cubicBezTo>
                  <a:lnTo>
                    <a:pt x="615" y="1645"/>
                  </a:lnTo>
                  <a:lnTo>
                    <a:pt x="533" y="1690"/>
                  </a:lnTo>
                  <a:cubicBezTo>
                    <a:pt x="509" y="1703"/>
                    <a:pt x="484" y="1670"/>
                    <a:pt x="496" y="1649"/>
                  </a:cubicBezTo>
                  <a:close/>
                </a:path>
              </a:pathLst>
            </a:custGeom>
            <a:solidFill>
              <a:srgbClr val="753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561;p25">
              <a:extLst>
                <a:ext uri="{FF2B5EF4-FFF2-40B4-BE49-F238E27FC236}">
                  <a16:creationId xmlns:a16="http://schemas.microsoft.com/office/drawing/2014/main" id="{9D275C4A-969B-4645-9F23-DDFB2715714D}"/>
                </a:ext>
              </a:extLst>
            </p:cNvPr>
            <p:cNvSpPr/>
            <p:nvPr/>
          </p:nvSpPr>
          <p:spPr>
            <a:xfrm>
              <a:off x="1332425" y="1900250"/>
              <a:ext cx="44625" cy="41100"/>
            </a:xfrm>
            <a:custGeom>
              <a:avLst/>
              <a:gdLst/>
              <a:ahLst/>
              <a:cxnLst/>
              <a:rect l="l" t="t" r="r" b="b"/>
              <a:pathLst>
                <a:path w="1785" h="1644" extrusionOk="0">
                  <a:moveTo>
                    <a:pt x="1333" y="1"/>
                  </a:moveTo>
                  <a:cubicBezTo>
                    <a:pt x="1250" y="1"/>
                    <a:pt x="1174" y="30"/>
                    <a:pt x="1125" y="87"/>
                  </a:cubicBezTo>
                  <a:lnTo>
                    <a:pt x="18" y="1592"/>
                  </a:lnTo>
                  <a:cubicBezTo>
                    <a:pt x="0" y="1616"/>
                    <a:pt x="18" y="1644"/>
                    <a:pt x="42" y="1644"/>
                  </a:cubicBezTo>
                  <a:cubicBezTo>
                    <a:pt x="46" y="1644"/>
                    <a:pt x="50" y="1643"/>
                    <a:pt x="55" y="1641"/>
                  </a:cubicBezTo>
                  <a:lnTo>
                    <a:pt x="108" y="1608"/>
                  </a:lnTo>
                  <a:lnTo>
                    <a:pt x="1174" y="165"/>
                  </a:lnTo>
                  <a:cubicBezTo>
                    <a:pt x="1225" y="105"/>
                    <a:pt x="1300" y="76"/>
                    <a:pt x="1382" y="76"/>
                  </a:cubicBezTo>
                  <a:cubicBezTo>
                    <a:pt x="1479" y="76"/>
                    <a:pt x="1586" y="116"/>
                    <a:pt x="1674" y="194"/>
                  </a:cubicBezTo>
                  <a:lnTo>
                    <a:pt x="1715" y="231"/>
                  </a:lnTo>
                  <a:cubicBezTo>
                    <a:pt x="1744" y="255"/>
                    <a:pt x="1764" y="280"/>
                    <a:pt x="1785" y="313"/>
                  </a:cubicBezTo>
                  <a:cubicBezTo>
                    <a:pt x="1760" y="255"/>
                    <a:pt x="1719" y="198"/>
                    <a:pt x="1662" y="153"/>
                  </a:cubicBezTo>
                  <a:lnTo>
                    <a:pt x="1621" y="116"/>
                  </a:lnTo>
                  <a:cubicBezTo>
                    <a:pt x="1533" y="39"/>
                    <a:pt x="1428" y="1"/>
                    <a:pt x="1333" y="1"/>
                  </a:cubicBezTo>
                  <a:close/>
                </a:path>
              </a:pathLst>
            </a:custGeom>
            <a:solidFill>
              <a:srgbClr val="2310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562;p25">
              <a:extLst>
                <a:ext uri="{FF2B5EF4-FFF2-40B4-BE49-F238E27FC236}">
                  <a16:creationId xmlns:a16="http://schemas.microsoft.com/office/drawing/2014/main" id="{BBA81DD8-5773-48C2-81EC-2502E6E28D5D}"/>
                </a:ext>
              </a:extLst>
            </p:cNvPr>
            <p:cNvSpPr/>
            <p:nvPr/>
          </p:nvSpPr>
          <p:spPr>
            <a:xfrm>
              <a:off x="1320325" y="1942300"/>
              <a:ext cx="16350" cy="22400"/>
            </a:xfrm>
            <a:custGeom>
              <a:avLst/>
              <a:gdLst/>
              <a:ahLst/>
              <a:cxnLst/>
              <a:rect l="l" t="t" r="r" b="b"/>
              <a:pathLst>
                <a:path w="654" h="896" extrusionOk="0">
                  <a:moveTo>
                    <a:pt x="653" y="0"/>
                  </a:moveTo>
                  <a:lnTo>
                    <a:pt x="506" y="74"/>
                  </a:lnTo>
                  <a:lnTo>
                    <a:pt x="14" y="853"/>
                  </a:lnTo>
                  <a:cubicBezTo>
                    <a:pt x="1" y="875"/>
                    <a:pt x="18" y="895"/>
                    <a:pt x="38" y="895"/>
                  </a:cubicBezTo>
                  <a:cubicBezTo>
                    <a:pt x="43" y="895"/>
                    <a:pt x="49" y="894"/>
                    <a:pt x="55" y="890"/>
                  </a:cubicBezTo>
                  <a:lnTo>
                    <a:pt x="141" y="812"/>
                  </a:lnTo>
                  <a:lnTo>
                    <a:pt x="653" y="0"/>
                  </a:lnTo>
                  <a:close/>
                </a:path>
              </a:pathLst>
            </a:custGeom>
            <a:solidFill>
              <a:srgbClr val="2310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563;p25">
              <a:extLst>
                <a:ext uri="{FF2B5EF4-FFF2-40B4-BE49-F238E27FC236}">
                  <a16:creationId xmlns:a16="http://schemas.microsoft.com/office/drawing/2014/main" id="{2D3548A9-A8D8-4603-A572-A02709C2A645}"/>
                </a:ext>
              </a:extLst>
            </p:cNvPr>
            <p:cNvSpPr/>
            <p:nvPr/>
          </p:nvSpPr>
          <p:spPr>
            <a:xfrm>
              <a:off x="1358675" y="1891925"/>
              <a:ext cx="28025" cy="24650"/>
            </a:xfrm>
            <a:custGeom>
              <a:avLst/>
              <a:gdLst/>
              <a:ahLst/>
              <a:cxnLst/>
              <a:rect l="l" t="t" r="r" b="b"/>
              <a:pathLst>
                <a:path w="1121" h="986" extrusionOk="0">
                  <a:moveTo>
                    <a:pt x="528" y="1"/>
                  </a:moveTo>
                  <a:cubicBezTo>
                    <a:pt x="371" y="1"/>
                    <a:pt x="217" y="73"/>
                    <a:pt x="116" y="211"/>
                  </a:cubicBezTo>
                  <a:lnTo>
                    <a:pt x="30" y="326"/>
                  </a:lnTo>
                  <a:cubicBezTo>
                    <a:pt x="1" y="363"/>
                    <a:pt x="9" y="408"/>
                    <a:pt x="42" y="436"/>
                  </a:cubicBezTo>
                  <a:lnTo>
                    <a:pt x="751" y="970"/>
                  </a:lnTo>
                  <a:cubicBezTo>
                    <a:pt x="767" y="980"/>
                    <a:pt x="784" y="985"/>
                    <a:pt x="800" y="985"/>
                  </a:cubicBezTo>
                  <a:cubicBezTo>
                    <a:pt x="822" y="985"/>
                    <a:pt x="844" y="975"/>
                    <a:pt x="858" y="953"/>
                  </a:cubicBezTo>
                  <a:lnTo>
                    <a:pt x="944" y="834"/>
                  </a:lnTo>
                  <a:cubicBezTo>
                    <a:pt x="1120" y="605"/>
                    <a:pt x="1075" y="281"/>
                    <a:pt x="842" y="108"/>
                  </a:cubicBezTo>
                  <a:cubicBezTo>
                    <a:pt x="747" y="36"/>
                    <a:pt x="637" y="1"/>
                    <a:pt x="528" y="1"/>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564;p25">
              <a:extLst>
                <a:ext uri="{FF2B5EF4-FFF2-40B4-BE49-F238E27FC236}">
                  <a16:creationId xmlns:a16="http://schemas.microsoft.com/office/drawing/2014/main" id="{A092F86E-B8BB-474B-BDD1-BDE4BA93D849}"/>
                </a:ext>
              </a:extLst>
            </p:cNvPr>
            <p:cNvSpPr/>
            <p:nvPr/>
          </p:nvSpPr>
          <p:spPr>
            <a:xfrm>
              <a:off x="1358800" y="1897900"/>
              <a:ext cx="23700" cy="18175"/>
            </a:xfrm>
            <a:custGeom>
              <a:avLst/>
              <a:gdLst/>
              <a:ahLst/>
              <a:cxnLst/>
              <a:rect l="l" t="t" r="r" b="b"/>
              <a:pathLst>
                <a:path w="948" h="727" extrusionOk="0">
                  <a:moveTo>
                    <a:pt x="75" y="0"/>
                  </a:moveTo>
                  <a:cubicBezTo>
                    <a:pt x="56" y="0"/>
                    <a:pt x="37" y="8"/>
                    <a:pt x="25" y="25"/>
                  </a:cubicBezTo>
                  <a:cubicBezTo>
                    <a:pt x="0" y="58"/>
                    <a:pt x="8" y="99"/>
                    <a:pt x="37" y="120"/>
                  </a:cubicBezTo>
                  <a:lnTo>
                    <a:pt x="832" y="714"/>
                  </a:lnTo>
                  <a:cubicBezTo>
                    <a:pt x="842" y="722"/>
                    <a:pt x="855" y="727"/>
                    <a:pt x="868" y="727"/>
                  </a:cubicBezTo>
                  <a:cubicBezTo>
                    <a:pt x="887" y="727"/>
                    <a:pt x="908" y="717"/>
                    <a:pt x="923" y="698"/>
                  </a:cubicBezTo>
                  <a:cubicBezTo>
                    <a:pt x="947" y="669"/>
                    <a:pt x="939" y="628"/>
                    <a:pt x="910" y="608"/>
                  </a:cubicBezTo>
                  <a:lnTo>
                    <a:pt x="115" y="13"/>
                  </a:lnTo>
                  <a:cubicBezTo>
                    <a:pt x="103" y="4"/>
                    <a:pt x="89" y="0"/>
                    <a:pt x="75" y="0"/>
                  </a:cubicBez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565;p25">
              <a:extLst>
                <a:ext uri="{FF2B5EF4-FFF2-40B4-BE49-F238E27FC236}">
                  <a16:creationId xmlns:a16="http://schemas.microsoft.com/office/drawing/2014/main" id="{BC030A4A-EAE8-4C7B-94AC-75B965FF127B}"/>
                </a:ext>
              </a:extLst>
            </p:cNvPr>
            <p:cNvSpPr/>
            <p:nvPr/>
          </p:nvSpPr>
          <p:spPr>
            <a:xfrm>
              <a:off x="1365550" y="1847050"/>
              <a:ext cx="56000" cy="60200"/>
            </a:xfrm>
            <a:custGeom>
              <a:avLst/>
              <a:gdLst/>
              <a:ahLst/>
              <a:cxnLst/>
              <a:rect l="l" t="t" r="r" b="b"/>
              <a:pathLst>
                <a:path w="2240" h="2408" extrusionOk="0">
                  <a:moveTo>
                    <a:pt x="1264" y="1"/>
                  </a:moveTo>
                  <a:lnTo>
                    <a:pt x="1" y="1674"/>
                  </a:lnTo>
                  <a:lnTo>
                    <a:pt x="977" y="2408"/>
                  </a:lnTo>
                  <a:lnTo>
                    <a:pt x="2240" y="735"/>
                  </a:lnTo>
                  <a:lnTo>
                    <a:pt x="1264" y="1"/>
                  </a:lnTo>
                  <a:close/>
                </a:path>
              </a:pathLst>
            </a:custGeom>
            <a:solidFill>
              <a:srgbClr val="F3F2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566;p25">
              <a:extLst>
                <a:ext uri="{FF2B5EF4-FFF2-40B4-BE49-F238E27FC236}">
                  <a16:creationId xmlns:a16="http://schemas.microsoft.com/office/drawing/2014/main" id="{D6632BFF-C178-4E11-AFF7-03B5E722F536}"/>
                </a:ext>
              </a:extLst>
            </p:cNvPr>
            <p:cNvSpPr/>
            <p:nvPr/>
          </p:nvSpPr>
          <p:spPr>
            <a:xfrm>
              <a:off x="1397125" y="1839150"/>
              <a:ext cx="27100" cy="26375"/>
            </a:xfrm>
            <a:custGeom>
              <a:avLst/>
              <a:gdLst/>
              <a:ahLst/>
              <a:cxnLst/>
              <a:rect l="l" t="t" r="r" b="b"/>
              <a:pathLst>
                <a:path w="1084" h="1055" extrusionOk="0">
                  <a:moveTo>
                    <a:pt x="833" y="1"/>
                  </a:moveTo>
                  <a:cubicBezTo>
                    <a:pt x="776" y="1"/>
                    <a:pt x="735" y="26"/>
                    <a:pt x="735" y="26"/>
                  </a:cubicBezTo>
                  <a:lnTo>
                    <a:pt x="1" y="317"/>
                  </a:lnTo>
                  <a:lnTo>
                    <a:pt x="489" y="686"/>
                  </a:lnTo>
                  <a:lnTo>
                    <a:pt x="977" y="1055"/>
                  </a:lnTo>
                  <a:lnTo>
                    <a:pt x="1055" y="263"/>
                  </a:lnTo>
                  <a:cubicBezTo>
                    <a:pt x="1055" y="263"/>
                    <a:pt x="1083" y="140"/>
                    <a:pt x="964" y="50"/>
                  </a:cubicBezTo>
                  <a:cubicBezTo>
                    <a:pt x="918" y="12"/>
                    <a:pt x="872" y="1"/>
                    <a:pt x="833" y="1"/>
                  </a:cubicBez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567;p25">
              <a:extLst>
                <a:ext uri="{FF2B5EF4-FFF2-40B4-BE49-F238E27FC236}">
                  <a16:creationId xmlns:a16="http://schemas.microsoft.com/office/drawing/2014/main" id="{5E1EE664-52E6-4679-A2BC-9BFCAB44DBB2}"/>
                </a:ext>
              </a:extLst>
            </p:cNvPr>
            <p:cNvSpPr/>
            <p:nvPr/>
          </p:nvSpPr>
          <p:spPr>
            <a:xfrm>
              <a:off x="1362175" y="1886175"/>
              <a:ext cx="31175" cy="23900"/>
            </a:xfrm>
            <a:custGeom>
              <a:avLst/>
              <a:gdLst/>
              <a:ahLst/>
              <a:cxnLst/>
              <a:rect l="l" t="t" r="r" b="b"/>
              <a:pathLst>
                <a:path w="1247" h="956" extrusionOk="0">
                  <a:moveTo>
                    <a:pt x="88" y="0"/>
                  </a:moveTo>
                  <a:cubicBezTo>
                    <a:pt x="66" y="0"/>
                    <a:pt x="42" y="11"/>
                    <a:pt x="25" y="31"/>
                  </a:cubicBezTo>
                  <a:cubicBezTo>
                    <a:pt x="0" y="60"/>
                    <a:pt x="13" y="105"/>
                    <a:pt x="41" y="133"/>
                  </a:cubicBezTo>
                  <a:lnTo>
                    <a:pt x="1120" y="941"/>
                  </a:lnTo>
                  <a:cubicBezTo>
                    <a:pt x="1131" y="951"/>
                    <a:pt x="1145" y="955"/>
                    <a:pt x="1159" y="955"/>
                  </a:cubicBezTo>
                  <a:cubicBezTo>
                    <a:pt x="1182" y="955"/>
                    <a:pt x="1205" y="945"/>
                    <a:pt x="1222" y="925"/>
                  </a:cubicBezTo>
                  <a:cubicBezTo>
                    <a:pt x="1247" y="892"/>
                    <a:pt x="1243" y="843"/>
                    <a:pt x="1206" y="822"/>
                  </a:cubicBezTo>
                  <a:lnTo>
                    <a:pt x="128" y="14"/>
                  </a:lnTo>
                  <a:cubicBezTo>
                    <a:pt x="116" y="5"/>
                    <a:pt x="102" y="0"/>
                    <a:pt x="88" y="0"/>
                  </a:cubicBez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568;p25">
              <a:extLst>
                <a:ext uri="{FF2B5EF4-FFF2-40B4-BE49-F238E27FC236}">
                  <a16:creationId xmlns:a16="http://schemas.microsoft.com/office/drawing/2014/main" id="{F0A43BB2-683A-4D5E-A5B0-464747760738}"/>
                </a:ext>
              </a:extLst>
            </p:cNvPr>
            <p:cNvSpPr/>
            <p:nvPr/>
          </p:nvSpPr>
          <p:spPr>
            <a:xfrm>
              <a:off x="1385750" y="1860625"/>
              <a:ext cx="24225" cy="21450"/>
            </a:xfrm>
            <a:custGeom>
              <a:avLst/>
              <a:gdLst/>
              <a:ahLst/>
              <a:cxnLst/>
              <a:rect l="l" t="t" r="r" b="b"/>
              <a:pathLst>
                <a:path w="969" h="858" extrusionOk="0">
                  <a:moveTo>
                    <a:pt x="482" y="1"/>
                  </a:moveTo>
                  <a:cubicBezTo>
                    <a:pt x="354" y="1"/>
                    <a:pt x="228" y="59"/>
                    <a:pt x="144" y="171"/>
                  </a:cubicBezTo>
                  <a:cubicBezTo>
                    <a:pt x="1" y="360"/>
                    <a:pt x="37" y="626"/>
                    <a:pt x="226" y="770"/>
                  </a:cubicBezTo>
                  <a:cubicBezTo>
                    <a:pt x="304" y="829"/>
                    <a:pt x="394" y="857"/>
                    <a:pt x="484" y="857"/>
                  </a:cubicBezTo>
                  <a:cubicBezTo>
                    <a:pt x="613" y="857"/>
                    <a:pt x="740" y="799"/>
                    <a:pt x="825" y="688"/>
                  </a:cubicBezTo>
                  <a:cubicBezTo>
                    <a:pt x="968" y="499"/>
                    <a:pt x="935" y="233"/>
                    <a:pt x="743" y="89"/>
                  </a:cubicBezTo>
                  <a:cubicBezTo>
                    <a:pt x="664" y="30"/>
                    <a:pt x="573" y="1"/>
                    <a:pt x="482" y="1"/>
                  </a:cubicBez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569;p25">
              <a:extLst>
                <a:ext uri="{FF2B5EF4-FFF2-40B4-BE49-F238E27FC236}">
                  <a16:creationId xmlns:a16="http://schemas.microsoft.com/office/drawing/2014/main" id="{2A0B0B89-2061-46D1-879B-5F27E8757B19}"/>
                </a:ext>
              </a:extLst>
            </p:cNvPr>
            <p:cNvSpPr/>
            <p:nvPr/>
          </p:nvSpPr>
          <p:spPr>
            <a:xfrm>
              <a:off x="1369150" y="1881400"/>
              <a:ext cx="26375" cy="21050"/>
            </a:xfrm>
            <a:custGeom>
              <a:avLst/>
              <a:gdLst/>
              <a:ahLst/>
              <a:cxnLst/>
              <a:rect l="l" t="t" r="r" b="b"/>
              <a:pathLst>
                <a:path w="1055" h="842" extrusionOk="0">
                  <a:moveTo>
                    <a:pt x="78" y="0"/>
                  </a:moveTo>
                  <a:lnTo>
                    <a:pt x="0" y="107"/>
                  </a:lnTo>
                  <a:lnTo>
                    <a:pt x="972" y="841"/>
                  </a:lnTo>
                  <a:lnTo>
                    <a:pt x="1054" y="734"/>
                  </a:lnTo>
                  <a:lnTo>
                    <a:pt x="78" y="0"/>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570;p25">
              <a:extLst>
                <a:ext uri="{FF2B5EF4-FFF2-40B4-BE49-F238E27FC236}">
                  <a16:creationId xmlns:a16="http://schemas.microsoft.com/office/drawing/2014/main" id="{729FA169-3FF5-49DC-83F4-6283AE82BE40}"/>
                </a:ext>
              </a:extLst>
            </p:cNvPr>
            <p:cNvSpPr/>
            <p:nvPr/>
          </p:nvSpPr>
          <p:spPr>
            <a:xfrm>
              <a:off x="1346600" y="1865400"/>
              <a:ext cx="36600" cy="20850"/>
            </a:xfrm>
            <a:custGeom>
              <a:avLst/>
              <a:gdLst/>
              <a:ahLst/>
              <a:cxnLst/>
              <a:rect l="l" t="t" r="r" b="b"/>
              <a:pathLst>
                <a:path w="1464" h="834" extrusionOk="0">
                  <a:moveTo>
                    <a:pt x="1464" y="1"/>
                  </a:moveTo>
                  <a:lnTo>
                    <a:pt x="709" y="83"/>
                  </a:lnTo>
                  <a:cubicBezTo>
                    <a:pt x="709" y="83"/>
                    <a:pt x="562" y="91"/>
                    <a:pt x="451" y="234"/>
                  </a:cubicBezTo>
                  <a:lnTo>
                    <a:pt x="0" y="833"/>
                  </a:lnTo>
                  <a:lnTo>
                    <a:pt x="0" y="833"/>
                  </a:lnTo>
                  <a:lnTo>
                    <a:pt x="660" y="649"/>
                  </a:lnTo>
                  <a:cubicBezTo>
                    <a:pt x="660" y="649"/>
                    <a:pt x="680" y="644"/>
                    <a:pt x="711" y="644"/>
                  </a:cubicBezTo>
                  <a:cubicBezTo>
                    <a:pt x="761" y="644"/>
                    <a:pt x="840" y="656"/>
                    <a:pt x="923" y="718"/>
                  </a:cubicBezTo>
                  <a:lnTo>
                    <a:pt x="1464" y="1"/>
                  </a:ln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571;p25">
              <a:extLst>
                <a:ext uri="{FF2B5EF4-FFF2-40B4-BE49-F238E27FC236}">
                  <a16:creationId xmlns:a16="http://schemas.microsoft.com/office/drawing/2014/main" id="{72096BEA-458A-4ADD-892C-BBF774950388}"/>
                </a:ext>
              </a:extLst>
            </p:cNvPr>
            <p:cNvSpPr/>
            <p:nvPr/>
          </p:nvSpPr>
          <p:spPr>
            <a:xfrm>
              <a:off x="1345775" y="1867450"/>
              <a:ext cx="19400" cy="23200"/>
            </a:xfrm>
            <a:custGeom>
              <a:avLst/>
              <a:gdLst/>
              <a:ahLst/>
              <a:cxnLst/>
              <a:rect l="l" t="t" r="r" b="b"/>
              <a:pathLst>
                <a:path w="776" h="928" extrusionOk="0">
                  <a:moveTo>
                    <a:pt x="775" y="1"/>
                  </a:moveTo>
                  <a:lnTo>
                    <a:pt x="775" y="1"/>
                  </a:lnTo>
                  <a:cubicBezTo>
                    <a:pt x="591" y="21"/>
                    <a:pt x="505" y="136"/>
                    <a:pt x="505" y="136"/>
                  </a:cubicBezTo>
                  <a:lnTo>
                    <a:pt x="45" y="743"/>
                  </a:lnTo>
                  <a:cubicBezTo>
                    <a:pt x="0" y="800"/>
                    <a:pt x="17" y="882"/>
                    <a:pt x="74" y="927"/>
                  </a:cubicBezTo>
                  <a:lnTo>
                    <a:pt x="775" y="1"/>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572;p25">
              <a:extLst>
                <a:ext uri="{FF2B5EF4-FFF2-40B4-BE49-F238E27FC236}">
                  <a16:creationId xmlns:a16="http://schemas.microsoft.com/office/drawing/2014/main" id="{397311A1-5375-4C74-ADB6-F83B274C6811}"/>
                </a:ext>
              </a:extLst>
            </p:cNvPr>
            <p:cNvSpPr/>
            <p:nvPr/>
          </p:nvSpPr>
          <p:spPr>
            <a:xfrm>
              <a:off x="1362775" y="1866125"/>
              <a:ext cx="13675" cy="15800"/>
            </a:xfrm>
            <a:custGeom>
              <a:avLst/>
              <a:gdLst/>
              <a:ahLst/>
              <a:cxnLst/>
              <a:rect l="l" t="t" r="r" b="b"/>
              <a:pathLst>
                <a:path w="547" h="632" extrusionOk="0">
                  <a:moveTo>
                    <a:pt x="546" y="0"/>
                  </a:moveTo>
                  <a:lnTo>
                    <a:pt x="468" y="13"/>
                  </a:lnTo>
                  <a:lnTo>
                    <a:pt x="1" y="632"/>
                  </a:lnTo>
                  <a:lnTo>
                    <a:pt x="1" y="632"/>
                  </a:lnTo>
                  <a:lnTo>
                    <a:pt x="17" y="628"/>
                  </a:lnTo>
                  <a:cubicBezTo>
                    <a:pt x="17" y="628"/>
                    <a:pt x="42" y="620"/>
                    <a:pt x="79" y="620"/>
                  </a:cubicBezTo>
                  <a:lnTo>
                    <a:pt x="546" y="0"/>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573;p25">
              <a:extLst>
                <a:ext uri="{FF2B5EF4-FFF2-40B4-BE49-F238E27FC236}">
                  <a16:creationId xmlns:a16="http://schemas.microsoft.com/office/drawing/2014/main" id="{A60C1CBD-212C-4239-B3CA-C17265B16CFF}"/>
                </a:ext>
              </a:extLst>
            </p:cNvPr>
            <p:cNvSpPr/>
            <p:nvPr/>
          </p:nvSpPr>
          <p:spPr>
            <a:xfrm>
              <a:off x="1393950" y="1883850"/>
              <a:ext cx="17550" cy="41050"/>
            </a:xfrm>
            <a:custGeom>
              <a:avLst/>
              <a:gdLst/>
              <a:ahLst/>
              <a:cxnLst/>
              <a:rect l="l" t="t" r="r" b="b"/>
              <a:pathLst>
                <a:path w="702" h="1642" extrusionOk="0">
                  <a:moveTo>
                    <a:pt x="546" y="1"/>
                  </a:moveTo>
                  <a:lnTo>
                    <a:pt x="1" y="723"/>
                  </a:lnTo>
                  <a:cubicBezTo>
                    <a:pt x="140" y="821"/>
                    <a:pt x="140" y="952"/>
                    <a:pt x="140" y="952"/>
                  </a:cubicBezTo>
                  <a:lnTo>
                    <a:pt x="144" y="1641"/>
                  </a:lnTo>
                  <a:lnTo>
                    <a:pt x="595" y="1038"/>
                  </a:lnTo>
                  <a:cubicBezTo>
                    <a:pt x="702" y="895"/>
                    <a:pt x="673" y="747"/>
                    <a:pt x="673" y="747"/>
                  </a:cubicBezTo>
                  <a:lnTo>
                    <a:pt x="546" y="1"/>
                  </a:ln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574;p25">
              <a:extLst>
                <a:ext uri="{FF2B5EF4-FFF2-40B4-BE49-F238E27FC236}">
                  <a16:creationId xmlns:a16="http://schemas.microsoft.com/office/drawing/2014/main" id="{E45ABCC8-9B31-4DD0-BDB2-3C43062D936B}"/>
                </a:ext>
              </a:extLst>
            </p:cNvPr>
            <p:cNvSpPr/>
            <p:nvPr/>
          </p:nvSpPr>
          <p:spPr>
            <a:xfrm>
              <a:off x="1393225" y="1901900"/>
              <a:ext cx="18175" cy="23875"/>
            </a:xfrm>
            <a:custGeom>
              <a:avLst/>
              <a:gdLst/>
              <a:ahLst/>
              <a:cxnLst/>
              <a:rect l="l" t="t" r="r" b="b"/>
              <a:pathLst>
                <a:path w="727" h="955" extrusionOk="0">
                  <a:moveTo>
                    <a:pt x="702" y="1"/>
                  </a:moveTo>
                  <a:lnTo>
                    <a:pt x="1" y="927"/>
                  </a:lnTo>
                  <a:cubicBezTo>
                    <a:pt x="23" y="946"/>
                    <a:pt x="51" y="955"/>
                    <a:pt x="79" y="955"/>
                  </a:cubicBezTo>
                  <a:cubicBezTo>
                    <a:pt x="120" y="955"/>
                    <a:pt x="161" y="936"/>
                    <a:pt x="185" y="903"/>
                  </a:cubicBezTo>
                  <a:lnTo>
                    <a:pt x="641" y="296"/>
                  </a:lnTo>
                  <a:cubicBezTo>
                    <a:pt x="641" y="296"/>
                    <a:pt x="727" y="181"/>
                    <a:pt x="702" y="1"/>
                  </a:cubicBez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75;p25">
              <a:extLst>
                <a:ext uri="{FF2B5EF4-FFF2-40B4-BE49-F238E27FC236}">
                  <a16:creationId xmlns:a16="http://schemas.microsoft.com/office/drawing/2014/main" id="{E075B515-21FF-4832-94F1-2DE25BD0E9C7}"/>
                </a:ext>
              </a:extLst>
            </p:cNvPr>
            <p:cNvSpPr/>
            <p:nvPr/>
          </p:nvSpPr>
          <p:spPr>
            <a:xfrm>
              <a:off x="1397125" y="1890625"/>
              <a:ext cx="12025" cy="17350"/>
            </a:xfrm>
            <a:custGeom>
              <a:avLst/>
              <a:gdLst/>
              <a:ahLst/>
              <a:cxnLst/>
              <a:rect l="l" t="t" r="r" b="b"/>
              <a:pathLst>
                <a:path w="481" h="694" extrusionOk="0">
                  <a:moveTo>
                    <a:pt x="468" y="0"/>
                  </a:moveTo>
                  <a:lnTo>
                    <a:pt x="1" y="620"/>
                  </a:lnTo>
                  <a:cubicBezTo>
                    <a:pt x="13" y="657"/>
                    <a:pt x="13" y="681"/>
                    <a:pt x="13" y="681"/>
                  </a:cubicBezTo>
                  <a:lnTo>
                    <a:pt x="13" y="693"/>
                  </a:lnTo>
                  <a:lnTo>
                    <a:pt x="480" y="70"/>
                  </a:lnTo>
                  <a:lnTo>
                    <a:pt x="468" y="0"/>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576;p25">
              <a:extLst>
                <a:ext uri="{FF2B5EF4-FFF2-40B4-BE49-F238E27FC236}">
                  <a16:creationId xmlns:a16="http://schemas.microsoft.com/office/drawing/2014/main" id="{4869FA79-D99A-41B7-9847-34497E5DD508}"/>
                </a:ext>
              </a:extLst>
            </p:cNvPr>
            <p:cNvSpPr/>
            <p:nvPr/>
          </p:nvSpPr>
          <p:spPr>
            <a:xfrm>
              <a:off x="1388725" y="1862800"/>
              <a:ext cx="18475" cy="17050"/>
            </a:xfrm>
            <a:custGeom>
              <a:avLst/>
              <a:gdLst/>
              <a:ahLst/>
              <a:cxnLst/>
              <a:rect l="l" t="t" r="r" b="b"/>
              <a:pathLst>
                <a:path w="739" h="682" extrusionOk="0">
                  <a:moveTo>
                    <a:pt x="368" y="1"/>
                  </a:moveTo>
                  <a:cubicBezTo>
                    <a:pt x="241" y="1"/>
                    <a:pt x="115" y="72"/>
                    <a:pt x="54" y="203"/>
                  </a:cubicBezTo>
                  <a:cubicBezTo>
                    <a:pt x="0" y="330"/>
                    <a:pt x="25" y="478"/>
                    <a:pt x="119" y="576"/>
                  </a:cubicBezTo>
                  <a:cubicBezTo>
                    <a:pt x="186" y="647"/>
                    <a:pt x="275" y="681"/>
                    <a:pt x="363" y="681"/>
                  </a:cubicBezTo>
                  <a:cubicBezTo>
                    <a:pt x="479" y="681"/>
                    <a:pt x="595" y="621"/>
                    <a:pt x="661" y="507"/>
                  </a:cubicBezTo>
                  <a:cubicBezTo>
                    <a:pt x="739" y="371"/>
                    <a:pt x="706" y="191"/>
                    <a:pt x="583" y="80"/>
                  </a:cubicBezTo>
                  <a:cubicBezTo>
                    <a:pt x="520" y="26"/>
                    <a:pt x="444" y="1"/>
                    <a:pt x="368" y="1"/>
                  </a:cubicBezTo>
                  <a:close/>
                </a:path>
              </a:pathLst>
            </a:custGeom>
            <a:solidFill>
              <a:srgbClr val="0A00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577;p25">
              <a:extLst>
                <a:ext uri="{FF2B5EF4-FFF2-40B4-BE49-F238E27FC236}">
                  <a16:creationId xmlns:a16="http://schemas.microsoft.com/office/drawing/2014/main" id="{3BAD0DED-B174-455E-A714-AB99F4D42368}"/>
                </a:ext>
              </a:extLst>
            </p:cNvPr>
            <p:cNvSpPr/>
            <p:nvPr/>
          </p:nvSpPr>
          <p:spPr>
            <a:xfrm>
              <a:off x="1399175" y="1864900"/>
              <a:ext cx="750" cy="125"/>
            </a:xfrm>
            <a:custGeom>
              <a:avLst/>
              <a:gdLst/>
              <a:ahLst/>
              <a:cxnLst/>
              <a:rect l="l" t="t" r="r" b="b"/>
              <a:pathLst>
                <a:path w="30" h="5" fill="none" extrusionOk="0">
                  <a:moveTo>
                    <a:pt x="1" y="0"/>
                  </a:moveTo>
                  <a:cubicBezTo>
                    <a:pt x="13" y="0"/>
                    <a:pt x="17" y="4"/>
                    <a:pt x="29" y="4"/>
                  </a:cubicBezTo>
                </a:path>
              </a:pathLst>
            </a:custGeom>
            <a:noFill/>
            <a:ln w="400" cap="rnd" cmpd="sng">
              <a:solidFill>
                <a:srgbClr val="F3F2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578;p25">
              <a:extLst>
                <a:ext uri="{FF2B5EF4-FFF2-40B4-BE49-F238E27FC236}">
                  <a16:creationId xmlns:a16="http://schemas.microsoft.com/office/drawing/2014/main" id="{BFAABF0D-5676-4C67-8C72-DD439202DB4E}"/>
                </a:ext>
              </a:extLst>
            </p:cNvPr>
            <p:cNvSpPr/>
            <p:nvPr/>
          </p:nvSpPr>
          <p:spPr>
            <a:xfrm>
              <a:off x="1393850" y="1864700"/>
              <a:ext cx="4525" cy="1450"/>
            </a:xfrm>
            <a:custGeom>
              <a:avLst/>
              <a:gdLst/>
              <a:ahLst/>
              <a:cxnLst/>
              <a:rect l="l" t="t" r="r" b="b"/>
              <a:pathLst>
                <a:path w="181" h="58" fill="none" extrusionOk="0">
                  <a:moveTo>
                    <a:pt x="0" y="57"/>
                  </a:moveTo>
                  <a:cubicBezTo>
                    <a:pt x="50" y="16"/>
                    <a:pt x="119" y="0"/>
                    <a:pt x="181" y="8"/>
                  </a:cubicBezTo>
                </a:path>
              </a:pathLst>
            </a:custGeom>
            <a:noFill/>
            <a:ln w="400" cap="rnd" cmpd="sng">
              <a:solidFill>
                <a:srgbClr val="F3F2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0" name="Picture 29" descr="download (1)">
            <a:extLst>
              <a:ext uri="{FF2B5EF4-FFF2-40B4-BE49-F238E27FC236}">
                <a16:creationId xmlns:a16="http://schemas.microsoft.com/office/drawing/2014/main" id="{231DC91E-809F-48D3-B4C3-6AB907C82C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4" y="0"/>
            <a:ext cx="1267265" cy="7865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 name="Picture 30">
            <a:extLst>
              <a:ext uri="{FF2B5EF4-FFF2-40B4-BE49-F238E27FC236}">
                <a16:creationId xmlns:a16="http://schemas.microsoft.com/office/drawing/2014/main" id="{99984234-018F-4F49-A853-6C8827F74F4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60325" y="1111473"/>
            <a:ext cx="5168760" cy="3703872"/>
          </a:xfrm>
          <a:prstGeom prst="rect">
            <a:avLst/>
          </a:prstGeom>
        </p:spPr>
      </p:pic>
    </p:spTree>
    <p:extLst>
      <p:ext uri="{BB962C8B-B14F-4D97-AF65-F5344CB8AC3E}">
        <p14:creationId xmlns:p14="http://schemas.microsoft.com/office/powerpoint/2010/main" val="175303239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548"/>
        <p:cNvGrpSpPr/>
        <p:nvPr/>
      </p:nvGrpSpPr>
      <p:grpSpPr>
        <a:xfrm>
          <a:off x="0" y="0"/>
          <a:ext cx="0" cy="0"/>
          <a:chOff x="0" y="0"/>
          <a:chExt cx="0" cy="0"/>
        </a:xfrm>
      </p:grpSpPr>
      <p:sp>
        <p:nvSpPr>
          <p:cNvPr id="4" name="Rectangle 3">
            <a:extLst>
              <a:ext uri="{FF2B5EF4-FFF2-40B4-BE49-F238E27FC236}">
                <a16:creationId xmlns:a16="http://schemas.microsoft.com/office/drawing/2014/main" id="{59D69C9F-46AC-4396-B023-9DAB2FA8A561}"/>
              </a:ext>
            </a:extLst>
          </p:cNvPr>
          <p:cNvSpPr/>
          <p:nvPr/>
        </p:nvSpPr>
        <p:spPr>
          <a:xfrm>
            <a:off x="771160" y="184499"/>
            <a:ext cx="7630685" cy="600293"/>
          </a:xfrm>
          <a:prstGeom prst="rect">
            <a:avLst/>
          </a:prstGeom>
        </p:spPr>
        <p:txBody>
          <a:bodyPr wrap="square">
            <a:spAutoFit/>
          </a:bodyPr>
          <a:lstStyle/>
          <a:p>
            <a:pPr algn="ctr">
              <a:lnSpc>
                <a:spcPct val="150000"/>
              </a:lnSpc>
            </a:pPr>
            <a:r>
              <a:rPr lang="en-US" sz="2500" b="1" dirty="0">
                <a:latin typeface="Times New Roman" panose="02020603050405020304" pitchFamily="18" charset="0"/>
                <a:ea typeface="Tahoma" panose="020B0604030504040204" pitchFamily="34" charset="0"/>
                <a:cs typeface="Times New Roman" panose="02020603050405020304" pitchFamily="18" charset="0"/>
              </a:rPr>
              <a:t>4.4 </a:t>
            </a:r>
            <a:r>
              <a:rPr lang="vi-VN" sz="2500" b="1" dirty="0">
                <a:latin typeface="Times New Roman" panose="02020603050405020304" pitchFamily="18" charset="0"/>
                <a:ea typeface="Tahoma" panose="020B0604030504040204" pitchFamily="34" charset="0"/>
                <a:cs typeface="Times New Roman" panose="02020603050405020304" pitchFamily="18" charset="0"/>
              </a:rPr>
              <a:t>Sơ</a:t>
            </a:r>
            <a:r>
              <a:rPr lang="en-US" sz="2500" b="1" dirty="0">
                <a:latin typeface="Times New Roman" panose="02020603050405020304" pitchFamily="18" charset="0"/>
                <a:ea typeface="Tahoma" panose="020B0604030504040204" pitchFamily="34" charset="0"/>
                <a:cs typeface="Times New Roman" panose="02020603050405020304" pitchFamily="18" charset="0"/>
              </a:rPr>
              <a:t> </a:t>
            </a:r>
            <a:r>
              <a:rPr lang="en-US" sz="2500" b="1" dirty="0" err="1">
                <a:latin typeface="Times New Roman" panose="02020603050405020304" pitchFamily="18" charset="0"/>
                <a:ea typeface="Tahoma" panose="020B0604030504040204" pitchFamily="34" charset="0"/>
                <a:cs typeface="Times New Roman" panose="02020603050405020304" pitchFamily="18" charset="0"/>
              </a:rPr>
              <a:t>đồ</a:t>
            </a:r>
            <a:r>
              <a:rPr lang="en-US" sz="2500" b="1" dirty="0">
                <a:latin typeface="Times New Roman" panose="02020603050405020304" pitchFamily="18" charset="0"/>
                <a:ea typeface="Tahoma" panose="020B0604030504040204" pitchFamily="34" charset="0"/>
                <a:cs typeface="Times New Roman" panose="02020603050405020304" pitchFamily="18" charset="0"/>
              </a:rPr>
              <a:t> </a:t>
            </a:r>
            <a:r>
              <a:rPr lang="en-US" sz="2500" b="1" dirty="0" err="1">
                <a:latin typeface="Times New Roman" panose="02020603050405020304" pitchFamily="18" charset="0"/>
                <a:ea typeface="Tahoma" panose="020B0604030504040204" pitchFamily="34" charset="0"/>
                <a:cs typeface="Times New Roman" panose="02020603050405020304" pitchFamily="18" charset="0"/>
              </a:rPr>
              <a:t>kết</a:t>
            </a:r>
            <a:r>
              <a:rPr lang="en-US" sz="2500" b="1" dirty="0">
                <a:latin typeface="Times New Roman" panose="02020603050405020304" pitchFamily="18" charset="0"/>
                <a:ea typeface="Tahoma" panose="020B0604030504040204" pitchFamily="34" charset="0"/>
                <a:cs typeface="Times New Roman" panose="02020603050405020304" pitchFamily="18" charset="0"/>
              </a:rPr>
              <a:t> </a:t>
            </a:r>
            <a:r>
              <a:rPr lang="en-US" sz="2500" b="1" dirty="0" err="1">
                <a:latin typeface="Times New Roman" panose="02020603050405020304" pitchFamily="18" charset="0"/>
                <a:ea typeface="Tahoma" panose="020B0604030504040204" pitchFamily="34" charset="0"/>
                <a:cs typeface="Times New Roman" panose="02020603050405020304" pitchFamily="18" charset="0"/>
              </a:rPr>
              <a:t>nối</a:t>
            </a:r>
            <a:r>
              <a:rPr lang="en-US" sz="2500" b="1" dirty="0">
                <a:latin typeface="Times New Roman" panose="02020603050405020304" pitchFamily="18" charset="0"/>
                <a:ea typeface="Tahoma" panose="020B0604030504040204" pitchFamily="34" charset="0"/>
                <a:cs typeface="Times New Roman" panose="02020603050405020304" pitchFamily="18" charset="0"/>
              </a:rPr>
              <a:t> router</a:t>
            </a:r>
          </a:p>
        </p:txBody>
      </p:sp>
      <p:grpSp>
        <p:nvGrpSpPr>
          <p:cNvPr id="7" name="Google Shape;2557;p25">
            <a:extLst>
              <a:ext uri="{FF2B5EF4-FFF2-40B4-BE49-F238E27FC236}">
                <a16:creationId xmlns:a16="http://schemas.microsoft.com/office/drawing/2014/main" id="{459571AF-D08C-4517-88CF-80218F430BB2}"/>
              </a:ext>
            </a:extLst>
          </p:cNvPr>
          <p:cNvGrpSpPr/>
          <p:nvPr/>
        </p:nvGrpSpPr>
        <p:grpSpPr>
          <a:xfrm rot="-8839275">
            <a:off x="7489684" y="419288"/>
            <a:ext cx="1158604" cy="1369064"/>
            <a:chOff x="1286350" y="1839150"/>
            <a:chExt cx="137875" cy="164775"/>
          </a:xfrm>
        </p:grpSpPr>
        <p:sp>
          <p:nvSpPr>
            <p:cNvPr id="8" name="Google Shape;2558;p25">
              <a:extLst>
                <a:ext uri="{FF2B5EF4-FFF2-40B4-BE49-F238E27FC236}">
                  <a16:creationId xmlns:a16="http://schemas.microsoft.com/office/drawing/2014/main" id="{C564317E-ECA9-4CD0-9471-BF55D1796060}"/>
                </a:ext>
              </a:extLst>
            </p:cNvPr>
            <p:cNvSpPr/>
            <p:nvPr/>
          </p:nvSpPr>
          <p:spPr>
            <a:xfrm>
              <a:off x="1286350" y="1887900"/>
              <a:ext cx="105475" cy="116025"/>
            </a:xfrm>
            <a:custGeom>
              <a:avLst/>
              <a:gdLst/>
              <a:ahLst/>
              <a:cxnLst/>
              <a:rect l="l" t="t" r="r" b="b"/>
              <a:pathLst>
                <a:path w="4219" h="4641" extrusionOk="0">
                  <a:moveTo>
                    <a:pt x="3227" y="1"/>
                  </a:moveTo>
                  <a:cubicBezTo>
                    <a:pt x="3081" y="1"/>
                    <a:pt x="2949" y="52"/>
                    <a:pt x="2861" y="155"/>
                  </a:cubicBezTo>
                  <a:lnTo>
                    <a:pt x="860" y="2894"/>
                  </a:lnTo>
                  <a:cubicBezTo>
                    <a:pt x="842" y="2922"/>
                    <a:pt x="868" y="2957"/>
                    <a:pt x="903" y="2957"/>
                  </a:cubicBezTo>
                  <a:cubicBezTo>
                    <a:pt x="907" y="2957"/>
                    <a:pt x="912" y="2957"/>
                    <a:pt x="918" y="2955"/>
                  </a:cubicBezTo>
                  <a:lnTo>
                    <a:pt x="1090" y="2861"/>
                  </a:lnTo>
                  <a:lnTo>
                    <a:pt x="15" y="4579"/>
                  </a:lnTo>
                  <a:cubicBezTo>
                    <a:pt x="0" y="4610"/>
                    <a:pt x="21" y="4640"/>
                    <a:pt x="48" y="4640"/>
                  </a:cubicBezTo>
                  <a:cubicBezTo>
                    <a:pt x="58" y="4640"/>
                    <a:pt x="68" y="4637"/>
                    <a:pt x="77" y="4628"/>
                  </a:cubicBezTo>
                  <a:lnTo>
                    <a:pt x="2484" y="2496"/>
                  </a:lnTo>
                  <a:lnTo>
                    <a:pt x="2459" y="2660"/>
                  </a:lnTo>
                  <a:cubicBezTo>
                    <a:pt x="2456" y="2686"/>
                    <a:pt x="2478" y="2704"/>
                    <a:pt x="2499" y="2704"/>
                  </a:cubicBezTo>
                  <a:cubicBezTo>
                    <a:pt x="2508" y="2704"/>
                    <a:pt x="2517" y="2700"/>
                    <a:pt x="2525" y="2693"/>
                  </a:cubicBezTo>
                  <a:lnTo>
                    <a:pt x="4022" y="1159"/>
                  </a:lnTo>
                  <a:cubicBezTo>
                    <a:pt x="4218" y="938"/>
                    <a:pt x="4128" y="540"/>
                    <a:pt x="3833" y="282"/>
                  </a:cubicBezTo>
                  <a:lnTo>
                    <a:pt x="3755" y="216"/>
                  </a:lnTo>
                  <a:cubicBezTo>
                    <a:pt x="3594" y="73"/>
                    <a:pt x="3401" y="1"/>
                    <a:pt x="3227" y="1"/>
                  </a:cubicBezTo>
                  <a:close/>
                </a:path>
              </a:pathLst>
            </a:custGeom>
            <a:solidFill>
              <a:srgbClr val="0F0F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559;p25">
              <a:extLst>
                <a:ext uri="{FF2B5EF4-FFF2-40B4-BE49-F238E27FC236}">
                  <a16:creationId xmlns:a16="http://schemas.microsoft.com/office/drawing/2014/main" id="{5199A9E1-CAD9-4CDC-9776-46DCEF79F419}"/>
                </a:ext>
              </a:extLst>
            </p:cNvPr>
            <p:cNvSpPr/>
            <p:nvPr/>
          </p:nvSpPr>
          <p:spPr>
            <a:xfrm>
              <a:off x="1295975" y="1892950"/>
              <a:ext cx="90625" cy="99800"/>
            </a:xfrm>
            <a:custGeom>
              <a:avLst/>
              <a:gdLst/>
              <a:ahLst/>
              <a:cxnLst/>
              <a:rect l="l" t="t" r="r" b="b"/>
              <a:pathLst>
                <a:path w="3625" h="3992" extrusionOk="0">
                  <a:moveTo>
                    <a:pt x="2865" y="0"/>
                  </a:moveTo>
                  <a:cubicBezTo>
                    <a:pt x="2735" y="0"/>
                    <a:pt x="2613" y="47"/>
                    <a:pt x="2529" y="141"/>
                  </a:cubicBezTo>
                  <a:lnTo>
                    <a:pt x="779" y="2511"/>
                  </a:lnTo>
                  <a:cubicBezTo>
                    <a:pt x="760" y="2533"/>
                    <a:pt x="775" y="2560"/>
                    <a:pt x="799" y="2560"/>
                  </a:cubicBezTo>
                  <a:cubicBezTo>
                    <a:pt x="807" y="2560"/>
                    <a:pt x="815" y="2558"/>
                    <a:pt x="824" y="2552"/>
                  </a:cubicBezTo>
                  <a:lnTo>
                    <a:pt x="963" y="2474"/>
                  </a:lnTo>
                  <a:lnTo>
                    <a:pt x="963" y="2474"/>
                  </a:lnTo>
                  <a:lnTo>
                    <a:pt x="16" y="3942"/>
                  </a:lnTo>
                  <a:cubicBezTo>
                    <a:pt x="0" y="3965"/>
                    <a:pt x="21" y="3991"/>
                    <a:pt x="44" y="3991"/>
                  </a:cubicBezTo>
                  <a:cubicBezTo>
                    <a:pt x="51" y="3991"/>
                    <a:pt x="58" y="3989"/>
                    <a:pt x="65" y="3983"/>
                  </a:cubicBezTo>
                  <a:lnTo>
                    <a:pt x="2132" y="2109"/>
                  </a:lnTo>
                  <a:lnTo>
                    <a:pt x="2107" y="2245"/>
                  </a:lnTo>
                  <a:cubicBezTo>
                    <a:pt x="2102" y="2270"/>
                    <a:pt x="2118" y="2287"/>
                    <a:pt x="2136" y="2287"/>
                  </a:cubicBezTo>
                  <a:cubicBezTo>
                    <a:pt x="2145" y="2287"/>
                    <a:pt x="2154" y="2283"/>
                    <a:pt x="2160" y="2273"/>
                  </a:cubicBezTo>
                  <a:lnTo>
                    <a:pt x="3452" y="937"/>
                  </a:lnTo>
                  <a:cubicBezTo>
                    <a:pt x="3624" y="740"/>
                    <a:pt x="3567" y="412"/>
                    <a:pt x="3329" y="207"/>
                  </a:cubicBezTo>
                  <a:lnTo>
                    <a:pt x="3268" y="158"/>
                  </a:lnTo>
                  <a:cubicBezTo>
                    <a:pt x="3148" y="52"/>
                    <a:pt x="3002" y="0"/>
                    <a:pt x="2865" y="0"/>
                  </a:cubicBezTo>
                  <a:close/>
                </a:path>
              </a:pathLst>
            </a:custGeom>
            <a:solidFill>
              <a:srgbClr val="4128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560;p25">
              <a:extLst>
                <a:ext uri="{FF2B5EF4-FFF2-40B4-BE49-F238E27FC236}">
                  <a16:creationId xmlns:a16="http://schemas.microsoft.com/office/drawing/2014/main" id="{1A1AA823-59B6-43F1-BD15-14D08E4C9BAD}"/>
                </a:ext>
              </a:extLst>
            </p:cNvPr>
            <p:cNvSpPr/>
            <p:nvPr/>
          </p:nvSpPr>
          <p:spPr>
            <a:xfrm>
              <a:off x="1320150" y="1899225"/>
              <a:ext cx="59075" cy="65950"/>
            </a:xfrm>
            <a:custGeom>
              <a:avLst/>
              <a:gdLst/>
              <a:ahLst/>
              <a:cxnLst/>
              <a:rect l="l" t="t" r="r" b="b"/>
              <a:pathLst>
                <a:path w="2363" h="2638" extrusionOk="0">
                  <a:moveTo>
                    <a:pt x="496" y="1649"/>
                  </a:moveTo>
                  <a:lnTo>
                    <a:pt x="1616" y="128"/>
                  </a:lnTo>
                  <a:cubicBezTo>
                    <a:pt x="1722" y="1"/>
                    <a:pt x="1948" y="13"/>
                    <a:pt x="2112" y="157"/>
                  </a:cubicBezTo>
                  <a:lnTo>
                    <a:pt x="2153" y="194"/>
                  </a:lnTo>
                  <a:cubicBezTo>
                    <a:pt x="2317" y="337"/>
                    <a:pt x="2362" y="559"/>
                    <a:pt x="2251" y="682"/>
                  </a:cubicBezTo>
                  <a:lnTo>
                    <a:pt x="1419" y="1539"/>
                  </a:lnTo>
                  <a:cubicBezTo>
                    <a:pt x="1407" y="1551"/>
                    <a:pt x="1374" y="1543"/>
                    <a:pt x="1378" y="1518"/>
                  </a:cubicBezTo>
                  <a:lnTo>
                    <a:pt x="1390" y="1436"/>
                  </a:lnTo>
                  <a:lnTo>
                    <a:pt x="58" y="2617"/>
                  </a:lnTo>
                  <a:cubicBezTo>
                    <a:pt x="37" y="2638"/>
                    <a:pt x="0" y="2613"/>
                    <a:pt x="21" y="2588"/>
                  </a:cubicBezTo>
                  <a:lnTo>
                    <a:pt x="615" y="1645"/>
                  </a:lnTo>
                  <a:lnTo>
                    <a:pt x="533" y="1690"/>
                  </a:lnTo>
                  <a:cubicBezTo>
                    <a:pt x="509" y="1703"/>
                    <a:pt x="484" y="1670"/>
                    <a:pt x="496" y="1649"/>
                  </a:cubicBezTo>
                  <a:close/>
                </a:path>
              </a:pathLst>
            </a:custGeom>
            <a:solidFill>
              <a:srgbClr val="753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561;p25">
              <a:extLst>
                <a:ext uri="{FF2B5EF4-FFF2-40B4-BE49-F238E27FC236}">
                  <a16:creationId xmlns:a16="http://schemas.microsoft.com/office/drawing/2014/main" id="{9D275C4A-969B-4645-9F23-DDFB2715714D}"/>
                </a:ext>
              </a:extLst>
            </p:cNvPr>
            <p:cNvSpPr/>
            <p:nvPr/>
          </p:nvSpPr>
          <p:spPr>
            <a:xfrm>
              <a:off x="1332425" y="1900250"/>
              <a:ext cx="44625" cy="41100"/>
            </a:xfrm>
            <a:custGeom>
              <a:avLst/>
              <a:gdLst/>
              <a:ahLst/>
              <a:cxnLst/>
              <a:rect l="l" t="t" r="r" b="b"/>
              <a:pathLst>
                <a:path w="1785" h="1644" extrusionOk="0">
                  <a:moveTo>
                    <a:pt x="1333" y="1"/>
                  </a:moveTo>
                  <a:cubicBezTo>
                    <a:pt x="1250" y="1"/>
                    <a:pt x="1174" y="30"/>
                    <a:pt x="1125" y="87"/>
                  </a:cubicBezTo>
                  <a:lnTo>
                    <a:pt x="18" y="1592"/>
                  </a:lnTo>
                  <a:cubicBezTo>
                    <a:pt x="0" y="1616"/>
                    <a:pt x="18" y="1644"/>
                    <a:pt x="42" y="1644"/>
                  </a:cubicBezTo>
                  <a:cubicBezTo>
                    <a:pt x="46" y="1644"/>
                    <a:pt x="50" y="1643"/>
                    <a:pt x="55" y="1641"/>
                  </a:cubicBezTo>
                  <a:lnTo>
                    <a:pt x="108" y="1608"/>
                  </a:lnTo>
                  <a:lnTo>
                    <a:pt x="1174" y="165"/>
                  </a:lnTo>
                  <a:cubicBezTo>
                    <a:pt x="1225" y="105"/>
                    <a:pt x="1300" y="76"/>
                    <a:pt x="1382" y="76"/>
                  </a:cubicBezTo>
                  <a:cubicBezTo>
                    <a:pt x="1479" y="76"/>
                    <a:pt x="1586" y="116"/>
                    <a:pt x="1674" y="194"/>
                  </a:cubicBezTo>
                  <a:lnTo>
                    <a:pt x="1715" y="231"/>
                  </a:lnTo>
                  <a:cubicBezTo>
                    <a:pt x="1744" y="255"/>
                    <a:pt x="1764" y="280"/>
                    <a:pt x="1785" y="313"/>
                  </a:cubicBezTo>
                  <a:cubicBezTo>
                    <a:pt x="1760" y="255"/>
                    <a:pt x="1719" y="198"/>
                    <a:pt x="1662" y="153"/>
                  </a:cubicBezTo>
                  <a:lnTo>
                    <a:pt x="1621" y="116"/>
                  </a:lnTo>
                  <a:cubicBezTo>
                    <a:pt x="1533" y="39"/>
                    <a:pt x="1428" y="1"/>
                    <a:pt x="1333" y="1"/>
                  </a:cubicBezTo>
                  <a:close/>
                </a:path>
              </a:pathLst>
            </a:custGeom>
            <a:solidFill>
              <a:srgbClr val="2310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562;p25">
              <a:extLst>
                <a:ext uri="{FF2B5EF4-FFF2-40B4-BE49-F238E27FC236}">
                  <a16:creationId xmlns:a16="http://schemas.microsoft.com/office/drawing/2014/main" id="{BBA81DD8-5773-48C2-81EC-2502E6E28D5D}"/>
                </a:ext>
              </a:extLst>
            </p:cNvPr>
            <p:cNvSpPr/>
            <p:nvPr/>
          </p:nvSpPr>
          <p:spPr>
            <a:xfrm>
              <a:off x="1320325" y="1942300"/>
              <a:ext cx="16350" cy="22400"/>
            </a:xfrm>
            <a:custGeom>
              <a:avLst/>
              <a:gdLst/>
              <a:ahLst/>
              <a:cxnLst/>
              <a:rect l="l" t="t" r="r" b="b"/>
              <a:pathLst>
                <a:path w="654" h="896" extrusionOk="0">
                  <a:moveTo>
                    <a:pt x="653" y="0"/>
                  </a:moveTo>
                  <a:lnTo>
                    <a:pt x="506" y="74"/>
                  </a:lnTo>
                  <a:lnTo>
                    <a:pt x="14" y="853"/>
                  </a:lnTo>
                  <a:cubicBezTo>
                    <a:pt x="1" y="875"/>
                    <a:pt x="18" y="895"/>
                    <a:pt x="38" y="895"/>
                  </a:cubicBezTo>
                  <a:cubicBezTo>
                    <a:pt x="43" y="895"/>
                    <a:pt x="49" y="894"/>
                    <a:pt x="55" y="890"/>
                  </a:cubicBezTo>
                  <a:lnTo>
                    <a:pt x="141" y="812"/>
                  </a:lnTo>
                  <a:lnTo>
                    <a:pt x="653" y="0"/>
                  </a:lnTo>
                  <a:close/>
                </a:path>
              </a:pathLst>
            </a:custGeom>
            <a:solidFill>
              <a:srgbClr val="2310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563;p25">
              <a:extLst>
                <a:ext uri="{FF2B5EF4-FFF2-40B4-BE49-F238E27FC236}">
                  <a16:creationId xmlns:a16="http://schemas.microsoft.com/office/drawing/2014/main" id="{2D3548A9-A8D8-4603-A572-A02709C2A645}"/>
                </a:ext>
              </a:extLst>
            </p:cNvPr>
            <p:cNvSpPr/>
            <p:nvPr/>
          </p:nvSpPr>
          <p:spPr>
            <a:xfrm>
              <a:off x="1358675" y="1891925"/>
              <a:ext cx="28025" cy="24650"/>
            </a:xfrm>
            <a:custGeom>
              <a:avLst/>
              <a:gdLst/>
              <a:ahLst/>
              <a:cxnLst/>
              <a:rect l="l" t="t" r="r" b="b"/>
              <a:pathLst>
                <a:path w="1121" h="986" extrusionOk="0">
                  <a:moveTo>
                    <a:pt x="528" y="1"/>
                  </a:moveTo>
                  <a:cubicBezTo>
                    <a:pt x="371" y="1"/>
                    <a:pt x="217" y="73"/>
                    <a:pt x="116" y="211"/>
                  </a:cubicBezTo>
                  <a:lnTo>
                    <a:pt x="30" y="326"/>
                  </a:lnTo>
                  <a:cubicBezTo>
                    <a:pt x="1" y="363"/>
                    <a:pt x="9" y="408"/>
                    <a:pt x="42" y="436"/>
                  </a:cubicBezTo>
                  <a:lnTo>
                    <a:pt x="751" y="970"/>
                  </a:lnTo>
                  <a:cubicBezTo>
                    <a:pt x="767" y="980"/>
                    <a:pt x="784" y="985"/>
                    <a:pt x="800" y="985"/>
                  </a:cubicBezTo>
                  <a:cubicBezTo>
                    <a:pt x="822" y="985"/>
                    <a:pt x="844" y="975"/>
                    <a:pt x="858" y="953"/>
                  </a:cubicBezTo>
                  <a:lnTo>
                    <a:pt x="944" y="834"/>
                  </a:lnTo>
                  <a:cubicBezTo>
                    <a:pt x="1120" y="605"/>
                    <a:pt x="1075" y="281"/>
                    <a:pt x="842" y="108"/>
                  </a:cubicBezTo>
                  <a:cubicBezTo>
                    <a:pt x="747" y="36"/>
                    <a:pt x="637" y="1"/>
                    <a:pt x="528" y="1"/>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564;p25">
              <a:extLst>
                <a:ext uri="{FF2B5EF4-FFF2-40B4-BE49-F238E27FC236}">
                  <a16:creationId xmlns:a16="http://schemas.microsoft.com/office/drawing/2014/main" id="{A092F86E-B8BB-474B-BDD1-BDE4BA93D849}"/>
                </a:ext>
              </a:extLst>
            </p:cNvPr>
            <p:cNvSpPr/>
            <p:nvPr/>
          </p:nvSpPr>
          <p:spPr>
            <a:xfrm>
              <a:off x="1358800" y="1897900"/>
              <a:ext cx="23700" cy="18175"/>
            </a:xfrm>
            <a:custGeom>
              <a:avLst/>
              <a:gdLst/>
              <a:ahLst/>
              <a:cxnLst/>
              <a:rect l="l" t="t" r="r" b="b"/>
              <a:pathLst>
                <a:path w="948" h="727" extrusionOk="0">
                  <a:moveTo>
                    <a:pt x="75" y="0"/>
                  </a:moveTo>
                  <a:cubicBezTo>
                    <a:pt x="56" y="0"/>
                    <a:pt x="37" y="8"/>
                    <a:pt x="25" y="25"/>
                  </a:cubicBezTo>
                  <a:cubicBezTo>
                    <a:pt x="0" y="58"/>
                    <a:pt x="8" y="99"/>
                    <a:pt x="37" y="120"/>
                  </a:cubicBezTo>
                  <a:lnTo>
                    <a:pt x="832" y="714"/>
                  </a:lnTo>
                  <a:cubicBezTo>
                    <a:pt x="842" y="722"/>
                    <a:pt x="855" y="727"/>
                    <a:pt x="868" y="727"/>
                  </a:cubicBezTo>
                  <a:cubicBezTo>
                    <a:pt x="887" y="727"/>
                    <a:pt x="908" y="717"/>
                    <a:pt x="923" y="698"/>
                  </a:cubicBezTo>
                  <a:cubicBezTo>
                    <a:pt x="947" y="669"/>
                    <a:pt x="939" y="628"/>
                    <a:pt x="910" y="608"/>
                  </a:cubicBezTo>
                  <a:lnTo>
                    <a:pt x="115" y="13"/>
                  </a:lnTo>
                  <a:cubicBezTo>
                    <a:pt x="103" y="4"/>
                    <a:pt x="89" y="0"/>
                    <a:pt x="75" y="0"/>
                  </a:cubicBez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565;p25">
              <a:extLst>
                <a:ext uri="{FF2B5EF4-FFF2-40B4-BE49-F238E27FC236}">
                  <a16:creationId xmlns:a16="http://schemas.microsoft.com/office/drawing/2014/main" id="{BC030A4A-EAE8-4C7B-94AC-75B965FF127B}"/>
                </a:ext>
              </a:extLst>
            </p:cNvPr>
            <p:cNvSpPr/>
            <p:nvPr/>
          </p:nvSpPr>
          <p:spPr>
            <a:xfrm>
              <a:off x="1365550" y="1847050"/>
              <a:ext cx="56000" cy="60200"/>
            </a:xfrm>
            <a:custGeom>
              <a:avLst/>
              <a:gdLst/>
              <a:ahLst/>
              <a:cxnLst/>
              <a:rect l="l" t="t" r="r" b="b"/>
              <a:pathLst>
                <a:path w="2240" h="2408" extrusionOk="0">
                  <a:moveTo>
                    <a:pt x="1264" y="1"/>
                  </a:moveTo>
                  <a:lnTo>
                    <a:pt x="1" y="1674"/>
                  </a:lnTo>
                  <a:lnTo>
                    <a:pt x="977" y="2408"/>
                  </a:lnTo>
                  <a:lnTo>
                    <a:pt x="2240" y="735"/>
                  </a:lnTo>
                  <a:lnTo>
                    <a:pt x="1264" y="1"/>
                  </a:lnTo>
                  <a:close/>
                </a:path>
              </a:pathLst>
            </a:custGeom>
            <a:solidFill>
              <a:srgbClr val="F3F2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566;p25">
              <a:extLst>
                <a:ext uri="{FF2B5EF4-FFF2-40B4-BE49-F238E27FC236}">
                  <a16:creationId xmlns:a16="http://schemas.microsoft.com/office/drawing/2014/main" id="{D6632BFF-C178-4E11-AFF7-03B5E722F536}"/>
                </a:ext>
              </a:extLst>
            </p:cNvPr>
            <p:cNvSpPr/>
            <p:nvPr/>
          </p:nvSpPr>
          <p:spPr>
            <a:xfrm>
              <a:off x="1397125" y="1839150"/>
              <a:ext cx="27100" cy="26375"/>
            </a:xfrm>
            <a:custGeom>
              <a:avLst/>
              <a:gdLst/>
              <a:ahLst/>
              <a:cxnLst/>
              <a:rect l="l" t="t" r="r" b="b"/>
              <a:pathLst>
                <a:path w="1084" h="1055" extrusionOk="0">
                  <a:moveTo>
                    <a:pt x="833" y="1"/>
                  </a:moveTo>
                  <a:cubicBezTo>
                    <a:pt x="776" y="1"/>
                    <a:pt x="735" y="26"/>
                    <a:pt x="735" y="26"/>
                  </a:cubicBezTo>
                  <a:lnTo>
                    <a:pt x="1" y="317"/>
                  </a:lnTo>
                  <a:lnTo>
                    <a:pt x="489" y="686"/>
                  </a:lnTo>
                  <a:lnTo>
                    <a:pt x="977" y="1055"/>
                  </a:lnTo>
                  <a:lnTo>
                    <a:pt x="1055" y="263"/>
                  </a:lnTo>
                  <a:cubicBezTo>
                    <a:pt x="1055" y="263"/>
                    <a:pt x="1083" y="140"/>
                    <a:pt x="964" y="50"/>
                  </a:cubicBezTo>
                  <a:cubicBezTo>
                    <a:pt x="918" y="12"/>
                    <a:pt x="872" y="1"/>
                    <a:pt x="833" y="1"/>
                  </a:cubicBez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567;p25">
              <a:extLst>
                <a:ext uri="{FF2B5EF4-FFF2-40B4-BE49-F238E27FC236}">
                  <a16:creationId xmlns:a16="http://schemas.microsoft.com/office/drawing/2014/main" id="{5E1EE664-52E6-4679-A2BC-9BFCAB44DBB2}"/>
                </a:ext>
              </a:extLst>
            </p:cNvPr>
            <p:cNvSpPr/>
            <p:nvPr/>
          </p:nvSpPr>
          <p:spPr>
            <a:xfrm>
              <a:off x="1362175" y="1886175"/>
              <a:ext cx="31175" cy="23900"/>
            </a:xfrm>
            <a:custGeom>
              <a:avLst/>
              <a:gdLst/>
              <a:ahLst/>
              <a:cxnLst/>
              <a:rect l="l" t="t" r="r" b="b"/>
              <a:pathLst>
                <a:path w="1247" h="956" extrusionOk="0">
                  <a:moveTo>
                    <a:pt x="88" y="0"/>
                  </a:moveTo>
                  <a:cubicBezTo>
                    <a:pt x="66" y="0"/>
                    <a:pt x="42" y="11"/>
                    <a:pt x="25" y="31"/>
                  </a:cubicBezTo>
                  <a:cubicBezTo>
                    <a:pt x="0" y="60"/>
                    <a:pt x="13" y="105"/>
                    <a:pt x="41" y="133"/>
                  </a:cubicBezTo>
                  <a:lnTo>
                    <a:pt x="1120" y="941"/>
                  </a:lnTo>
                  <a:cubicBezTo>
                    <a:pt x="1131" y="951"/>
                    <a:pt x="1145" y="955"/>
                    <a:pt x="1159" y="955"/>
                  </a:cubicBezTo>
                  <a:cubicBezTo>
                    <a:pt x="1182" y="955"/>
                    <a:pt x="1205" y="945"/>
                    <a:pt x="1222" y="925"/>
                  </a:cubicBezTo>
                  <a:cubicBezTo>
                    <a:pt x="1247" y="892"/>
                    <a:pt x="1243" y="843"/>
                    <a:pt x="1206" y="822"/>
                  </a:cubicBezTo>
                  <a:lnTo>
                    <a:pt x="128" y="14"/>
                  </a:lnTo>
                  <a:cubicBezTo>
                    <a:pt x="116" y="5"/>
                    <a:pt x="102" y="0"/>
                    <a:pt x="88" y="0"/>
                  </a:cubicBez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568;p25">
              <a:extLst>
                <a:ext uri="{FF2B5EF4-FFF2-40B4-BE49-F238E27FC236}">
                  <a16:creationId xmlns:a16="http://schemas.microsoft.com/office/drawing/2014/main" id="{F0A43BB2-683A-4D5E-A5B0-464747760738}"/>
                </a:ext>
              </a:extLst>
            </p:cNvPr>
            <p:cNvSpPr/>
            <p:nvPr/>
          </p:nvSpPr>
          <p:spPr>
            <a:xfrm>
              <a:off x="1385750" y="1860625"/>
              <a:ext cx="24225" cy="21450"/>
            </a:xfrm>
            <a:custGeom>
              <a:avLst/>
              <a:gdLst/>
              <a:ahLst/>
              <a:cxnLst/>
              <a:rect l="l" t="t" r="r" b="b"/>
              <a:pathLst>
                <a:path w="969" h="858" extrusionOk="0">
                  <a:moveTo>
                    <a:pt x="482" y="1"/>
                  </a:moveTo>
                  <a:cubicBezTo>
                    <a:pt x="354" y="1"/>
                    <a:pt x="228" y="59"/>
                    <a:pt x="144" y="171"/>
                  </a:cubicBezTo>
                  <a:cubicBezTo>
                    <a:pt x="1" y="360"/>
                    <a:pt x="37" y="626"/>
                    <a:pt x="226" y="770"/>
                  </a:cubicBezTo>
                  <a:cubicBezTo>
                    <a:pt x="304" y="829"/>
                    <a:pt x="394" y="857"/>
                    <a:pt x="484" y="857"/>
                  </a:cubicBezTo>
                  <a:cubicBezTo>
                    <a:pt x="613" y="857"/>
                    <a:pt x="740" y="799"/>
                    <a:pt x="825" y="688"/>
                  </a:cubicBezTo>
                  <a:cubicBezTo>
                    <a:pt x="968" y="499"/>
                    <a:pt x="935" y="233"/>
                    <a:pt x="743" y="89"/>
                  </a:cubicBezTo>
                  <a:cubicBezTo>
                    <a:pt x="664" y="30"/>
                    <a:pt x="573" y="1"/>
                    <a:pt x="482" y="1"/>
                  </a:cubicBez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569;p25">
              <a:extLst>
                <a:ext uri="{FF2B5EF4-FFF2-40B4-BE49-F238E27FC236}">
                  <a16:creationId xmlns:a16="http://schemas.microsoft.com/office/drawing/2014/main" id="{2A0B0B89-2061-46D1-879B-5F27E8757B19}"/>
                </a:ext>
              </a:extLst>
            </p:cNvPr>
            <p:cNvSpPr/>
            <p:nvPr/>
          </p:nvSpPr>
          <p:spPr>
            <a:xfrm>
              <a:off x="1369150" y="1881400"/>
              <a:ext cx="26375" cy="21050"/>
            </a:xfrm>
            <a:custGeom>
              <a:avLst/>
              <a:gdLst/>
              <a:ahLst/>
              <a:cxnLst/>
              <a:rect l="l" t="t" r="r" b="b"/>
              <a:pathLst>
                <a:path w="1055" h="842" extrusionOk="0">
                  <a:moveTo>
                    <a:pt x="78" y="0"/>
                  </a:moveTo>
                  <a:lnTo>
                    <a:pt x="0" y="107"/>
                  </a:lnTo>
                  <a:lnTo>
                    <a:pt x="972" y="841"/>
                  </a:lnTo>
                  <a:lnTo>
                    <a:pt x="1054" y="734"/>
                  </a:lnTo>
                  <a:lnTo>
                    <a:pt x="78" y="0"/>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570;p25">
              <a:extLst>
                <a:ext uri="{FF2B5EF4-FFF2-40B4-BE49-F238E27FC236}">
                  <a16:creationId xmlns:a16="http://schemas.microsoft.com/office/drawing/2014/main" id="{729FA169-3FF5-49DC-83F4-6283AE82BE40}"/>
                </a:ext>
              </a:extLst>
            </p:cNvPr>
            <p:cNvSpPr/>
            <p:nvPr/>
          </p:nvSpPr>
          <p:spPr>
            <a:xfrm>
              <a:off x="1346600" y="1865400"/>
              <a:ext cx="36600" cy="20850"/>
            </a:xfrm>
            <a:custGeom>
              <a:avLst/>
              <a:gdLst/>
              <a:ahLst/>
              <a:cxnLst/>
              <a:rect l="l" t="t" r="r" b="b"/>
              <a:pathLst>
                <a:path w="1464" h="834" extrusionOk="0">
                  <a:moveTo>
                    <a:pt x="1464" y="1"/>
                  </a:moveTo>
                  <a:lnTo>
                    <a:pt x="709" y="83"/>
                  </a:lnTo>
                  <a:cubicBezTo>
                    <a:pt x="709" y="83"/>
                    <a:pt x="562" y="91"/>
                    <a:pt x="451" y="234"/>
                  </a:cubicBezTo>
                  <a:lnTo>
                    <a:pt x="0" y="833"/>
                  </a:lnTo>
                  <a:lnTo>
                    <a:pt x="0" y="833"/>
                  </a:lnTo>
                  <a:lnTo>
                    <a:pt x="660" y="649"/>
                  </a:lnTo>
                  <a:cubicBezTo>
                    <a:pt x="660" y="649"/>
                    <a:pt x="680" y="644"/>
                    <a:pt x="711" y="644"/>
                  </a:cubicBezTo>
                  <a:cubicBezTo>
                    <a:pt x="761" y="644"/>
                    <a:pt x="840" y="656"/>
                    <a:pt x="923" y="718"/>
                  </a:cubicBezTo>
                  <a:lnTo>
                    <a:pt x="1464" y="1"/>
                  </a:ln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571;p25">
              <a:extLst>
                <a:ext uri="{FF2B5EF4-FFF2-40B4-BE49-F238E27FC236}">
                  <a16:creationId xmlns:a16="http://schemas.microsoft.com/office/drawing/2014/main" id="{72096BEA-458A-4ADD-892C-BBF774950388}"/>
                </a:ext>
              </a:extLst>
            </p:cNvPr>
            <p:cNvSpPr/>
            <p:nvPr/>
          </p:nvSpPr>
          <p:spPr>
            <a:xfrm>
              <a:off x="1345775" y="1867450"/>
              <a:ext cx="19400" cy="23200"/>
            </a:xfrm>
            <a:custGeom>
              <a:avLst/>
              <a:gdLst/>
              <a:ahLst/>
              <a:cxnLst/>
              <a:rect l="l" t="t" r="r" b="b"/>
              <a:pathLst>
                <a:path w="776" h="928" extrusionOk="0">
                  <a:moveTo>
                    <a:pt x="775" y="1"/>
                  </a:moveTo>
                  <a:lnTo>
                    <a:pt x="775" y="1"/>
                  </a:lnTo>
                  <a:cubicBezTo>
                    <a:pt x="591" y="21"/>
                    <a:pt x="505" y="136"/>
                    <a:pt x="505" y="136"/>
                  </a:cubicBezTo>
                  <a:lnTo>
                    <a:pt x="45" y="743"/>
                  </a:lnTo>
                  <a:cubicBezTo>
                    <a:pt x="0" y="800"/>
                    <a:pt x="17" y="882"/>
                    <a:pt x="74" y="927"/>
                  </a:cubicBezTo>
                  <a:lnTo>
                    <a:pt x="775" y="1"/>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572;p25">
              <a:extLst>
                <a:ext uri="{FF2B5EF4-FFF2-40B4-BE49-F238E27FC236}">
                  <a16:creationId xmlns:a16="http://schemas.microsoft.com/office/drawing/2014/main" id="{397311A1-5375-4C74-ADB6-F83B274C6811}"/>
                </a:ext>
              </a:extLst>
            </p:cNvPr>
            <p:cNvSpPr/>
            <p:nvPr/>
          </p:nvSpPr>
          <p:spPr>
            <a:xfrm>
              <a:off x="1362775" y="1866125"/>
              <a:ext cx="13675" cy="15800"/>
            </a:xfrm>
            <a:custGeom>
              <a:avLst/>
              <a:gdLst/>
              <a:ahLst/>
              <a:cxnLst/>
              <a:rect l="l" t="t" r="r" b="b"/>
              <a:pathLst>
                <a:path w="547" h="632" extrusionOk="0">
                  <a:moveTo>
                    <a:pt x="546" y="0"/>
                  </a:moveTo>
                  <a:lnTo>
                    <a:pt x="468" y="13"/>
                  </a:lnTo>
                  <a:lnTo>
                    <a:pt x="1" y="632"/>
                  </a:lnTo>
                  <a:lnTo>
                    <a:pt x="1" y="632"/>
                  </a:lnTo>
                  <a:lnTo>
                    <a:pt x="17" y="628"/>
                  </a:lnTo>
                  <a:cubicBezTo>
                    <a:pt x="17" y="628"/>
                    <a:pt x="42" y="620"/>
                    <a:pt x="79" y="620"/>
                  </a:cubicBezTo>
                  <a:lnTo>
                    <a:pt x="546" y="0"/>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573;p25">
              <a:extLst>
                <a:ext uri="{FF2B5EF4-FFF2-40B4-BE49-F238E27FC236}">
                  <a16:creationId xmlns:a16="http://schemas.microsoft.com/office/drawing/2014/main" id="{A60C1CBD-212C-4239-B3CA-C17265B16CFF}"/>
                </a:ext>
              </a:extLst>
            </p:cNvPr>
            <p:cNvSpPr/>
            <p:nvPr/>
          </p:nvSpPr>
          <p:spPr>
            <a:xfrm>
              <a:off x="1393950" y="1883850"/>
              <a:ext cx="17550" cy="41050"/>
            </a:xfrm>
            <a:custGeom>
              <a:avLst/>
              <a:gdLst/>
              <a:ahLst/>
              <a:cxnLst/>
              <a:rect l="l" t="t" r="r" b="b"/>
              <a:pathLst>
                <a:path w="702" h="1642" extrusionOk="0">
                  <a:moveTo>
                    <a:pt x="546" y="1"/>
                  </a:moveTo>
                  <a:lnTo>
                    <a:pt x="1" y="723"/>
                  </a:lnTo>
                  <a:cubicBezTo>
                    <a:pt x="140" y="821"/>
                    <a:pt x="140" y="952"/>
                    <a:pt x="140" y="952"/>
                  </a:cubicBezTo>
                  <a:lnTo>
                    <a:pt x="144" y="1641"/>
                  </a:lnTo>
                  <a:lnTo>
                    <a:pt x="595" y="1038"/>
                  </a:lnTo>
                  <a:cubicBezTo>
                    <a:pt x="702" y="895"/>
                    <a:pt x="673" y="747"/>
                    <a:pt x="673" y="747"/>
                  </a:cubicBezTo>
                  <a:lnTo>
                    <a:pt x="546" y="1"/>
                  </a:ln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574;p25">
              <a:extLst>
                <a:ext uri="{FF2B5EF4-FFF2-40B4-BE49-F238E27FC236}">
                  <a16:creationId xmlns:a16="http://schemas.microsoft.com/office/drawing/2014/main" id="{E45ABCC8-9B31-4DD0-BDB2-3C43062D936B}"/>
                </a:ext>
              </a:extLst>
            </p:cNvPr>
            <p:cNvSpPr/>
            <p:nvPr/>
          </p:nvSpPr>
          <p:spPr>
            <a:xfrm>
              <a:off x="1393225" y="1901900"/>
              <a:ext cx="18175" cy="23875"/>
            </a:xfrm>
            <a:custGeom>
              <a:avLst/>
              <a:gdLst/>
              <a:ahLst/>
              <a:cxnLst/>
              <a:rect l="l" t="t" r="r" b="b"/>
              <a:pathLst>
                <a:path w="727" h="955" extrusionOk="0">
                  <a:moveTo>
                    <a:pt x="702" y="1"/>
                  </a:moveTo>
                  <a:lnTo>
                    <a:pt x="1" y="927"/>
                  </a:lnTo>
                  <a:cubicBezTo>
                    <a:pt x="23" y="946"/>
                    <a:pt x="51" y="955"/>
                    <a:pt x="79" y="955"/>
                  </a:cubicBezTo>
                  <a:cubicBezTo>
                    <a:pt x="120" y="955"/>
                    <a:pt x="161" y="936"/>
                    <a:pt x="185" y="903"/>
                  </a:cubicBezTo>
                  <a:lnTo>
                    <a:pt x="641" y="296"/>
                  </a:lnTo>
                  <a:cubicBezTo>
                    <a:pt x="641" y="296"/>
                    <a:pt x="727" y="181"/>
                    <a:pt x="702" y="1"/>
                  </a:cubicBez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75;p25">
              <a:extLst>
                <a:ext uri="{FF2B5EF4-FFF2-40B4-BE49-F238E27FC236}">
                  <a16:creationId xmlns:a16="http://schemas.microsoft.com/office/drawing/2014/main" id="{E075B515-21FF-4832-94F1-2DE25BD0E9C7}"/>
                </a:ext>
              </a:extLst>
            </p:cNvPr>
            <p:cNvSpPr/>
            <p:nvPr/>
          </p:nvSpPr>
          <p:spPr>
            <a:xfrm>
              <a:off x="1397125" y="1890625"/>
              <a:ext cx="12025" cy="17350"/>
            </a:xfrm>
            <a:custGeom>
              <a:avLst/>
              <a:gdLst/>
              <a:ahLst/>
              <a:cxnLst/>
              <a:rect l="l" t="t" r="r" b="b"/>
              <a:pathLst>
                <a:path w="481" h="694" extrusionOk="0">
                  <a:moveTo>
                    <a:pt x="468" y="0"/>
                  </a:moveTo>
                  <a:lnTo>
                    <a:pt x="1" y="620"/>
                  </a:lnTo>
                  <a:cubicBezTo>
                    <a:pt x="13" y="657"/>
                    <a:pt x="13" y="681"/>
                    <a:pt x="13" y="681"/>
                  </a:cubicBezTo>
                  <a:lnTo>
                    <a:pt x="13" y="693"/>
                  </a:lnTo>
                  <a:lnTo>
                    <a:pt x="480" y="70"/>
                  </a:lnTo>
                  <a:lnTo>
                    <a:pt x="468" y="0"/>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576;p25">
              <a:extLst>
                <a:ext uri="{FF2B5EF4-FFF2-40B4-BE49-F238E27FC236}">
                  <a16:creationId xmlns:a16="http://schemas.microsoft.com/office/drawing/2014/main" id="{4869FA79-D99A-41B7-9847-34497E5DD508}"/>
                </a:ext>
              </a:extLst>
            </p:cNvPr>
            <p:cNvSpPr/>
            <p:nvPr/>
          </p:nvSpPr>
          <p:spPr>
            <a:xfrm>
              <a:off x="1388725" y="1862800"/>
              <a:ext cx="18475" cy="17050"/>
            </a:xfrm>
            <a:custGeom>
              <a:avLst/>
              <a:gdLst/>
              <a:ahLst/>
              <a:cxnLst/>
              <a:rect l="l" t="t" r="r" b="b"/>
              <a:pathLst>
                <a:path w="739" h="682" extrusionOk="0">
                  <a:moveTo>
                    <a:pt x="368" y="1"/>
                  </a:moveTo>
                  <a:cubicBezTo>
                    <a:pt x="241" y="1"/>
                    <a:pt x="115" y="72"/>
                    <a:pt x="54" y="203"/>
                  </a:cubicBezTo>
                  <a:cubicBezTo>
                    <a:pt x="0" y="330"/>
                    <a:pt x="25" y="478"/>
                    <a:pt x="119" y="576"/>
                  </a:cubicBezTo>
                  <a:cubicBezTo>
                    <a:pt x="186" y="647"/>
                    <a:pt x="275" y="681"/>
                    <a:pt x="363" y="681"/>
                  </a:cubicBezTo>
                  <a:cubicBezTo>
                    <a:pt x="479" y="681"/>
                    <a:pt x="595" y="621"/>
                    <a:pt x="661" y="507"/>
                  </a:cubicBezTo>
                  <a:cubicBezTo>
                    <a:pt x="739" y="371"/>
                    <a:pt x="706" y="191"/>
                    <a:pt x="583" y="80"/>
                  </a:cubicBezTo>
                  <a:cubicBezTo>
                    <a:pt x="520" y="26"/>
                    <a:pt x="444" y="1"/>
                    <a:pt x="368" y="1"/>
                  </a:cubicBezTo>
                  <a:close/>
                </a:path>
              </a:pathLst>
            </a:custGeom>
            <a:solidFill>
              <a:srgbClr val="0A00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577;p25">
              <a:extLst>
                <a:ext uri="{FF2B5EF4-FFF2-40B4-BE49-F238E27FC236}">
                  <a16:creationId xmlns:a16="http://schemas.microsoft.com/office/drawing/2014/main" id="{3BAD0DED-B174-455E-A714-AB99F4D42368}"/>
                </a:ext>
              </a:extLst>
            </p:cNvPr>
            <p:cNvSpPr/>
            <p:nvPr/>
          </p:nvSpPr>
          <p:spPr>
            <a:xfrm>
              <a:off x="1399175" y="1864900"/>
              <a:ext cx="750" cy="125"/>
            </a:xfrm>
            <a:custGeom>
              <a:avLst/>
              <a:gdLst/>
              <a:ahLst/>
              <a:cxnLst/>
              <a:rect l="l" t="t" r="r" b="b"/>
              <a:pathLst>
                <a:path w="30" h="5" fill="none" extrusionOk="0">
                  <a:moveTo>
                    <a:pt x="1" y="0"/>
                  </a:moveTo>
                  <a:cubicBezTo>
                    <a:pt x="13" y="0"/>
                    <a:pt x="17" y="4"/>
                    <a:pt x="29" y="4"/>
                  </a:cubicBezTo>
                </a:path>
              </a:pathLst>
            </a:custGeom>
            <a:noFill/>
            <a:ln w="400" cap="rnd" cmpd="sng">
              <a:solidFill>
                <a:srgbClr val="F3F2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578;p25">
              <a:extLst>
                <a:ext uri="{FF2B5EF4-FFF2-40B4-BE49-F238E27FC236}">
                  <a16:creationId xmlns:a16="http://schemas.microsoft.com/office/drawing/2014/main" id="{BFAABF0D-5676-4C67-8C72-DD439202DB4E}"/>
                </a:ext>
              </a:extLst>
            </p:cNvPr>
            <p:cNvSpPr/>
            <p:nvPr/>
          </p:nvSpPr>
          <p:spPr>
            <a:xfrm>
              <a:off x="1393850" y="1864700"/>
              <a:ext cx="4525" cy="1450"/>
            </a:xfrm>
            <a:custGeom>
              <a:avLst/>
              <a:gdLst/>
              <a:ahLst/>
              <a:cxnLst/>
              <a:rect l="l" t="t" r="r" b="b"/>
              <a:pathLst>
                <a:path w="181" h="58" fill="none" extrusionOk="0">
                  <a:moveTo>
                    <a:pt x="0" y="57"/>
                  </a:moveTo>
                  <a:cubicBezTo>
                    <a:pt x="50" y="16"/>
                    <a:pt x="119" y="0"/>
                    <a:pt x="181" y="8"/>
                  </a:cubicBezTo>
                </a:path>
              </a:pathLst>
            </a:custGeom>
            <a:noFill/>
            <a:ln w="400" cap="rnd" cmpd="sng">
              <a:solidFill>
                <a:srgbClr val="F3F2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0" name="Picture 29" descr="download (1)">
            <a:extLst>
              <a:ext uri="{FF2B5EF4-FFF2-40B4-BE49-F238E27FC236}">
                <a16:creationId xmlns:a16="http://schemas.microsoft.com/office/drawing/2014/main" id="{231DC91E-809F-48D3-B4C3-6AB907C82C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4" y="0"/>
            <a:ext cx="1267265" cy="7865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 name="Picture 30">
            <a:extLst>
              <a:ext uri="{FF2B5EF4-FFF2-40B4-BE49-F238E27FC236}">
                <a16:creationId xmlns:a16="http://schemas.microsoft.com/office/drawing/2014/main" id="{2607744D-E7B0-4FCB-B66C-46D826B3A40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56489" y="1572859"/>
            <a:ext cx="4660026" cy="3296403"/>
          </a:xfrm>
          <a:prstGeom prst="rect">
            <a:avLst/>
          </a:prstGeom>
        </p:spPr>
      </p:pic>
    </p:spTree>
    <p:extLst>
      <p:ext uri="{BB962C8B-B14F-4D97-AF65-F5344CB8AC3E}">
        <p14:creationId xmlns:p14="http://schemas.microsoft.com/office/powerpoint/2010/main" val="40907369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548"/>
        <p:cNvGrpSpPr/>
        <p:nvPr/>
      </p:nvGrpSpPr>
      <p:grpSpPr>
        <a:xfrm>
          <a:off x="0" y="0"/>
          <a:ext cx="0" cy="0"/>
          <a:chOff x="0" y="0"/>
          <a:chExt cx="0" cy="0"/>
        </a:xfrm>
      </p:grpSpPr>
      <p:sp>
        <p:nvSpPr>
          <p:cNvPr id="4" name="Rectangle 3">
            <a:extLst>
              <a:ext uri="{FF2B5EF4-FFF2-40B4-BE49-F238E27FC236}">
                <a16:creationId xmlns:a16="http://schemas.microsoft.com/office/drawing/2014/main" id="{59D69C9F-46AC-4396-B023-9DAB2FA8A561}"/>
              </a:ext>
            </a:extLst>
          </p:cNvPr>
          <p:cNvSpPr/>
          <p:nvPr/>
        </p:nvSpPr>
        <p:spPr>
          <a:xfrm>
            <a:off x="771160" y="184499"/>
            <a:ext cx="7630685" cy="600293"/>
          </a:xfrm>
          <a:prstGeom prst="rect">
            <a:avLst/>
          </a:prstGeom>
        </p:spPr>
        <p:txBody>
          <a:bodyPr wrap="square">
            <a:spAutoFit/>
          </a:bodyPr>
          <a:lstStyle/>
          <a:p>
            <a:pPr algn="ctr">
              <a:lnSpc>
                <a:spcPct val="150000"/>
              </a:lnSpc>
            </a:pPr>
            <a:r>
              <a:rPr lang="en-US" sz="2500" b="1" dirty="0">
                <a:latin typeface="Times New Roman" panose="02020603050405020304" pitchFamily="18" charset="0"/>
                <a:ea typeface="Tahoma" panose="020B0604030504040204" pitchFamily="34" charset="0"/>
                <a:cs typeface="Times New Roman" panose="02020603050405020304" pitchFamily="18" charset="0"/>
              </a:rPr>
              <a:t>4.5 </a:t>
            </a:r>
            <a:r>
              <a:rPr lang="vi-VN" sz="2500" b="1" dirty="0">
                <a:latin typeface="Times New Roman" panose="02020603050405020304" pitchFamily="18" charset="0"/>
                <a:ea typeface="Tahoma" panose="020B0604030504040204" pitchFamily="34" charset="0"/>
                <a:cs typeface="Times New Roman" panose="02020603050405020304" pitchFamily="18" charset="0"/>
              </a:rPr>
              <a:t>Sơ</a:t>
            </a:r>
            <a:r>
              <a:rPr lang="en-US" sz="2500" b="1" dirty="0">
                <a:latin typeface="Times New Roman" panose="02020603050405020304" pitchFamily="18" charset="0"/>
                <a:ea typeface="Tahoma" panose="020B0604030504040204" pitchFamily="34" charset="0"/>
                <a:cs typeface="Times New Roman" panose="02020603050405020304" pitchFamily="18" charset="0"/>
              </a:rPr>
              <a:t> </a:t>
            </a:r>
            <a:r>
              <a:rPr lang="en-US" sz="2500" b="1" dirty="0" err="1">
                <a:latin typeface="Times New Roman" panose="02020603050405020304" pitchFamily="18" charset="0"/>
                <a:ea typeface="Tahoma" panose="020B0604030504040204" pitchFamily="34" charset="0"/>
                <a:cs typeface="Times New Roman" panose="02020603050405020304" pitchFamily="18" charset="0"/>
              </a:rPr>
              <a:t>đồ</a:t>
            </a:r>
            <a:r>
              <a:rPr lang="en-US" sz="2500" b="1" dirty="0">
                <a:latin typeface="Times New Roman" panose="02020603050405020304" pitchFamily="18" charset="0"/>
                <a:ea typeface="Tahoma" panose="020B0604030504040204" pitchFamily="34" charset="0"/>
                <a:cs typeface="Times New Roman" panose="02020603050405020304" pitchFamily="18" charset="0"/>
              </a:rPr>
              <a:t> </a:t>
            </a:r>
            <a:r>
              <a:rPr lang="en-US" sz="2500" b="1" dirty="0" err="1">
                <a:latin typeface="Times New Roman" panose="02020603050405020304" pitchFamily="18" charset="0"/>
                <a:ea typeface="Tahoma" panose="020B0604030504040204" pitchFamily="34" charset="0"/>
                <a:cs typeface="Times New Roman" panose="02020603050405020304" pitchFamily="18" charset="0"/>
              </a:rPr>
              <a:t>tổng</a:t>
            </a:r>
            <a:r>
              <a:rPr lang="en-US" sz="2500" b="1" dirty="0">
                <a:latin typeface="Times New Roman" panose="02020603050405020304" pitchFamily="18" charset="0"/>
                <a:ea typeface="Tahoma" panose="020B0604030504040204" pitchFamily="34" charset="0"/>
                <a:cs typeface="Times New Roman" panose="02020603050405020304" pitchFamily="18" charset="0"/>
              </a:rPr>
              <a:t> </a:t>
            </a:r>
            <a:r>
              <a:rPr lang="en-US" sz="2500" b="1" dirty="0" err="1">
                <a:latin typeface="Times New Roman" panose="02020603050405020304" pitchFamily="18" charset="0"/>
                <a:ea typeface="Tahoma" panose="020B0604030504040204" pitchFamily="34" charset="0"/>
                <a:cs typeface="Times New Roman" panose="02020603050405020304" pitchFamily="18" charset="0"/>
              </a:rPr>
              <a:t>quát</a:t>
            </a:r>
            <a:endParaRPr lang="en-US" sz="2500" b="1" dirty="0">
              <a:latin typeface="Times New Roman" panose="02020603050405020304" pitchFamily="18" charset="0"/>
              <a:ea typeface="Tahoma" panose="020B0604030504040204" pitchFamily="34" charset="0"/>
              <a:cs typeface="Times New Roman" panose="02020603050405020304" pitchFamily="18" charset="0"/>
            </a:endParaRPr>
          </a:p>
        </p:txBody>
      </p:sp>
      <p:grpSp>
        <p:nvGrpSpPr>
          <p:cNvPr id="7" name="Google Shape;2557;p25">
            <a:extLst>
              <a:ext uri="{FF2B5EF4-FFF2-40B4-BE49-F238E27FC236}">
                <a16:creationId xmlns:a16="http://schemas.microsoft.com/office/drawing/2014/main" id="{459571AF-D08C-4517-88CF-80218F430BB2}"/>
              </a:ext>
            </a:extLst>
          </p:cNvPr>
          <p:cNvGrpSpPr/>
          <p:nvPr/>
        </p:nvGrpSpPr>
        <p:grpSpPr>
          <a:xfrm rot="-8839275">
            <a:off x="7489684" y="419288"/>
            <a:ext cx="1158604" cy="1369064"/>
            <a:chOff x="1286350" y="1839150"/>
            <a:chExt cx="137875" cy="164775"/>
          </a:xfrm>
        </p:grpSpPr>
        <p:sp>
          <p:nvSpPr>
            <p:cNvPr id="8" name="Google Shape;2558;p25">
              <a:extLst>
                <a:ext uri="{FF2B5EF4-FFF2-40B4-BE49-F238E27FC236}">
                  <a16:creationId xmlns:a16="http://schemas.microsoft.com/office/drawing/2014/main" id="{C564317E-ECA9-4CD0-9471-BF55D1796060}"/>
                </a:ext>
              </a:extLst>
            </p:cNvPr>
            <p:cNvSpPr/>
            <p:nvPr/>
          </p:nvSpPr>
          <p:spPr>
            <a:xfrm>
              <a:off x="1286350" y="1887900"/>
              <a:ext cx="105475" cy="116025"/>
            </a:xfrm>
            <a:custGeom>
              <a:avLst/>
              <a:gdLst/>
              <a:ahLst/>
              <a:cxnLst/>
              <a:rect l="l" t="t" r="r" b="b"/>
              <a:pathLst>
                <a:path w="4219" h="4641" extrusionOk="0">
                  <a:moveTo>
                    <a:pt x="3227" y="1"/>
                  </a:moveTo>
                  <a:cubicBezTo>
                    <a:pt x="3081" y="1"/>
                    <a:pt x="2949" y="52"/>
                    <a:pt x="2861" y="155"/>
                  </a:cubicBezTo>
                  <a:lnTo>
                    <a:pt x="860" y="2894"/>
                  </a:lnTo>
                  <a:cubicBezTo>
                    <a:pt x="842" y="2922"/>
                    <a:pt x="868" y="2957"/>
                    <a:pt x="903" y="2957"/>
                  </a:cubicBezTo>
                  <a:cubicBezTo>
                    <a:pt x="907" y="2957"/>
                    <a:pt x="912" y="2957"/>
                    <a:pt x="918" y="2955"/>
                  </a:cubicBezTo>
                  <a:lnTo>
                    <a:pt x="1090" y="2861"/>
                  </a:lnTo>
                  <a:lnTo>
                    <a:pt x="15" y="4579"/>
                  </a:lnTo>
                  <a:cubicBezTo>
                    <a:pt x="0" y="4610"/>
                    <a:pt x="21" y="4640"/>
                    <a:pt x="48" y="4640"/>
                  </a:cubicBezTo>
                  <a:cubicBezTo>
                    <a:pt x="58" y="4640"/>
                    <a:pt x="68" y="4637"/>
                    <a:pt x="77" y="4628"/>
                  </a:cubicBezTo>
                  <a:lnTo>
                    <a:pt x="2484" y="2496"/>
                  </a:lnTo>
                  <a:lnTo>
                    <a:pt x="2459" y="2660"/>
                  </a:lnTo>
                  <a:cubicBezTo>
                    <a:pt x="2456" y="2686"/>
                    <a:pt x="2478" y="2704"/>
                    <a:pt x="2499" y="2704"/>
                  </a:cubicBezTo>
                  <a:cubicBezTo>
                    <a:pt x="2508" y="2704"/>
                    <a:pt x="2517" y="2700"/>
                    <a:pt x="2525" y="2693"/>
                  </a:cubicBezTo>
                  <a:lnTo>
                    <a:pt x="4022" y="1159"/>
                  </a:lnTo>
                  <a:cubicBezTo>
                    <a:pt x="4218" y="938"/>
                    <a:pt x="4128" y="540"/>
                    <a:pt x="3833" y="282"/>
                  </a:cubicBezTo>
                  <a:lnTo>
                    <a:pt x="3755" y="216"/>
                  </a:lnTo>
                  <a:cubicBezTo>
                    <a:pt x="3594" y="73"/>
                    <a:pt x="3401" y="1"/>
                    <a:pt x="3227" y="1"/>
                  </a:cubicBezTo>
                  <a:close/>
                </a:path>
              </a:pathLst>
            </a:custGeom>
            <a:solidFill>
              <a:srgbClr val="0F0F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559;p25">
              <a:extLst>
                <a:ext uri="{FF2B5EF4-FFF2-40B4-BE49-F238E27FC236}">
                  <a16:creationId xmlns:a16="http://schemas.microsoft.com/office/drawing/2014/main" id="{5199A9E1-CAD9-4CDC-9776-46DCEF79F419}"/>
                </a:ext>
              </a:extLst>
            </p:cNvPr>
            <p:cNvSpPr/>
            <p:nvPr/>
          </p:nvSpPr>
          <p:spPr>
            <a:xfrm>
              <a:off x="1295975" y="1892950"/>
              <a:ext cx="90625" cy="99800"/>
            </a:xfrm>
            <a:custGeom>
              <a:avLst/>
              <a:gdLst/>
              <a:ahLst/>
              <a:cxnLst/>
              <a:rect l="l" t="t" r="r" b="b"/>
              <a:pathLst>
                <a:path w="3625" h="3992" extrusionOk="0">
                  <a:moveTo>
                    <a:pt x="2865" y="0"/>
                  </a:moveTo>
                  <a:cubicBezTo>
                    <a:pt x="2735" y="0"/>
                    <a:pt x="2613" y="47"/>
                    <a:pt x="2529" y="141"/>
                  </a:cubicBezTo>
                  <a:lnTo>
                    <a:pt x="779" y="2511"/>
                  </a:lnTo>
                  <a:cubicBezTo>
                    <a:pt x="760" y="2533"/>
                    <a:pt x="775" y="2560"/>
                    <a:pt x="799" y="2560"/>
                  </a:cubicBezTo>
                  <a:cubicBezTo>
                    <a:pt x="807" y="2560"/>
                    <a:pt x="815" y="2558"/>
                    <a:pt x="824" y="2552"/>
                  </a:cubicBezTo>
                  <a:lnTo>
                    <a:pt x="963" y="2474"/>
                  </a:lnTo>
                  <a:lnTo>
                    <a:pt x="963" y="2474"/>
                  </a:lnTo>
                  <a:lnTo>
                    <a:pt x="16" y="3942"/>
                  </a:lnTo>
                  <a:cubicBezTo>
                    <a:pt x="0" y="3965"/>
                    <a:pt x="21" y="3991"/>
                    <a:pt x="44" y="3991"/>
                  </a:cubicBezTo>
                  <a:cubicBezTo>
                    <a:pt x="51" y="3991"/>
                    <a:pt x="58" y="3989"/>
                    <a:pt x="65" y="3983"/>
                  </a:cubicBezTo>
                  <a:lnTo>
                    <a:pt x="2132" y="2109"/>
                  </a:lnTo>
                  <a:lnTo>
                    <a:pt x="2107" y="2245"/>
                  </a:lnTo>
                  <a:cubicBezTo>
                    <a:pt x="2102" y="2270"/>
                    <a:pt x="2118" y="2287"/>
                    <a:pt x="2136" y="2287"/>
                  </a:cubicBezTo>
                  <a:cubicBezTo>
                    <a:pt x="2145" y="2287"/>
                    <a:pt x="2154" y="2283"/>
                    <a:pt x="2160" y="2273"/>
                  </a:cubicBezTo>
                  <a:lnTo>
                    <a:pt x="3452" y="937"/>
                  </a:lnTo>
                  <a:cubicBezTo>
                    <a:pt x="3624" y="740"/>
                    <a:pt x="3567" y="412"/>
                    <a:pt x="3329" y="207"/>
                  </a:cubicBezTo>
                  <a:lnTo>
                    <a:pt x="3268" y="158"/>
                  </a:lnTo>
                  <a:cubicBezTo>
                    <a:pt x="3148" y="52"/>
                    <a:pt x="3002" y="0"/>
                    <a:pt x="2865" y="0"/>
                  </a:cubicBezTo>
                  <a:close/>
                </a:path>
              </a:pathLst>
            </a:custGeom>
            <a:solidFill>
              <a:srgbClr val="4128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560;p25">
              <a:extLst>
                <a:ext uri="{FF2B5EF4-FFF2-40B4-BE49-F238E27FC236}">
                  <a16:creationId xmlns:a16="http://schemas.microsoft.com/office/drawing/2014/main" id="{1A1AA823-59B6-43F1-BD15-14D08E4C9BAD}"/>
                </a:ext>
              </a:extLst>
            </p:cNvPr>
            <p:cNvSpPr/>
            <p:nvPr/>
          </p:nvSpPr>
          <p:spPr>
            <a:xfrm>
              <a:off x="1320150" y="1899225"/>
              <a:ext cx="59075" cy="65950"/>
            </a:xfrm>
            <a:custGeom>
              <a:avLst/>
              <a:gdLst/>
              <a:ahLst/>
              <a:cxnLst/>
              <a:rect l="l" t="t" r="r" b="b"/>
              <a:pathLst>
                <a:path w="2363" h="2638" extrusionOk="0">
                  <a:moveTo>
                    <a:pt x="496" y="1649"/>
                  </a:moveTo>
                  <a:lnTo>
                    <a:pt x="1616" y="128"/>
                  </a:lnTo>
                  <a:cubicBezTo>
                    <a:pt x="1722" y="1"/>
                    <a:pt x="1948" y="13"/>
                    <a:pt x="2112" y="157"/>
                  </a:cubicBezTo>
                  <a:lnTo>
                    <a:pt x="2153" y="194"/>
                  </a:lnTo>
                  <a:cubicBezTo>
                    <a:pt x="2317" y="337"/>
                    <a:pt x="2362" y="559"/>
                    <a:pt x="2251" y="682"/>
                  </a:cubicBezTo>
                  <a:lnTo>
                    <a:pt x="1419" y="1539"/>
                  </a:lnTo>
                  <a:cubicBezTo>
                    <a:pt x="1407" y="1551"/>
                    <a:pt x="1374" y="1543"/>
                    <a:pt x="1378" y="1518"/>
                  </a:cubicBezTo>
                  <a:lnTo>
                    <a:pt x="1390" y="1436"/>
                  </a:lnTo>
                  <a:lnTo>
                    <a:pt x="58" y="2617"/>
                  </a:lnTo>
                  <a:cubicBezTo>
                    <a:pt x="37" y="2638"/>
                    <a:pt x="0" y="2613"/>
                    <a:pt x="21" y="2588"/>
                  </a:cubicBezTo>
                  <a:lnTo>
                    <a:pt x="615" y="1645"/>
                  </a:lnTo>
                  <a:lnTo>
                    <a:pt x="533" y="1690"/>
                  </a:lnTo>
                  <a:cubicBezTo>
                    <a:pt x="509" y="1703"/>
                    <a:pt x="484" y="1670"/>
                    <a:pt x="496" y="1649"/>
                  </a:cubicBezTo>
                  <a:close/>
                </a:path>
              </a:pathLst>
            </a:custGeom>
            <a:solidFill>
              <a:srgbClr val="753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561;p25">
              <a:extLst>
                <a:ext uri="{FF2B5EF4-FFF2-40B4-BE49-F238E27FC236}">
                  <a16:creationId xmlns:a16="http://schemas.microsoft.com/office/drawing/2014/main" id="{9D275C4A-969B-4645-9F23-DDFB2715714D}"/>
                </a:ext>
              </a:extLst>
            </p:cNvPr>
            <p:cNvSpPr/>
            <p:nvPr/>
          </p:nvSpPr>
          <p:spPr>
            <a:xfrm>
              <a:off x="1332425" y="1900250"/>
              <a:ext cx="44625" cy="41100"/>
            </a:xfrm>
            <a:custGeom>
              <a:avLst/>
              <a:gdLst/>
              <a:ahLst/>
              <a:cxnLst/>
              <a:rect l="l" t="t" r="r" b="b"/>
              <a:pathLst>
                <a:path w="1785" h="1644" extrusionOk="0">
                  <a:moveTo>
                    <a:pt x="1333" y="1"/>
                  </a:moveTo>
                  <a:cubicBezTo>
                    <a:pt x="1250" y="1"/>
                    <a:pt x="1174" y="30"/>
                    <a:pt x="1125" y="87"/>
                  </a:cubicBezTo>
                  <a:lnTo>
                    <a:pt x="18" y="1592"/>
                  </a:lnTo>
                  <a:cubicBezTo>
                    <a:pt x="0" y="1616"/>
                    <a:pt x="18" y="1644"/>
                    <a:pt x="42" y="1644"/>
                  </a:cubicBezTo>
                  <a:cubicBezTo>
                    <a:pt x="46" y="1644"/>
                    <a:pt x="50" y="1643"/>
                    <a:pt x="55" y="1641"/>
                  </a:cubicBezTo>
                  <a:lnTo>
                    <a:pt x="108" y="1608"/>
                  </a:lnTo>
                  <a:lnTo>
                    <a:pt x="1174" y="165"/>
                  </a:lnTo>
                  <a:cubicBezTo>
                    <a:pt x="1225" y="105"/>
                    <a:pt x="1300" y="76"/>
                    <a:pt x="1382" y="76"/>
                  </a:cubicBezTo>
                  <a:cubicBezTo>
                    <a:pt x="1479" y="76"/>
                    <a:pt x="1586" y="116"/>
                    <a:pt x="1674" y="194"/>
                  </a:cubicBezTo>
                  <a:lnTo>
                    <a:pt x="1715" y="231"/>
                  </a:lnTo>
                  <a:cubicBezTo>
                    <a:pt x="1744" y="255"/>
                    <a:pt x="1764" y="280"/>
                    <a:pt x="1785" y="313"/>
                  </a:cubicBezTo>
                  <a:cubicBezTo>
                    <a:pt x="1760" y="255"/>
                    <a:pt x="1719" y="198"/>
                    <a:pt x="1662" y="153"/>
                  </a:cubicBezTo>
                  <a:lnTo>
                    <a:pt x="1621" y="116"/>
                  </a:lnTo>
                  <a:cubicBezTo>
                    <a:pt x="1533" y="39"/>
                    <a:pt x="1428" y="1"/>
                    <a:pt x="1333" y="1"/>
                  </a:cubicBezTo>
                  <a:close/>
                </a:path>
              </a:pathLst>
            </a:custGeom>
            <a:solidFill>
              <a:srgbClr val="2310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562;p25">
              <a:extLst>
                <a:ext uri="{FF2B5EF4-FFF2-40B4-BE49-F238E27FC236}">
                  <a16:creationId xmlns:a16="http://schemas.microsoft.com/office/drawing/2014/main" id="{BBA81DD8-5773-48C2-81EC-2502E6E28D5D}"/>
                </a:ext>
              </a:extLst>
            </p:cNvPr>
            <p:cNvSpPr/>
            <p:nvPr/>
          </p:nvSpPr>
          <p:spPr>
            <a:xfrm>
              <a:off x="1320325" y="1942300"/>
              <a:ext cx="16350" cy="22400"/>
            </a:xfrm>
            <a:custGeom>
              <a:avLst/>
              <a:gdLst/>
              <a:ahLst/>
              <a:cxnLst/>
              <a:rect l="l" t="t" r="r" b="b"/>
              <a:pathLst>
                <a:path w="654" h="896" extrusionOk="0">
                  <a:moveTo>
                    <a:pt x="653" y="0"/>
                  </a:moveTo>
                  <a:lnTo>
                    <a:pt x="506" y="74"/>
                  </a:lnTo>
                  <a:lnTo>
                    <a:pt x="14" y="853"/>
                  </a:lnTo>
                  <a:cubicBezTo>
                    <a:pt x="1" y="875"/>
                    <a:pt x="18" y="895"/>
                    <a:pt x="38" y="895"/>
                  </a:cubicBezTo>
                  <a:cubicBezTo>
                    <a:pt x="43" y="895"/>
                    <a:pt x="49" y="894"/>
                    <a:pt x="55" y="890"/>
                  </a:cubicBezTo>
                  <a:lnTo>
                    <a:pt x="141" y="812"/>
                  </a:lnTo>
                  <a:lnTo>
                    <a:pt x="653" y="0"/>
                  </a:lnTo>
                  <a:close/>
                </a:path>
              </a:pathLst>
            </a:custGeom>
            <a:solidFill>
              <a:srgbClr val="2310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563;p25">
              <a:extLst>
                <a:ext uri="{FF2B5EF4-FFF2-40B4-BE49-F238E27FC236}">
                  <a16:creationId xmlns:a16="http://schemas.microsoft.com/office/drawing/2014/main" id="{2D3548A9-A8D8-4603-A572-A02709C2A645}"/>
                </a:ext>
              </a:extLst>
            </p:cNvPr>
            <p:cNvSpPr/>
            <p:nvPr/>
          </p:nvSpPr>
          <p:spPr>
            <a:xfrm>
              <a:off x="1358675" y="1891925"/>
              <a:ext cx="28025" cy="24650"/>
            </a:xfrm>
            <a:custGeom>
              <a:avLst/>
              <a:gdLst/>
              <a:ahLst/>
              <a:cxnLst/>
              <a:rect l="l" t="t" r="r" b="b"/>
              <a:pathLst>
                <a:path w="1121" h="986" extrusionOk="0">
                  <a:moveTo>
                    <a:pt x="528" y="1"/>
                  </a:moveTo>
                  <a:cubicBezTo>
                    <a:pt x="371" y="1"/>
                    <a:pt x="217" y="73"/>
                    <a:pt x="116" y="211"/>
                  </a:cubicBezTo>
                  <a:lnTo>
                    <a:pt x="30" y="326"/>
                  </a:lnTo>
                  <a:cubicBezTo>
                    <a:pt x="1" y="363"/>
                    <a:pt x="9" y="408"/>
                    <a:pt x="42" y="436"/>
                  </a:cubicBezTo>
                  <a:lnTo>
                    <a:pt x="751" y="970"/>
                  </a:lnTo>
                  <a:cubicBezTo>
                    <a:pt x="767" y="980"/>
                    <a:pt x="784" y="985"/>
                    <a:pt x="800" y="985"/>
                  </a:cubicBezTo>
                  <a:cubicBezTo>
                    <a:pt x="822" y="985"/>
                    <a:pt x="844" y="975"/>
                    <a:pt x="858" y="953"/>
                  </a:cubicBezTo>
                  <a:lnTo>
                    <a:pt x="944" y="834"/>
                  </a:lnTo>
                  <a:cubicBezTo>
                    <a:pt x="1120" y="605"/>
                    <a:pt x="1075" y="281"/>
                    <a:pt x="842" y="108"/>
                  </a:cubicBezTo>
                  <a:cubicBezTo>
                    <a:pt x="747" y="36"/>
                    <a:pt x="637" y="1"/>
                    <a:pt x="528" y="1"/>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564;p25">
              <a:extLst>
                <a:ext uri="{FF2B5EF4-FFF2-40B4-BE49-F238E27FC236}">
                  <a16:creationId xmlns:a16="http://schemas.microsoft.com/office/drawing/2014/main" id="{A092F86E-B8BB-474B-BDD1-BDE4BA93D849}"/>
                </a:ext>
              </a:extLst>
            </p:cNvPr>
            <p:cNvSpPr/>
            <p:nvPr/>
          </p:nvSpPr>
          <p:spPr>
            <a:xfrm>
              <a:off x="1358800" y="1897900"/>
              <a:ext cx="23700" cy="18175"/>
            </a:xfrm>
            <a:custGeom>
              <a:avLst/>
              <a:gdLst/>
              <a:ahLst/>
              <a:cxnLst/>
              <a:rect l="l" t="t" r="r" b="b"/>
              <a:pathLst>
                <a:path w="948" h="727" extrusionOk="0">
                  <a:moveTo>
                    <a:pt x="75" y="0"/>
                  </a:moveTo>
                  <a:cubicBezTo>
                    <a:pt x="56" y="0"/>
                    <a:pt x="37" y="8"/>
                    <a:pt x="25" y="25"/>
                  </a:cubicBezTo>
                  <a:cubicBezTo>
                    <a:pt x="0" y="58"/>
                    <a:pt x="8" y="99"/>
                    <a:pt x="37" y="120"/>
                  </a:cubicBezTo>
                  <a:lnTo>
                    <a:pt x="832" y="714"/>
                  </a:lnTo>
                  <a:cubicBezTo>
                    <a:pt x="842" y="722"/>
                    <a:pt x="855" y="727"/>
                    <a:pt x="868" y="727"/>
                  </a:cubicBezTo>
                  <a:cubicBezTo>
                    <a:pt x="887" y="727"/>
                    <a:pt x="908" y="717"/>
                    <a:pt x="923" y="698"/>
                  </a:cubicBezTo>
                  <a:cubicBezTo>
                    <a:pt x="947" y="669"/>
                    <a:pt x="939" y="628"/>
                    <a:pt x="910" y="608"/>
                  </a:cubicBezTo>
                  <a:lnTo>
                    <a:pt x="115" y="13"/>
                  </a:lnTo>
                  <a:cubicBezTo>
                    <a:pt x="103" y="4"/>
                    <a:pt x="89" y="0"/>
                    <a:pt x="75" y="0"/>
                  </a:cubicBez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565;p25">
              <a:extLst>
                <a:ext uri="{FF2B5EF4-FFF2-40B4-BE49-F238E27FC236}">
                  <a16:creationId xmlns:a16="http://schemas.microsoft.com/office/drawing/2014/main" id="{BC030A4A-EAE8-4C7B-94AC-75B965FF127B}"/>
                </a:ext>
              </a:extLst>
            </p:cNvPr>
            <p:cNvSpPr/>
            <p:nvPr/>
          </p:nvSpPr>
          <p:spPr>
            <a:xfrm>
              <a:off x="1365550" y="1847050"/>
              <a:ext cx="56000" cy="60200"/>
            </a:xfrm>
            <a:custGeom>
              <a:avLst/>
              <a:gdLst/>
              <a:ahLst/>
              <a:cxnLst/>
              <a:rect l="l" t="t" r="r" b="b"/>
              <a:pathLst>
                <a:path w="2240" h="2408" extrusionOk="0">
                  <a:moveTo>
                    <a:pt x="1264" y="1"/>
                  </a:moveTo>
                  <a:lnTo>
                    <a:pt x="1" y="1674"/>
                  </a:lnTo>
                  <a:lnTo>
                    <a:pt x="977" y="2408"/>
                  </a:lnTo>
                  <a:lnTo>
                    <a:pt x="2240" y="735"/>
                  </a:lnTo>
                  <a:lnTo>
                    <a:pt x="1264" y="1"/>
                  </a:lnTo>
                  <a:close/>
                </a:path>
              </a:pathLst>
            </a:custGeom>
            <a:solidFill>
              <a:srgbClr val="F3F2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566;p25">
              <a:extLst>
                <a:ext uri="{FF2B5EF4-FFF2-40B4-BE49-F238E27FC236}">
                  <a16:creationId xmlns:a16="http://schemas.microsoft.com/office/drawing/2014/main" id="{D6632BFF-C178-4E11-AFF7-03B5E722F536}"/>
                </a:ext>
              </a:extLst>
            </p:cNvPr>
            <p:cNvSpPr/>
            <p:nvPr/>
          </p:nvSpPr>
          <p:spPr>
            <a:xfrm>
              <a:off x="1397125" y="1839150"/>
              <a:ext cx="27100" cy="26375"/>
            </a:xfrm>
            <a:custGeom>
              <a:avLst/>
              <a:gdLst/>
              <a:ahLst/>
              <a:cxnLst/>
              <a:rect l="l" t="t" r="r" b="b"/>
              <a:pathLst>
                <a:path w="1084" h="1055" extrusionOk="0">
                  <a:moveTo>
                    <a:pt x="833" y="1"/>
                  </a:moveTo>
                  <a:cubicBezTo>
                    <a:pt x="776" y="1"/>
                    <a:pt x="735" y="26"/>
                    <a:pt x="735" y="26"/>
                  </a:cubicBezTo>
                  <a:lnTo>
                    <a:pt x="1" y="317"/>
                  </a:lnTo>
                  <a:lnTo>
                    <a:pt x="489" y="686"/>
                  </a:lnTo>
                  <a:lnTo>
                    <a:pt x="977" y="1055"/>
                  </a:lnTo>
                  <a:lnTo>
                    <a:pt x="1055" y="263"/>
                  </a:lnTo>
                  <a:cubicBezTo>
                    <a:pt x="1055" y="263"/>
                    <a:pt x="1083" y="140"/>
                    <a:pt x="964" y="50"/>
                  </a:cubicBezTo>
                  <a:cubicBezTo>
                    <a:pt x="918" y="12"/>
                    <a:pt x="872" y="1"/>
                    <a:pt x="833" y="1"/>
                  </a:cubicBez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567;p25">
              <a:extLst>
                <a:ext uri="{FF2B5EF4-FFF2-40B4-BE49-F238E27FC236}">
                  <a16:creationId xmlns:a16="http://schemas.microsoft.com/office/drawing/2014/main" id="{5E1EE664-52E6-4679-A2BC-9BFCAB44DBB2}"/>
                </a:ext>
              </a:extLst>
            </p:cNvPr>
            <p:cNvSpPr/>
            <p:nvPr/>
          </p:nvSpPr>
          <p:spPr>
            <a:xfrm>
              <a:off x="1362175" y="1886175"/>
              <a:ext cx="31175" cy="23900"/>
            </a:xfrm>
            <a:custGeom>
              <a:avLst/>
              <a:gdLst/>
              <a:ahLst/>
              <a:cxnLst/>
              <a:rect l="l" t="t" r="r" b="b"/>
              <a:pathLst>
                <a:path w="1247" h="956" extrusionOk="0">
                  <a:moveTo>
                    <a:pt x="88" y="0"/>
                  </a:moveTo>
                  <a:cubicBezTo>
                    <a:pt x="66" y="0"/>
                    <a:pt x="42" y="11"/>
                    <a:pt x="25" y="31"/>
                  </a:cubicBezTo>
                  <a:cubicBezTo>
                    <a:pt x="0" y="60"/>
                    <a:pt x="13" y="105"/>
                    <a:pt x="41" y="133"/>
                  </a:cubicBezTo>
                  <a:lnTo>
                    <a:pt x="1120" y="941"/>
                  </a:lnTo>
                  <a:cubicBezTo>
                    <a:pt x="1131" y="951"/>
                    <a:pt x="1145" y="955"/>
                    <a:pt x="1159" y="955"/>
                  </a:cubicBezTo>
                  <a:cubicBezTo>
                    <a:pt x="1182" y="955"/>
                    <a:pt x="1205" y="945"/>
                    <a:pt x="1222" y="925"/>
                  </a:cubicBezTo>
                  <a:cubicBezTo>
                    <a:pt x="1247" y="892"/>
                    <a:pt x="1243" y="843"/>
                    <a:pt x="1206" y="822"/>
                  </a:cubicBezTo>
                  <a:lnTo>
                    <a:pt x="128" y="14"/>
                  </a:lnTo>
                  <a:cubicBezTo>
                    <a:pt x="116" y="5"/>
                    <a:pt x="102" y="0"/>
                    <a:pt x="88" y="0"/>
                  </a:cubicBez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568;p25">
              <a:extLst>
                <a:ext uri="{FF2B5EF4-FFF2-40B4-BE49-F238E27FC236}">
                  <a16:creationId xmlns:a16="http://schemas.microsoft.com/office/drawing/2014/main" id="{F0A43BB2-683A-4D5E-A5B0-464747760738}"/>
                </a:ext>
              </a:extLst>
            </p:cNvPr>
            <p:cNvSpPr/>
            <p:nvPr/>
          </p:nvSpPr>
          <p:spPr>
            <a:xfrm>
              <a:off x="1385750" y="1860625"/>
              <a:ext cx="24225" cy="21450"/>
            </a:xfrm>
            <a:custGeom>
              <a:avLst/>
              <a:gdLst/>
              <a:ahLst/>
              <a:cxnLst/>
              <a:rect l="l" t="t" r="r" b="b"/>
              <a:pathLst>
                <a:path w="969" h="858" extrusionOk="0">
                  <a:moveTo>
                    <a:pt x="482" y="1"/>
                  </a:moveTo>
                  <a:cubicBezTo>
                    <a:pt x="354" y="1"/>
                    <a:pt x="228" y="59"/>
                    <a:pt x="144" y="171"/>
                  </a:cubicBezTo>
                  <a:cubicBezTo>
                    <a:pt x="1" y="360"/>
                    <a:pt x="37" y="626"/>
                    <a:pt x="226" y="770"/>
                  </a:cubicBezTo>
                  <a:cubicBezTo>
                    <a:pt x="304" y="829"/>
                    <a:pt x="394" y="857"/>
                    <a:pt x="484" y="857"/>
                  </a:cubicBezTo>
                  <a:cubicBezTo>
                    <a:pt x="613" y="857"/>
                    <a:pt x="740" y="799"/>
                    <a:pt x="825" y="688"/>
                  </a:cubicBezTo>
                  <a:cubicBezTo>
                    <a:pt x="968" y="499"/>
                    <a:pt x="935" y="233"/>
                    <a:pt x="743" y="89"/>
                  </a:cubicBezTo>
                  <a:cubicBezTo>
                    <a:pt x="664" y="30"/>
                    <a:pt x="573" y="1"/>
                    <a:pt x="482" y="1"/>
                  </a:cubicBez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569;p25">
              <a:extLst>
                <a:ext uri="{FF2B5EF4-FFF2-40B4-BE49-F238E27FC236}">
                  <a16:creationId xmlns:a16="http://schemas.microsoft.com/office/drawing/2014/main" id="{2A0B0B89-2061-46D1-879B-5F27E8757B19}"/>
                </a:ext>
              </a:extLst>
            </p:cNvPr>
            <p:cNvSpPr/>
            <p:nvPr/>
          </p:nvSpPr>
          <p:spPr>
            <a:xfrm>
              <a:off x="1369150" y="1881400"/>
              <a:ext cx="26375" cy="21050"/>
            </a:xfrm>
            <a:custGeom>
              <a:avLst/>
              <a:gdLst/>
              <a:ahLst/>
              <a:cxnLst/>
              <a:rect l="l" t="t" r="r" b="b"/>
              <a:pathLst>
                <a:path w="1055" h="842" extrusionOk="0">
                  <a:moveTo>
                    <a:pt x="78" y="0"/>
                  </a:moveTo>
                  <a:lnTo>
                    <a:pt x="0" y="107"/>
                  </a:lnTo>
                  <a:lnTo>
                    <a:pt x="972" y="841"/>
                  </a:lnTo>
                  <a:lnTo>
                    <a:pt x="1054" y="734"/>
                  </a:lnTo>
                  <a:lnTo>
                    <a:pt x="78" y="0"/>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570;p25">
              <a:extLst>
                <a:ext uri="{FF2B5EF4-FFF2-40B4-BE49-F238E27FC236}">
                  <a16:creationId xmlns:a16="http://schemas.microsoft.com/office/drawing/2014/main" id="{729FA169-3FF5-49DC-83F4-6283AE82BE40}"/>
                </a:ext>
              </a:extLst>
            </p:cNvPr>
            <p:cNvSpPr/>
            <p:nvPr/>
          </p:nvSpPr>
          <p:spPr>
            <a:xfrm>
              <a:off x="1346600" y="1865400"/>
              <a:ext cx="36600" cy="20850"/>
            </a:xfrm>
            <a:custGeom>
              <a:avLst/>
              <a:gdLst/>
              <a:ahLst/>
              <a:cxnLst/>
              <a:rect l="l" t="t" r="r" b="b"/>
              <a:pathLst>
                <a:path w="1464" h="834" extrusionOk="0">
                  <a:moveTo>
                    <a:pt x="1464" y="1"/>
                  </a:moveTo>
                  <a:lnTo>
                    <a:pt x="709" y="83"/>
                  </a:lnTo>
                  <a:cubicBezTo>
                    <a:pt x="709" y="83"/>
                    <a:pt x="562" y="91"/>
                    <a:pt x="451" y="234"/>
                  </a:cubicBezTo>
                  <a:lnTo>
                    <a:pt x="0" y="833"/>
                  </a:lnTo>
                  <a:lnTo>
                    <a:pt x="0" y="833"/>
                  </a:lnTo>
                  <a:lnTo>
                    <a:pt x="660" y="649"/>
                  </a:lnTo>
                  <a:cubicBezTo>
                    <a:pt x="660" y="649"/>
                    <a:pt x="680" y="644"/>
                    <a:pt x="711" y="644"/>
                  </a:cubicBezTo>
                  <a:cubicBezTo>
                    <a:pt x="761" y="644"/>
                    <a:pt x="840" y="656"/>
                    <a:pt x="923" y="718"/>
                  </a:cubicBezTo>
                  <a:lnTo>
                    <a:pt x="1464" y="1"/>
                  </a:ln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571;p25">
              <a:extLst>
                <a:ext uri="{FF2B5EF4-FFF2-40B4-BE49-F238E27FC236}">
                  <a16:creationId xmlns:a16="http://schemas.microsoft.com/office/drawing/2014/main" id="{72096BEA-458A-4ADD-892C-BBF774950388}"/>
                </a:ext>
              </a:extLst>
            </p:cNvPr>
            <p:cNvSpPr/>
            <p:nvPr/>
          </p:nvSpPr>
          <p:spPr>
            <a:xfrm>
              <a:off x="1345775" y="1867450"/>
              <a:ext cx="19400" cy="23200"/>
            </a:xfrm>
            <a:custGeom>
              <a:avLst/>
              <a:gdLst/>
              <a:ahLst/>
              <a:cxnLst/>
              <a:rect l="l" t="t" r="r" b="b"/>
              <a:pathLst>
                <a:path w="776" h="928" extrusionOk="0">
                  <a:moveTo>
                    <a:pt x="775" y="1"/>
                  </a:moveTo>
                  <a:lnTo>
                    <a:pt x="775" y="1"/>
                  </a:lnTo>
                  <a:cubicBezTo>
                    <a:pt x="591" y="21"/>
                    <a:pt x="505" y="136"/>
                    <a:pt x="505" y="136"/>
                  </a:cubicBezTo>
                  <a:lnTo>
                    <a:pt x="45" y="743"/>
                  </a:lnTo>
                  <a:cubicBezTo>
                    <a:pt x="0" y="800"/>
                    <a:pt x="17" y="882"/>
                    <a:pt x="74" y="927"/>
                  </a:cubicBezTo>
                  <a:lnTo>
                    <a:pt x="775" y="1"/>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572;p25">
              <a:extLst>
                <a:ext uri="{FF2B5EF4-FFF2-40B4-BE49-F238E27FC236}">
                  <a16:creationId xmlns:a16="http://schemas.microsoft.com/office/drawing/2014/main" id="{397311A1-5375-4C74-ADB6-F83B274C6811}"/>
                </a:ext>
              </a:extLst>
            </p:cNvPr>
            <p:cNvSpPr/>
            <p:nvPr/>
          </p:nvSpPr>
          <p:spPr>
            <a:xfrm>
              <a:off x="1362775" y="1866125"/>
              <a:ext cx="13675" cy="15800"/>
            </a:xfrm>
            <a:custGeom>
              <a:avLst/>
              <a:gdLst/>
              <a:ahLst/>
              <a:cxnLst/>
              <a:rect l="l" t="t" r="r" b="b"/>
              <a:pathLst>
                <a:path w="547" h="632" extrusionOk="0">
                  <a:moveTo>
                    <a:pt x="546" y="0"/>
                  </a:moveTo>
                  <a:lnTo>
                    <a:pt x="468" y="13"/>
                  </a:lnTo>
                  <a:lnTo>
                    <a:pt x="1" y="632"/>
                  </a:lnTo>
                  <a:lnTo>
                    <a:pt x="1" y="632"/>
                  </a:lnTo>
                  <a:lnTo>
                    <a:pt x="17" y="628"/>
                  </a:lnTo>
                  <a:cubicBezTo>
                    <a:pt x="17" y="628"/>
                    <a:pt x="42" y="620"/>
                    <a:pt x="79" y="620"/>
                  </a:cubicBezTo>
                  <a:lnTo>
                    <a:pt x="546" y="0"/>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573;p25">
              <a:extLst>
                <a:ext uri="{FF2B5EF4-FFF2-40B4-BE49-F238E27FC236}">
                  <a16:creationId xmlns:a16="http://schemas.microsoft.com/office/drawing/2014/main" id="{A60C1CBD-212C-4239-B3CA-C17265B16CFF}"/>
                </a:ext>
              </a:extLst>
            </p:cNvPr>
            <p:cNvSpPr/>
            <p:nvPr/>
          </p:nvSpPr>
          <p:spPr>
            <a:xfrm>
              <a:off x="1393950" y="1883850"/>
              <a:ext cx="17550" cy="41050"/>
            </a:xfrm>
            <a:custGeom>
              <a:avLst/>
              <a:gdLst/>
              <a:ahLst/>
              <a:cxnLst/>
              <a:rect l="l" t="t" r="r" b="b"/>
              <a:pathLst>
                <a:path w="702" h="1642" extrusionOk="0">
                  <a:moveTo>
                    <a:pt x="546" y="1"/>
                  </a:moveTo>
                  <a:lnTo>
                    <a:pt x="1" y="723"/>
                  </a:lnTo>
                  <a:cubicBezTo>
                    <a:pt x="140" y="821"/>
                    <a:pt x="140" y="952"/>
                    <a:pt x="140" y="952"/>
                  </a:cubicBezTo>
                  <a:lnTo>
                    <a:pt x="144" y="1641"/>
                  </a:lnTo>
                  <a:lnTo>
                    <a:pt x="595" y="1038"/>
                  </a:lnTo>
                  <a:cubicBezTo>
                    <a:pt x="702" y="895"/>
                    <a:pt x="673" y="747"/>
                    <a:pt x="673" y="747"/>
                  </a:cubicBezTo>
                  <a:lnTo>
                    <a:pt x="546" y="1"/>
                  </a:ln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574;p25">
              <a:extLst>
                <a:ext uri="{FF2B5EF4-FFF2-40B4-BE49-F238E27FC236}">
                  <a16:creationId xmlns:a16="http://schemas.microsoft.com/office/drawing/2014/main" id="{E45ABCC8-9B31-4DD0-BDB2-3C43062D936B}"/>
                </a:ext>
              </a:extLst>
            </p:cNvPr>
            <p:cNvSpPr/>
            <p:nvPr/>
          </p:nvSpPr>
          <p:spPr>
            <a:xfrm>
              <a:off x="1393225" y="1901900"/>
              <a:ext cx="18175" cy="23875"/>
            </a:xfrm>
            <a:custGeom>
              <a:avLst/>
              <a:gdLst/>
              <a:ahLst/>
              <a:cxnLst/>
              <a:rect l="l" t="t" r="r" b="b"/>
              <a:pathLst>
                <a:path w="727" h="955" extrusionOk="0">
                  <a:moveTo>
                    <a:pt x="702" y="1"/>
                  </a:moveTo>
                  <a:lnTo>
                    <a:pt x="1" y="927"/>
                  </a:lnTo>
                  <a:cubicBezTo>
                    <a:pt x="23" y="946"/>
                    <a:pt x="51" y="955"/>
                    <a:pt x="79" y="955"/>
                  </a:cubicBezTo>
                  <a:cubicBezTo>
                    <a:pt x="120" y="955"/>
                    <a:pt x="161" y="936"/>
                    <a:pt x="185" y="903"/>
                  </a:cubicBezTo>
                  <a:lnTo>
                    <a:pt x="641" y="296"/>
                  </a:lnTo>
                  <a:cubicBezTo>
                    <a:pt x="641" y="296"/>
                    <a:pt x="727" y="181"/>
                    <a:pt x="702" y="1"/>
                  </a:cubicBez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75;p25">
              <a:extLst>
                <a:ext uri="{FF2B5EF4-FFF2-40B4-BE49-F238E27FC236}">
                  <a16:creationId xmlns:a16="http://schemas.microsoft.com/office/drawing/2014/main" id="{E075B515-21FF-4832-94F1-2DE25BD0E9C7}"/>
                </a:ext>
              </a:extLst>
            </p:cNvPr>
            <p:cNvSpPr/>
            <p:nvPr/>
          </p:nvSpPr>
          <p:spPr>
            <a:xfrm>
              <a:off x="1397125" y="1890625"/>
              <a:ext cx="12025" cy="17350"/>
            </a:xfrm>
            <a:custGeom>
              <a:avLst/>
              <a:gdLst/>
              <a:ahLst/>
              <a:cxnLst/>
              <a:rect l="l" t="t" r="r" b="b"/>
              <a:pathLst>
                <a:path w="481" h="694" extrusionOk="0">
                  <a:moveTo>
                    <a:pt x="468" y="0"/>
                  </a:moveTo>
                  <a:lnTo>
                    <a:pt x="1" y="620"/>
                  </a:lnTo>
                  <a:cubicBezTo>
                    <a:pt x="13" y="657"/>
                    <a:pt x="13" y="681"/>
                    <a:pt x="13" y="681"/>
                  </a:cubicBezTo>
                  <a:lnTo>
                    <a:pt x="13" y="693"/>
                  </a:lnTo>
                  <a:lnTo>
                    <a:pt x="480" y="70"/>
                  </a:lnTo>
                  <a:lnTo>
                    <a:pt x="468" y="0"/>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576;p25">
              <a:extLst>
                <a:ext uri="{FF2B5EF4-FFF2-40B4-BE49-F238E27FC236}">
                  <a16:creationId xmlns:a16="http://schemas.microsoft.com/office/drawing/2014/main" id="{4869FA79-D99A-41B7-9847-34497E5DD508}"/>
                </a:ext>
              </a:extLst>
            </p:cNvPr>
            <p:cNvSpPr/>
            <p:nvPr/>
          </p:nvSpPr>
          <p:spPr>
            <a:xfrm>
              <a:off x="1388725" y="1862800"/>
              <a:ext cx="18475" cy="17050"/>
            </a:xfrm>
            <a:custGeom>
              <a:avLst/>
              <a:gdLst/>
              <a:ahLst/>
              <a:cxnLst/>
              <a:rect l="l" t="t" r="r" b="b"/>
              <a:pathLst>
                <a:path w="739" h="682" extrusionOk="0">
                  <a:moveTo>
                    <a:pt x="368" y="1"/>
                  </a:moveTo>
                  <a:cubicBezTo>
                    <a:pt x="241" y="1"/>
                    <a:pt x="115" y="72"/>
                    <a:pt x="54" y="203"/>
                  </a:cubicBezTo>
                  <a:cubicBezTo>
                    <a:pt x="0" y="330"/>
                    <a:pt x="25" y="478"/>
                    <a:pt x="119" y="576"/>
                  </a:cubicBezTo>
                  <a:cubicBezTo>
                    <a:pt x="186" y="647"/>
                    <a:pt x="275" y="681"/>
                    <a:pt x="363" y="681"/>
                  </a:cubicBezTo>
                  <a:cubicBezTo>
                    <a:pt x="479" y="681"/>
                    <a:pt x="595" y="621"/>
                    <a:pt x="661" y="507"/>
                  </a:cubicBezTo>
                  <a:cubicBezTo>
                    <a:pt x="739" y="371"/>
                    <a:pt x="706" y="191"/>
                    <a:pt x="583" y="80"/>
                  </a:cubicBezTo>
                  <a:cubicBezTo>
                    <a:pt x="520" y="26"/>
                    <a:pt x="444" y="1"/>
                    <a:pt x="368" y="1"/>
                  </a:cubicBezTo>
                  <a:close/>
                </a:path>
              </a:pathLst>
            </a:custGeom>
            <a:solidFill>
              <a:srgbClr val="0A00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577;p25">
              <a:extLst>
                <a:ext uri="{FF2B5EF4-FFF2-40B4-BE49-F238E27FC236}">
                  <a16:creationId xmlns:a16="http://schemas.microsoft.com/office/drawing/2014/main" id="{3BAD0DED-B174-455E-A714-AB99F4D42368}"/>
                </a:ext>
              </a:extLst>
            </p:cNvPr>
            <p:cNvSpPr/>
            <p:nvPr/>
          </p:nvSpPr>
          <p:spPr>
            <a:xfrm>
              <a:off x="1399175" y="1864900"/>
              <a:ext cx="750" cy="125"/>
            </a:xfrm>
            <a:custGeom>
              <a:avLst/>
              <a:gdLst/>
              <a:ahLst/>
              <a:cxnLst/>
              <a:rect l="l" t="t" r="r" b="b"/>
              <a:pathLst>
                <a:path w="30" h="5" fill="none" extrusionOk="0">
                  <a:moveTo>
                    <a:pt x="1" y="0"/>
                  </a:moveTo>
                  <a:cubicBezTo>
                    <a:pt x="13" y="0"/>
                    <a:pt x="17" y="4"/>
                    <a:pt x="29" y="4"/>
                  </a:cubicBezTo>
                </a:path>
              </a:pathLst>
            </a:custGeom>
            <a:noFill/>
            <a:ln w="400" cap="rnd" cmpd="sng">
              <a:solidFill>
                <a:srgbClr val="F3F2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578;p25">
              <a:extLst>
                <a:ext uri="{FF2B5EF4-FFF2-40B4-BE49-F238E27FC236}">
                  <a16:creationId xmlns:a16="http://schemas.microsoft.com/office/drawing/2014/main" id="{BFAABF0D-5676-4C67-8C72-DD439202DB4E}"/>
                </a:ext>
              </a:extLst>
            </p:cNvPr>
            <p:cNvSpPr/>
            <p:nvPr/>
          </p:nvSpPr>
          <p:spPr>
            <a:xfrm>
              <a:off x="1393850" y="1864700"/>
              <a:ext cx="4525" cy="1450"/>
            </a:xfrm>
            <a:custGeom>
              <a:avLst/>
              <a:gdLst/>
              <a:ahLst/>
              <a:cxnLst/>
              <a:rect l="l" t="t" r="r" b="b"/>
              <a:pathLst>
                <a:path w="181" h="58" fill="none" extrusionOk="0">
                  <a:moveTo>
                    <a:pt x="0" y="57"/>
                  </a:moveTo>
                  <a:cubicBezTo>
                    <a:pt x="50" y="16"/>
                    <a:pt x="119" y="0"/>
                    <a:pt x="181" y="8"/>
                  </a:cubicBezTo>
                </a:path>
              </a:pathLst>
            </a:custGeom>
            <a:noFill/>
            <a:ln w="400" cap="rnd" cmpd="sng">
              <a:solidFill>
                <a:srgbClr val="F3F2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0" name="Picture 29" descr="download (1)">
            <a:extLst>
              <a:ext uri="{FF2B5EF4-FFF2-40B4-BE49-F238E27FC236}">
                <a16:creationId xmlns:a16="http://schemas.microsoft.com/office/drawing/2014/main" id="{231DC91E-809F-48D3-B4C3-6AB907C82C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4" y="0"/>
            <a:ext cx="1267265" cy="7865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 name="Picture 28">
            <a:extLst>
              <a:ext uri="{FF2B5EF4-FFF2-40B4-BE49-F238E27FC236}">
                <a16:creationId xmlns:a16="http://schemas.microsoft.com/office/drawing/2014/main" id="{D1A87D8B-AB8A-4C06-A158-D576A6CBFB6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59043" y="1419289"/>
            <a:ext cx="5454807" cy="3374880"/>
          </a:xfrm>
          <a:prstGeom prst="rect">
            <a:avLst/>
          </a:prstGeom>
        </p:spPr>
      </p:pic>
    </p:spTree>
    <p:extLst>
      <p:ext uri="{BB962C8B-B14F-4D97-AF65-F5344CB8AC3E}">
        <p14:creationId xmlns:p14="http://schemas.microsoft.com/office/powerpoint/2010/main" val="14211467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480"/>
        <p:cNvGrpSpPr/>
        <p:nvPr/>
      </p:nvGrpSpPr>
      <p:grpSpPr>
        <a:xfrm>
          <a:off x="0" y="0"/>
          <a:ext cx="0" cy="0"/>
          <a:chOff x="0" y="0"/>
          <a:chExt cx="0" cy="0"/>
        </a:xfrm>
      </p:grpSpPr>
      <p:grpSp>
        <p:nvGrpSpPr>
          <p:cNvPr id="2481" name="Google Shape;2481;p22"/>
          <p:cNvGrpSpPr/>
          <p:nvPr/>
        </p:nvGrpSpPr>
        <p:grpSpPr>
          <a:xfrm rot="-3358774" flipH="1">
            <a:off x="7909407" y="3994325"/>
            <a:ext cx="1565759" cy="1465272"/>
            <a:chOff x="1407275" y="964138"/>
            <a:chExt cx="1092300" cy="990748"/>
          </a:xfrm>
        </p:grpSpPr>
        <p:sp>
          <p:nvSpPr>
            <p:cNvPr id="2482" name="Google Shape;2482;p22"/>
            <p:cNvSpPr/>
            <p:nvPr/>
          </p:nvSpPr>
          <p:spPr>
            <a:xfrm>
              <a:off x="1407275" y="964138"/>
              <a:ext cx="1092300" cy="990748"/>
            </a:xfrm>
            <a:custGeom>
              <a:avLst/>
              <a:gdLst/>
              <a:ahLst/>
              <a:cxnLst/>
              <a:rect l="l" t="t" r="r" b="b"/>
              <a:pathLst>
                <a:path w="7981" h="7239" extrusionOk="0">
                  <a:moveTo>
                    <a:pt x="3985" y="1"/>
                  </a:moveTo>
                  <a:cubicBezTo>
                    <a:pt x="2355" y="1"/>
                    <a:pt x="877" y="1111"/>
                    <a:pt x="472" y="2762"/>
                  </a:cubicBezTo>
                  <a:cubicBezTo>
                    <a:pt x="1" y="4706"/>
                    <a:pt x="1190" y="6662"/>
                    <a:pt x="3134" y="7133"/>
                  </a:cubicBezTo>
                  <a:cubicBezTo>
                    <a:pt x="3422" y="7204"/>
                    <a:pt x="3712" y="7238"/>
                    <a:pt x="3997" y="7238"/>
                  </a:cubicBezTo>
                  <a:cubicBezTo>
                    <a:pt x="5624" y="7238"/>
                    <a:pt x="7103" y="6130"/>
                    <a:pt x="7505" y="4476"/>
                  </a:cubicBezTo>
                  <a:cubicBezTo>
                    <a:pt x="7980" y="2537"/>
                    <a:pt x="6787" y="577"/>
                    <a:pt x="4848" y="105"/>
                  </a:cubicBezTo>
                  <a:cubicBezTo>
                    <a:pt x="4559" y="34"/>
                    <a:pt x="4270" y="1"/>
                    <a:pt x="3985" y="1"/>
                  </a:cubicBezTo>
                  <a:close/>
                </a:path>
              </a:pathLst>
            </a:custGeom>
            <a:solidFill>
              <a:srgbClr val="9FC5E8"/>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483" name="Google Shape;2483;p22"/>
            <p:cNvSpPr/>
            <p:nvPr/>
          </p:nvSpPr>
          <p:spPr>
            <a:xfrm>
              <a:off x="1841677" y="1025041"/>
              <a:ext cx="609038" cy="830071"/>
            </a:xfrm>
            <a:custGeom>
              <a:avLst/>
              <a:gdLst/>
              <a:ahLst/>
              <a:cxnLst/>
              <a:rect l="l" t="t" r="r" b="b"/>
              <a:pathLst>
                <a:path w="4450" h="6065" extrusionOk="0">
                  <a:moveTo>
                    <a:pt x="2563" y="0"/>
                  </a:moveTo>
                  <a:cubicBezTo>
                    <a:pt x="2539" y="33"/>
                    <a:pt x="2522" y="74"/>
                    <a:pt x="2527" y="115"/>
                  </a:cubicBezTo>
                  <a:cubicBezTo>
                    <a:pt x="2492" y="96"/>
                    <a:pt x="2453" y="87"/>
                    <a:pt x="2414" y="87"/>
                  </a:cubicBezTo>
                  <a:cubicBezTo>
                    <a:pt x="2321" y="87"/>
                    <a:pt x="2228" y="139"/>
                    <a:pt x="2190" y="226"/>
                  </a:cubicBezTo>
                  <a:cubicBezTo>
                    <a:pt x="2158" y="296"/>
                    <a:pt x="2162" y="369"/>
                    <a:pt x="2153" y="443"/>
                  </a:cubicBezTo>
                  <a:cubicBezTo>
                    <a:pt x="2141" y="513"/>
                    <a:pt x="2100" y="595"/>
                    <a:pt x="2035" y="611"/>
                  </a:cubicBezTo>
                  <a:cubicBezTo>
                    <a:pt x="2020" y="615"/>
                    <a:pt x="2006" y="617"/>
                    <a:pt x="1993" y="617"/>
                  </a:cubicBezTo>
                  <a:cubicBezTo>
                    <a:pt x="1859" y="617"/>
                    <a:pt x="1759" y="441"/>
                    <a:pt x="1606" y="441"/>
                  </a:cubicBezTo>
                  <a:cubicBezTo>
                    <a:pt x="1597" y="441"/>
                    <a:pt x="1588" y="442"/>
                    <a:pt x="1579" y="443"/>
                  </a:cubicBezTo>
                  <a:cubicBezTo>
                    <a:pt x="1436" y="464"/>
                    <a:pt x="1292" y="546"/>
                    <a:pt x="1210" y="669"/>
                  </a:cubicBezTo>
                  <a:cubicBezTo>
                    <a:pt x="1145" y="767"/>
                    <a:pt x="1120" y="985"/>
                    <a:pt x="1301" y="985"/>
                  </a:cubicBezTo>
                  <a:cubicBezTo>
                    <a:pt x="1386" y="985"/>
                    <a:pt x="1455" y="900"/>
                    <a:pt x="1538" y="900"/>
                  </a:cubicBezTo>
                  <a:cubicBezTo>
                    <a:pt x="1546" y="900"/>
                    <a:pt x="1554" y="901"/>
                    <a:pt x="1563" y="903"/>
                  </a:cubicBezTo>
                  <a:cubicBezTo>
                    <a:pt x="1702" y="935"/>
                    <a:pt x="1665" y="1042"/>
                    <a:pt x="1588" y="1124"/>
                  </a:cubicBezTo>
                  <a:cubicBezTo>
                    <a:pt x="1460" y="1247"/>
                    <a:pt x="1317" y="1222"/>
                    <a:pt x="1169" y="1267"/>
                  </a:cubicBezTo>
                  <a:cubicBezTo>
                    <a:pt x="1050" y="1304"/>
                    <a:pt x="989" y="1436"/>
                    <a:pt x="866" y="1468"/>
                  </a:cubicBezTo>
                  <a:cubicBezTo>
                    <a:pt x="829" y="1477"/>
                    <a:pt x="780" y="1489"/>
                    <a:pt x="780" y="1526"/>
                  </a:cubicBezTo>
                  <a:cubicBezTo>
                    <a:pt x="780" y="1550"/>
                    <a:pt x="804" y="1567"/>
                    <a:pt x="813" y="1587"/>
                  </a:cubicBezTo>
                  <a:cubicBezTo>
                    <a:pt x="849" y="1632"/>
                    <a:pt x="821" y="1702"/>
                    <a:pt x="772" y="1743"/>
                  </a:cubicBezTo>
                  <a:cubicBezTo>
                    <a:pt x="726" y="1780"/>
                    <a:pt x="665" y="1792"/>
                    <a:pt x="608" y="1813"/>
                  </a:cubicBezTo>
                  <a:cubicBezTo>
                    <a:pt x="554" y="1825"/>
                    <a:pt x="493" y="1854"/>
                    <a:pt x="464" y="1907"/>
                  </a:cubicBezTo>
                  <a:cubicBezTo>
                    <a:pt x="435" y="1965"/>
                    <a:pt x="452" y="2047"/>
                    <a:pt x="505" y="2083"/>
                  </a:cubicBezTo>
                  <a:cubicBezTo>
                    <a:pt x="525" y="2097"/>
                    <a:pt x="549" y="2103"/>
                    <a:pt x="575" y="2103"/>
                  </a:cubicBezTo>
                  <a:cubicBezTo>
                    <a:pt x="674" y="2103"/>
                    <a:pt x="803" y="2017"/>
                    <a:pt x="862" y="1965"/>
                  </a:cubicBezTo>
                  <a:cubicBezTo>
                    <a:pt x="927" y="1903"/>
                    <a:pt x="993" y="1842"/>
                    <a:pt x="1067" y="1776"/>
                  </a:cubicBezTo>
                  <a:cubicBezTo>
                    <a:pt x="1117" y="1729"/>
                    <a:pt x="1175" y="1682"/>
                    <a:pt x="1235" y="1682"/>
                  </a:cubicBezTo>
                  <a:cubicBezTo>
                    <a:pt x="1249" y="1682"/>
                    <a:pt x="1262" y="1685"/>
                    <a:pt x="1276" y="1690"/>
                  </a:cubicBezTo>
                  <a:cubicBezTo>
                    <a:pt x="1305" y="1698"/>
                    <a:pt x="1333" y="1731"/>
                    <a:pt x="1358" y="1755"/>
                  </a:cubicBezTo>
                  <a:cubicBezTo>
                    <a:pt x="1460" y="1866"/>
                    <a:pt x="1563" y="1973"/>
                    <a:pt x="1665" y="2088"/>
                  </a:cubicBezTo>
                  <a:cubicBezTo>
                    <a:pt x="1723" y="2006"/>
                    <a:pt x="1653" y="1895"/>
                    <a:pt x="1592" y="1817"/>
                  </a:cubicBezTo>
                  <a:cubicBezTo>
                    <a:pt x="1609" y="1798"/>
                    <a:pt x="1634" y="1789"/>
                    <a:pt x="1660" y="1789"/>
                  </a:cubicBezTo>
                  <a:cubicBezTo>
                    <a:pt x="1694" y="1789"/>
                    <a:pt x="1730" y="1805"/>
                    <a:pt x="1752" y="1833"/>
                  </a:cubicBezTo>
                  <a:cubicBezTo>
                    <a:pt x="1793" y="1878"/>
                    <a:pt x="1805" y="1944"/>
                    <a:pt x="1817" y="2001"/>
                  </a:cubicBezTo>
                  <a:cubicBezTo>
                    <a:pt x="1834" y="2063"/>
                    <a:pt x="1866" y="2124"/>
                    <a:pt x="1920" y="2149"/>
                  </a:cubicBezTo>
                  <a:cubicBezTo>
                    <a:pt x="1931" y="2154"/>
                    <a:pt x="1942" y="2156"/>
                    <a:pt x="1954" y="2156"/>
                  </a:cubicBezTo>
                  <a:cubicBezTo>
                    <a:pt x="2005" y="2156"/>
                    <a:pt x="2058" y="2117"/>
                    <a:pt x="2051" y="2067"/>
                  </a:cubicBezTo>
                  <a:cubicBezTo>
                    <a:pt x="2039" y="2014"/>
                    <a:pt x="1973" y="1989"/>
                    <a:pt x="1969" y="1944"/>
                  </a:cubicBezTo>
                  <a:cubicBezTo>
                    <a:pt x="1959" y="1896"/>
                    <a:pt x="2010" y="1863"/>
                    <a:pt x="2061" y="1863"/>
                  </a:cubicBezTo>
                  <a:cubicBezTo>
                    <a:pt x="2074" y="1863"/>
                    <a:pt x="2088" y="1865"/>
                    <a:pt x="2100" y="1870"/>
                  </a:cubicBezTo>
                  <a:cubicBezTo>
                    <a:pt x="2158" y="1899"/>
                    <a:pt x="2186" y="1960"/>
                    <a:pt x="2219" y="2014"/>
                  </a:cubicBezTo>
                  <a:cubicBezTo>
                    <a:pt x="2254" y="2065"/>
                    <a:pt x="2301" y="2112"/>
                    <a:pt x="2359" y="2112"/>
                  </a:cubicBezTo>
                  <a:cubicBezTo>
                    <a:pt x="2362" y="2112"/>
                    <a:pt x="2364" y="2112"/>
                    <a:pt x="2367" y="2112"/>
                  </a:cubicBezTo>
                  <a:cubicBezTo>
                    <a:pt x="2421" y="2105"/>
                    <a:pt x="2470" y="2056"/>
                    <a:pt x="2518" y="2056"/>
                  </a:cubicBezTo>
                  <a:cubicBezTo>
                    <a:pt x="2528" y="2056"/>
                    <a:pt x="2537" y="2058"/>
                    <a:pt x="2547" y="2063"/>
                  </a:cubicBezTo>
                  <a:cubicBezTo>
                    <a:pt x="2563" y="2067"/>
                    <a:pt x="2576" y="2083"/>
                    <a:pt x="2584" y="2096"/>
                  </a:cubicBezTo>
                  <a:cubicBezTo>
                    <a:pt x="2625" y="2165"/>
                    <a:pt x="2613" y="2260"/>
                    <a:pt x="2555" y="2317"/>
                  </a:cubicBezTo>
                  <a:cubicBezTo>
                    <a:pt x="2490" y="2379"/>
                    <a:pt x="2449" y="2420"/>
                    <a:pt x="2440" y="2457"/>
                  </a:cubicBezTo>
                  <a:cubicBezTo>
                    <a:pt x="2428" y="2453"/>
                    <a:pt x="2412" y="2440"/>
                    <a:pt x="2404" y="2436"/>
                  </a:cubicBezTo>
                  <a:cubicBezTo>
                    <a:pt x="2349" y="2414"/>
                    <a:pt x="2293" y="2407"/>
                    <a:pt x="2235" y="2407"/>
                  </a:cubicBezTo>
                  <a:cubicBezTo>
                    <a:pt x="2140" y="2407"/>
                    <a:pt x="2043" y="2427"/>
                    <a:pt x="1948" y="2440"/>
                  </a:cubicBezTo>
                  <a:cubicBezTo>
                    <a:pt x="1903" y="2447"/>
                    <a:pt x="1855" y="2452"/>
                    <a:pt x="1808" y="2452"/>
                  </a:cubicBezTo>
                  <a:cubicBezTo>
                    <a:pt x="1694" y="2452"/>
                    <a:pt x="1584" y="2425"/>
                    <a:pt x="1518" y="2338"/>
                  </a:cubicBezTo>
                  <a:cubicBezTo>
                    <a:pt x="1465" y="2272"/>
                    <a:pt x="1440" y="2178"/>
                    <a:pt x="1374" y="2133"/>
                  </a:cubicBezTo>
                  <a:cubicBezTo>
                    <a:pt x="1344" y="2111"/>
                    <a:pt x="1308" y="2103"/>
                    <a:pt x="1271" y="2103"/>
                  </a:cubicBezTo>
                  <a:cubicBezTo>
                    <a:pt x="1209" y="2103"/>
                    <a:pt x="1141" y="2126"/>
                    <a:pt x="1079" y="2149"/>
                  </a:cubicBezTo>
                  <a:cubicBezTo>
                    <a:pt x="890" y="2227"/>
                    <a:pt x="698" y="2301"/>
                    <a:pt x="534" y="2432"/>
                  </a:cubicBezTo>
                  <a:cubicBezTo>
                    <a:pt x="169" y="2707"/>
                    <a:pt x="1" y="3215"/>
                    <a:pt x="115" y="3654"/>
                  </a:cubicBezTo>
                  <a:cubicBezTo>
                    <a:pt x="192" y="3933"/>
                    <a:pt x="416" y="4208"/>
                    <a:pt x="706" y="4208"/>
                  </a:cubicBezTo>
                  <a:cubicBezTo>
                    <a:pt x="710" y="4208"/>
                    <a:pt x="714" y="4208"/>
                    <a:pt x="718" y="4208"/>
                  </a:cubicBezTo>
                  <a:cubicBezTo>
                    <a:pt x="845" y="4208"/>
                    <a:pt x="972" y="4154"/>
                    <a:pt x="1100" y="4134"/>
                  </a:cubicBezTo>
                  <a:cubicBezTo>
                    <a:pt x="1119" y="4131"/>
                    <a:pt x="1139" y="4130"/>
                    <a:pt x="1159" y="4130"/>
                  </a:cubicBezTo>
                  <a:cubicBezTo>
                    <a:pt x="1274" y="4130"/>
                    <a:pt x="1394" y="4172"/>
                    <a:pt x="1436" y="4277"/>
                  </a:cubicBezTo>
                  <a:cubicBezTo>
                    <a:pt x="1469" y="4367"/>
                    <a:pt x="1436" y="4470"/>
                    <a:pt x="1477" y="4556"/>
                  </a:cubicBezTo>
                  <a:cubicBezTo>
                    <a:pt x="1510" y="4638"/>
                    <a:pt x="1604" y="4679"/>
                    <a:pt x="1641" y="4761"/>
                  </a:cubicBezTo>
                  <a:cubicBezTo>
                    <a:pt x="1715" y="4942"/>
                    <a:pt x="1456" y="5126"/>
                    <a:pt x="1506" y="5315"/>
                  </a:cubicBezTo>
                  <a:cubicBezTo>
                    <a:pt x="1522" y="5376"/>
                    <a:pt x="1571" y="5430"/>
                    <a:pt x="1600" y="5491"/>
                  </a:cubicBezTo>
                  <a:cubicBezTo>
                    <a:pt x="1661" y="5639"/>
                    <a:pt x="1571" y="5823"/>
                    <a:pt x="1653" y="5963"/>
                  </a:cubicBezTo>
                  <a:cubicBezTo>
                    <a:pt x="1696" y="6035"/>
                    <a:pt x="1771" y="6065"/>
                    <a:pt x="1853" y="6065"/>
                  </a:cubicBezTo>
                  <a:cubicBezTo>
                    <a:pt x="1958" y="6065"/>
                    <a:pt x="2075" y="6016"/>
                    <a:pt x="2153" y="5942"/>
                  </a:cubicBezTo>
                  <a:cubicBezTo>
                    <a:pt x="2289" y="5807"/>
                    <a:pt x="2363" y="5618"/>
                    <a:pt x="2502" y="5491"/>
                  </a:cubicBezTo>
                  <a:cubicBezTo>
                    <a:pt x="2604" y="5397"/>
                    <a:pt x="2736" y="5343"/>
                    <a:pt x="2822" y="5229"/>
                  </a:cubicBezTo>
                  <a:cubicBezTo>
                    <a:pt x="2957" y="5060"/>
                    <a:pt x="2937" y="4819"/>
                    <a:pt x="3023" y="4618"/>
                  </a:cubicBezTo>
                  <a:cubicBezTo>
                    <a:pt x="3158" y="4302"/>
                    <a:pt x="3535" y="4138"/>
                    <a:pt x="3658" y="3814"/>
                  </a:cubicBezTo>
                  <a:cubicBezTo>
                    <a:pt x="3703" y="3695"/>
                    <a:pt x="3679" y="3519"/>
                    <a:pt x="3556" y="3498"/>
                  </a:cubicBezTo>
                  <a:cubicBezTo>
                    <a:pt x="3544" y="3494"/>
                    <a:pt x="3531" y="3492"/>
                    <a:pt x="3518" y="3492"/>
                  </a:cubicBezTo>
                  <a:cubicBezTo>
                    <a:pt x="3505" y="3492"/>
                    <a:pt x="3490" y="3494"/>
                    <a:pt x="3474" y="3498"/>
                  </a:cubicBezTo>
                  <a:cubicBezTo>
                    <a:pt x="3440" y="3514"/>
                    <a:pt x="3400" y="3523"/>
                    <a:pt x="3361" y="3523"/>
                  </a:cubicBezTo>
                  <a:cubicBezTo>
                    <a:pt x="3329" y="3523"/>
                    <a:pt x="3298" y="3517"/>
                    <a:pt x="3269" y="3506"/>
                  </a:cubicBezTo>
                  <a:cubicBezTo>
                    <a:pt x="3179" y="3469"/>
                    <a:pt x="3101" y="3396"/>
                    <a:pt x="3039" y="3318"/>
                  </a:cubicBezTo>
                  <a:cubicBezTo>
                    <a:pt x="2933" y="3191"/>
                    <a:pt x="2838" y="3047"/>
                    <a:pt x="2769" y="2891"/>
                  </a:cubicBezTo>
                  <a:cubicBezTo>
                    <a:pt x="2719" y="2793"/>
                    <a:pt x="2674" y="2686"/>
                    <a:pt x="2613" y="2600"/>
                  </a:cubicBezTo>
                  <a:lnTo>
                    <a:pt x="2613" y="2600"/>
                  </a:lnTo>
                  <a:cubicBezTo>
                    <a:pt x="2748" y="2690"/>
                    <a:pt x="2834" y="2822"/>
                    <a:pt x="2933" y="2953"/>
                  </a:cubicBezTo>
                  <a:cubicBezTo>
                    <a:pt x="3019" y="3080"/>
                    <a:pt x="3121" y="3195"/>
                    <a:pt x="3232" y="3301"/>
                  </a:cubicBezTo>
                  <a:cubicBezTo>
                    <a:pt x="3269" y="3334"/>
                    <a:pt x="3306" y="3363"/>
                    <a:pt x="3351" y="3367"/>
                  </a:cubicBezTo>
                  <a:cubicBezTo>
                    <a:pt x="3356" y="3368"/>
                    <a:pt x="3362" y="3368"/>
                    <a:pt x="3367" y="3368"/>
                  </a:cubicBezTo>
                  <a:cubicBezTo>
                    <a:pt x="3452" y="3368"/>
                    <a:pt x="3509" y="3276"/>
                    <a:pt x="3548" y="3199"/>
                  </a:cubicBezTo>
                  <a:cubicBezTo>
                    <a:pt x="3580" y="3129"/>
                    <a:pt x="3617" y="3055"/>
                    <a:pt x="3650" y="2977"/>
                  </a:cubicBezTo>
                  <a:cubicBezTo>
                    <a:pt x="3683" y="2895"/>
                    <a:pt x="3720" y="2793"/>
                    <a:pt x="3654" y="2731"/>
                  </a:cubicBezTo>
                  <a:cubicBezTo>
                    <a:pt x="3630" y="2711"/>
                    <a:pt x="3593" y="2703"/>
                    <a:pt x="3572" y="2678"/>
                  </a:cubicBezTo>
                  <a:cubicBezTo>
                    <a:pt x="3519" y="2625"/>
                    <a:pt x="3552" y="2526"/>
                    <a:pt x="3617" y="2498"/>
                  </a:cubicBezTo>
                  <a:cubicBezTo>
                    <a:pt x="3642" y="2485"/>
                    <a:pt x="3670" y="2479"/>
                    <a:pt x="3698" y="2479"/>
                  </a:cubicBezTo>
                  <a:cubicBezTo>
                    <a:pt x="3741" y="2479"/>
                    <a:pt x="3785" y="2491"/>
                    <a:pt x="3822" y="2506"/>
                  </a:cubicBezTo>
                  <a:cubicBezTo>
                    <a:pt x="3990" y="2584"/>
                    <a:pt x="4105" y="2764"/>
                    <a:pt x="4109" y="2949"/>
                  </a:cubicBezTo>
                  <a:cubicBezTo>
                    <a:pt x="4109" y="3039"/>
                    <a:pt x="4089" y="3129"/>
                    <a:pt x="4105" y="3215"/>
                  </a:cubicBezTo>
                  <a:cubicBezTo>
                    <a:pt x="4121" y="3298"/>
                    <a:pt x="4182" y="3388"/>
                    <a:pt x="4267" y="3388"/>
                  </a:cubicBezTo>
                  <a:cubicBezTo>
                    <a:pt x="4270" y="3388"/>
                    <a:pt x="4274" y="3388"/>
                    <a:pt x="4278" y="3387"/>
                  </a:cubicBezTo>
                  <a:cubicBezTo>
                    <a:pt x="4310" y="3383"/>
                    <a:pt x="4339" y="3367"/>
                    <a:pt x="4368" y="3355"/>
                  </a:cubicBezTo>
                  <a:cubicBezTo>
                    <a:pt x="4396" y="3334"/>
                    <a:pt x="4417" y="3305"/>
                    <a:pt x="4442" y="3281"/>
                  </a:cubicBezTo>
                  <a:cubicBezTo>
                    <a:pt x="4442" y="3240"/>
                    <a:pt x="4450" y="3203"/>
                    <a:pt x="4450" y="3162"/>
                  </a:cubicBezTo>
                  <a:cubicBezTo>
                    <a:pt x="4433" y="1805"/>
                    <a:pt x="3679" y="615"/>
                    <a:pt x="2563" y="0"/>
                  </a:cubicBezTo>
                  <a:close/>
                </a:path>
              </a:pathLst>
            </a:custGeom>
            <a:solidFill>
              <a:srgbClr val="48499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484" name="Google Shape;2484;p22"/>
            <p:cNvSpPr/>
            <p:nvPr/>
          </p:nvSpPr>
          <p:spPr>
            <a:xfrm>
              <a:off x="1467358" y="1512684"/>
              <a:ext cx="405934" cy="356527"/>
            </a:xfrm>
            <a:custGeom>
              <a:avLst/>
              <a:gdLst/>
              <a:ahLst/>
              <a:cxnLst/>
              <a:rect l="l" t="t" r="r" b="b"/>
              <a:pathLst>
                <a:path w="2966" h="2605" extrusionOk="0">
                  <a:moveTo>
                    <a:pt x="776" y="1"/>
                  </a:moveTo>
                  <a:cubicBezTo>
                    <a:pt x="773" y="1"/>
                    <a:pt x="770" y="1"/>
                    <a:pt x="767" y="1"/>
                  </a:cubicBezTo>
                  <a:cubicBezTo>
                    <a:pt x="718" y="1"/>
                    <a:pt x="677" y="13"/>
                    <a:pt x="644" y="38"/>
                  </a:cubicBezTo>
                  <a:cubicBezTo>
                    <a:pt x="554" y="103"/>
                    <a:pt x="575" y="247"/>
                    <a:pt x="636" y="337"/>
                  </a:cubicBezTo>
                  <a:cubicBezTo>
                    <a:pt x="714" y="452"/>
                    <a:pt x="804" y="526"/>
                    <a:pt x="616" y="591"/>
                  </a:cubicBezTo>
                  <a:cubicBezTo>
                    <a:pt x="590" y="601"/>
                    <a:pt x="563" y="606"/>
                    <a:pt x="536" y="606"/>
                  </a:cubicBezTo>
                  <a:cubicBezTo>
                    <a:pt x="464" y="606"/>
                    <a:pt x="392" y="573"/>
                    <a:pt x="341" y="526"/>
                  </a:cubicBezTo>
                  <a:cubicBezTo>
                    <a:pt x="308" y="493"/>
                    <a:pt x="279" y="468"/>
                    <a:pt x="243" y="440"/>
                  </a:cubicBezTo>
                  <a:cubicBezTo>
                    <a:pt x="173" y="390"/>
                    <a:pt x="91" y="349"/>
                    <a:pt x="1" y="349"/>
                  </a:cubicBezTo>
                  <a:cubicBezTo>
                    <a:pt x="193" y="1272"/>
                    <a:pt x="735" y="2067"/>
                    <a:pt x="1485" y="2588"/>
                  </a:cubicBezTo>
                  <a:cubicBezTo>
                    <a:pt x="1505" y="2584"/>
                    <a:pt x="1526" y="2580"/>
                    <a:pt x="1546" y="2580"/>
                  </a:cubicBezTo>
                  <a:cubicBezTo>
                    <a:pt x="1595" y="2573"/>
                    <a:pt x="1643" y="2570"/>
                    <a:pt x="1692" y="2570"/>
                  </a:cubicBezTo>
                  <a:cubicBezTo>
                    <a:pt x="1864" y="2570"/>
                    <a:pt x="2039" y="2605"/>
                    <a:pt x="2215" y="2605"/>
                  </a:cubicBezTo>
                  <a:cubicBezTo>
                    <a:pt x="2637" y="2600"/>
                    <a:pt x="2965" y="2272"/>
                    <a:pt x="2703" y="1862"/>
                  </a:cubicBezTo>
                  <a:cubicBezTo>
                    <a:pt x="2580" y="1657"/>
                    <a:pt x="2387" y="1538"/>
                    <a:pt x="2227" y="1374"/>
                  </a:cubicBezTo>
                  <a:cubicBezTo>
                    <a:pt x="2108" y="1256"/>
                    <a:pt x="1998" y="1141"/>
                    <a:pt x="1879" y="1022"/>
                  </a:cubicBezTo>
                  <a:cubicBezTo>
                    <a:pt x="1850" y="989"/>
                    <a:pt x="1813" y="956"/>
                    <a:pt x="1764" y="940"/>
                  </a:cubicBezTo>
                  <a:cubicBezTo>
                    <a:pt x="1748" y="935"/>
                    <a:pt x="1731" y="934"/>
                    <a:pt x="1714" y="934"/>
                  </a:cubicBezTo>
                  <a:cubicBezTo>
                    <a:pt x="1686" y="934"/>
                    <a:pt x="1657" y="937"/>
                    <a:pt x="1630" y="937"/>
                  </a:cubicBezTo>
                  <a:cubicBezTo>
                    <a:pt x="1601" y="937"/>
                    <a:pt x="1573" y="933"/>
                    <a:pt x="1551" y="915"/>
                  </a:cubicBezTo>
                  <a:cubicBezTo>
                    <a:pt x="1530" y="899"/>
                    <a:pt x="1522" y="874"/>
                    <a:pt x="1510" y="850"/>
                  </a:cubicBezTo>
                  <a:cubicBezTo>
                    <a:pt x="1464" y="768"/>
                    <a:pt x="1387" y="714"/>
                    <a:pt x="1341" y="636"/>
                  </a:cubicBezTo>
                  <a:cubicBezTo>
                    <a:pt x="1292" y="563"/>
                    <a:pt x="1284" y="460"/>
                    <a:pt x="1264" y="378"/>
                  </a:cubicBezTo>
                  <a:cubicBezTo>
                    <a:pt x="1215" y="163"/>
                    <a:pt x="998" y="1"/>
                    <a:pt x="776" y="1"/>
                  </a:cubicBezTo>
                  <a:close/>
                </a:path>
              </a:pathLst>
            </a:custGeom>
            <a:solidFill>
              <a:srgbClr val="48499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485" name="Google Shape;2485;p22"/>
            <p:cNvSpPr/>
            <p:nvPr/>
          </p:nvSpPr>
          <p:spPr>
            <a:xfrm>
              <a:off x="1466263" y="1025999"/>
              <a:ext cx="460816" cy="344757"/>
            </a:xfrm>
            <a:custGeom>
              <a:avLst/>
              <a:gdLst/>
              <a:ahLst/>
              <a:cxnLst/>
              <a:rect l="l" t="t" r="r" b="b"/>
              <a:pathLst>
                <a:path w="3367" h="2519" extrusionOk="0">
                  <a:moveTo>
                    <a:pt x="2774" y="0"/>
                  </a:moveTo>
                  <a:cubicBezTo>
                    <a:pt x="2586" y="0"/>
                    <a:pt x="2402" y="26"/>
                    <a:pt x="2235" y="108"/>
                  </a:cubicBezTo>
                  <a:cubicBezTo>
                    <a:pt x="2142" y="155"/>
                    <a:pt x="2040" y="217"/>
                    <a:pt x="1943" y="217"/>
                  </a:cubicBezTo>
                  <a:cubicBezTo>
                    <a:pt x="1911" y="217"/>
                    <a:pt x="1880" y="211"/>
                    <a:pt x="1850" y="194"/>
                  </a:cubicBezTo>
                  <a:cubicBezTo>
                    <a:pt x="1821" y="178"/>
                    <a:pt x="1796" y="153"/>
                    <a:pt x="1764" y="137"/>
                  </a:cubicBezTo>
                  <a:cubicBezTo>
                    <a:pt x="1742" y="128"/>
                    <a:pt x="1719" y="125"/>
                    <a:pt x="1696" y="125"/>
                  </a:cubicBezTo>
                  <a:cubicBezTo>
                    <a:pt x="1656" y="125"/>
                    <a:pt x="1615" y="136"/>
                    <a:pt x="1575" y="149"/>
                  </a:cubicBezTo>
                  <a:cubicBezTo>
                    <a:pt x="763" y="670"/>
                    <a:pt x="189" y="1507"/>
                    <a:pt x="0" y="2482"/>
                  </a:cubicBezTo>
                  <a:cubicBezTo>
                    <a:pt x="20" y="2508"/>
                    <a:pt x="45" y="2519"/>
                    <a:pt x="73" y="2519"/>
                  </a:cubicBezTo>
                  <a:cubicBezTo>
                    <a:pt x="239" y="2519"/>
                    <a:pt x="517" y="2128"/>
                    <a:pt x="587" y="2044"/>
                  </a:cubicBezTo>
                  <a:cubicBezTo>
                    <a:pt x="636" y="1982"/>
                    <a:pt x="693" y="1921"/>
                    <a:pt x="759" y="1880"/>
                  </a:cubicBezTo>
                  <a:cubicBezTo>
                    <a:pt x="919" y="1785"/>
                    <a:pt x="1161" y="1789"/>
                    <a:pt x="1243" y="1621"/>
                  </a:cubicBezTo>
                  <a:cubicBezTo>
                    <a:pt x="1267" y="1564"/>
                    <a:pt x="1272" y="1498"/>
                    <a:pt x="1304" y="1441"/>
                  </a:cubicBezTo>
                  <a:cubicBezTo>
                    <a:pt x="1324" y="1410"/>
                    <a:pt x="1364" y="1388"/>
                    <a:pt x="1399" y="1388"/>
                  </a:cubicBezTo>
                  <a:cubicBezTo>
                    <a:pt x="1424" y="1388"/>
                    <a:pt x="1446" y="1399"/>
                    <a:pt x="1456" y="1425"/>
                  </a:cubicBezTo>
                  <a:cubicBezTo>
                    <a:pt x="1477" y="1478"/>
                    <a:pt x="1427" y="1531"/>
                    <a:pt x="1440" y="1589"/>
                  </a:cubicBezTo>
                  <a:cubicBezTo>
                    <a:pt x="1451" y="1624"/>
                    <a:pt x="1488" y="1642"/>
                    <a:pt x="1526" y="1642"/>
                  </a:cubicBezTo>
                  <a:cubicBezTo>
                    <a:pt x="1544" y="1642"/>
                    <a:pt x="1563" y="1638"/>
                    <a:pt x="1579" y="1630"/>
                  </a:cubicBezTo>
                  <a:cubicBezTo>
                    <a:pt x="1624" y="1605"/>
                    <a:pt x="1653" y="1548"/>
                    <a:pt x="1678" y="1502"/>
                  </a:cubicBezTo>
                  <a:cubicBezTo>
                    <a:pt x="1612" y="1461"/>
                    <a:pt x="1620" y="1359"/>
                    <a:pt x="1661" y="1297"/>
                  </a:cubicBezTo>
                  <a:cubicBezTo>
                    <a:pt x="1702" y="1232"/>
                    <a:pt x="1764" y="1178"/>
                    <a:pt x="1784" y="1101"/>
                  </a:cubicBezTo>
                  <a:cubicBezTo>
                    <a:pt x="1801" y="1051"/>
                    <a:pt x="1788" y="998"/>
                    <a:pt x="1801" y="949"/>
                  </a:cubicBezTo>
                  <a:cubicBezTo>
                    <a:pt x="1809" y="891"/>
                    <a:pt x="1842" y="846"/>
                    <a:pt x="1846" y="789"/>
                  </a:cubicBezTo>
                  <a:cubicBezTo>
                    <a:pt x="1858" y="732"/>
                    <a:pt x="1837" y="666"/>
                    <a:pt x="1784" y="650"/>
                  </a:cubicBezTo>
                  <a:cubicBezTo>
                    <a:pt x="1779" y="648"/>
                    <a:pt x="1773" y="647"/>
                    <a:pt x="1767" y="647"/>
                  </a:cubicBezTo>
                  <a:cubicBezTo>
                    <a:pt x="1741" y="647"/>
                    <a:pt x="1712" y="659"/>
                    <a:pt x="1686" y="666"/>
                  </a:cubicBezTo>
                  <a:cubicBezTo>
                    <a:pt x="1550" y="723"/>
                    <a:pt x="1415" y="773"/>
                    <a:pt x="1276" y="830"/>
                  </a:cubicBezTo>
                  <a:cubicBezTo>
                    <a:pt x="1326" y="651"/>
                    <a:pt x="1501" y="517"/>
                    <a:pt x="1687" y="517"/>
                  </a:cubicBezTo>
                  <a:cubicBezTo>
                    <a:pt x="1697" y="517"/>
                    <a:pt x="1708" y="517"/>
                    <a:pt x="1719" y="518"/>
                  </a:cubicBezTo>
                  <a:cubicBezTo>
                    <a:pt x="1785" y="522"/>
                    <a:pt x="1849" y="540"/>
                    <a:pt x="1915" y="540"/>
                  </a:cubicBezTo>
                  <a:cubicBezTo>
                    <a:pt x="1926" y="540"/>
                    <a:pt x="1937" y="540"/>
                    <a:pt x="1948" y="539"/>
                  </a:cubicBezTo>
                  <a:cubicBezTo>
                    <a:pt x="2116" y="518"/>
                    <a:pt x="2215" y="326"/>
                    <a:pt x="2375" y="260"/>
                  </a:cubicBezTo>
                  <a:cubicBezTo>
                    <a:pt x="2393" y="252"/>
                    <a:pt x="2415" y="247"/>
                    <a:pt x="2437" y="247"/>
                  </a:cubicBezTo>
                  <a:cubicBezTo>
                    <a:pt x="2474" y="247"/>
                    <a:pt x="2509" y="261"/>
                    <a:pt x="2522" y="297"/>
                  </a:cubicBezTo>
                  <a:cubicBezTo>
                    <a:pt x="2526" y="313"/>
                    <a:pt x="2526" y="330"/>
                    <a:pt x="2522" y="342"/>
                  </a:cubicBezTo>
                  <a:cubicBezTo>
                    <a:pt x="2502" y="432"/>
                    <a:pt x="2432" y="494"/>
                    <a:pt x="2362" y="555"/>
                  </a:cubicBezTo>
                  <a:cubicBezTo>
                    <a:pt x="2297" y="608"/>
                    <a:pt x="2219" y="670"/>
                    <a:pt x="2194" y="752"/>
                  </a:cubicBezTo>
                  <a:cubicBezTo>
                    <a:pt x="2165" y="834"/>
                    <a:pt x="2206" y="953"/>
                    <a:pt x="2297" y="965"/>
                  </a:cubicBezTo>
                  <a:cubicBezTo>
                    <a:pt x="2301" y="966"/>
                    <a:pt x="2304" y="966"/>
                    <a:pt x="2308" y="966"/>
                  </a:cubicBezTo>
                  <a:cubicBezTo>
                    <a:pt x="2389" y="966"/>
                    <a:pt x="2455" y="885"/>
                    <a:pt x="2514" y="826"/>
                  </a:cubicBezTo>
                  <a:cubicBezTo>
                    <a:pt x="2600" y="732"/>
                    <a:pt x="2723" y="670"/>
                    <a:pt x="2850" y="658"/>
                  </a:cubicBezTo>
                  <a:cubicBezTo>
                    <a:pt x="2912" y="650"/>
                    <a:pt x="2973" y="650"/>
                    <a:pt x="3031" y="637"/>
                  </a:cubicBezTo>
                  <a:cubicBezTo>
                    <a:pt x="3211" y="584"/>
                    <a:pt x="3293" y="391"/>
                    <a:pt x="3355" y="215"/>
                  </a:cubicBezTo>
                  <a:cubicBezTo>
                    <a:pt x="3363" y="190"/>
                    <a:pt x="3367" y="166"/>
                    <a:pt x="3367" y="137"/>
                  </a:cubicBezTo>
                  <a:cubicBezTo>
                    <a:pt x="3359" y="67"/>
                    <a:pt x="3264" y="43"/>
                    <a:pt x="3195" y="30"/>
                  </a:cubicBezTo>
                  <a:cubicBezTo>
                    <a:pt x="3056" y="15"/>
                    <a:pt x="2914" y="0"/>
                    <a:pt x="2774" y="0"/>
                  </a:cubicBezTo>
                  <a:close/>
                </a:path>
              </a:pathLst>
            </a:custGeom>
            <a:solidFill>
              <a:srgbClr val="48499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486" name="Google Shape;2486;p22"/>
            <p:cNvSpPr/>
            <p:nvPr/>
          </p:nvSpPr>
          <p:spPr>
            <a:xfrm>
              <a:off x="1470779" y="1140143"/>
              <a:ext cx="977746" cy="813784"/>
            </a:xfrm>
            <a:custGeom>
              <a:avLst/>
              <a:gdLst/>
              <a:ahLst/>
              <a:cxnLst/>
              <a:rect l="l" t="t" r="r" b="b"/>
              <a:pathLst>
                <a:path w="7144" h="5946" extrusionOk="0">
                  <a:moveTo>
                    <a:pt x="6299" y="0"/>
                  </a:moveTo>
                  <a:lnTo>
                    <a:pt x="6299" y="0"/>
                  </a:lnTo>
                  <a:cubicBezTo>
                    <a:pt x="6360" y="262"/>
                    <a:pt x="6389" y="541"/>
                    <a:pt x="6389" y="816"/>
                  </a:cubicBezTo>
                  <a:cubicBezTo>
                    <a:pt x="6389" y="2817"/>
                    <a:pt x="4769" y="4437"/>
                    <a:pt x="2772" y="4437"/>
                  </a:cubicBezTo>
                  <a:cubicBezTo>
                    <a:pt x="1661" y="4437"/>
                    <a:pt x="664" y="3932"/>
                    <a:pt x="0" y="3145"/>
                  </a:cubicBezTo>
                  <a:lnTo>
                    <a:pt x="0" y="3145"/>
                  </a:lnTo>
                  <a:cubicBezTo>
                    <a:pt x="369" y="4748"/>
                    <a:pt x="1809" y="5946"/>
                    <a:pt x="3527" y="5946"/>
                  </a:cubicBezTo>
                  <a:cubicBezTo>
                    <a:pt x="5524" y="5946"/>
                    <a:pt x="7143" y="4326"/>
                    <a:pt x="7143" y="2329"/>
                  </a:cubicBezTo>
                  <a:cubicBezTo>
                    <a:pt x="7143" y="1443"/>
                    <a:pt x="6828" y="632"/>
                    <a:pt x="6299" y="0"/>
                  </a:cubicBezTo>
                  <a:close/>
                </a:path>
              </a:pathLst>
            </a:custGeom>
            <a:solidFill>
              <a:srgbClr val="4F2F79"/>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2487" name="Google Shape;2487;p22"/>
          <p:cNvGrpSpPr/>
          <p:nvPr/>
        </p:nvGrpSpPr>
        <p:grpSpPr>
          <a:xfrm>
            <a:off x="6112538" y="148732"/>
            <a:ext cx="728534" cy="664018"/>
            <a:chOff x="1784625" y="1269100"/>
            <a:chExt cx="160350" cy="146150"/>
          </a:xfrm>
        </p:grpSpPr>
        <p:sp>
          <p:nvSpPr>
            <p:cNvPr id="2488" name="Google Shape;2488;p22"/>
            <p:cNvSpPr/>
            <p:nvPr/>
          </p:nvSpPr>
          <p:spPr>
            <a:xfrm>
              <a:off x="1784625" y="1269150"/>
              <a:ext cx="160350" cy="146100"/>
            </a:xfrm>
            <a:custGeom>
              <a:avLst/>
              <a:gdLst/>
              <a:ahLst/>
              <a:cxnLst/>
              <a:rect l="l" t="t" r="r" b="b"/>
              <a:pathLst>
                <a:path w="6414" h="5844" extrusionOk="0">
                  <a:moveTo>
                    <a:pt x="3206" y="0"/>
                  </a:moveTo>
                  <a:cubicBezTo>
                    <a:pt x="2458" y="0"/>
                    <a:pt x="1711" y="285"/>
                    <a:pt x="1141" y="855"/>
                  </a:cubicBezTo>
                  <a:cubicBezTo>
                    <a:pt x="1" y="1995"/>
                    <a:pt x="1" y="3848"/>
                    <a:pt x="1141" y="4988"/>
                  </a:cubicBezTo>
                  <a:cubicBezTo>
                    <a:pt x="1711" y="5558"/>
                    <a:pt x="2458" y="5843"/>
                    <a:pt x="3206" y="5843"/>
                  </a:cubicBezTo>
                  <a:cubicBezTo>
                    <a:pt x="3954" y="5843"/>
                    <a:pt x="4702" y="5558"/>
                    <a:pt x="5274" y="4988"/>
                  </a:cubicBezTo>
                  <a:cubicBezTo>
                    <a:pt x="6414" y="3848"/>
                    <a:pt x="6414" y="1995"/>
                    <a:pt x="5274" y="855"/>
                  </a:cubicBezTo>
                  <a:cubicBezTo>
                    <a:pt x="4702" y="285"/>
                    <a:pt x="3954" y="0"/>
                    <a:pt x="3206" y="0"/>
                  </a:cubicBezTo>
                  <a:close/>
                </a:path>
              </a:pathLst>
            </a:custGeom>
            <a:solidFill>
              <a:srgbClr val="F3D487"/>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489" name="Google Shape;2489;p22"/>
            <p:cNvSpPr/>
            <p:nvPr/>
          </p:nvSpPr>
          <p:spPr>
            <a:xfrm>
              <a:off x="1857500" y="1381100"/>
              <a:ext cx="45350" cy="21400"/>
            </a:xfrm>
            <a:custGeom>
              <a:avLst/>
              <a:gdLst/>
              <a:ahLst/>
              <a:cxnLst/>
              <a:rect l="l" t="t" r="r" b="b"/>
              <a:pathLst>
                <a:path w="1814" h="856" extrusionOk="0">
                  <a:moveTo>
                    <a:pt x="1549" y="0"/>
                  </a:moveTo>
                  <a:cubicBezTo>
                    <a:pt x="1523" y="0"/>
                    <a:pt x="1498" y="3"/>
                    <a:pt x="1473" y="6"/>
                  </a:cubicBezTo>
                  <a:cubicBezTo>
                    <a:pt x="1248" y="31"/>
                    <a:pt x="1035" y="121"/>
                    <a:pt x="825" y="207"/>
                  </a:cubicBezTo>
                  <a:cubicBezTo>
                    <a:pt x="600" y="305"/>
                    <a:pt x="284" y="412"/>
                    <a:pt x="136" y="621"/>
                  </a:cubicBezTo>
                  <a:cubicBezTo>
                    <a:pt x="0" y="801"/>
                    <a:pt x="82" y="856"/>
                    <a:pt x="214" y="856"/>
                  </a:cubicBezTo>
                  <a:cubicBezTo>
                    <a:pt x="304" y="856"/>
                    <a:pt x="418" y="830"/>
                    <a:pt x="501" y="802"/>
                  </a:cubicBezTo>
                  <a:cubicBezTo>
                    <a:pt x="829" y="687"/>
                    <a:pt x="1162" y="572"/>
                    <a:pt x="1490" y="457"/>
                  </a:cubicBezTo>
                  <a:cubicBezTo>
                    <a:pt x="1572" y="428"/>
                    <a:pt x="1654" y="400"/>
                    <a:pt x="1715" y="338"/>
                  </a:cubicBezTo>
                  <a:cubicBezTo>
                    <a:pt x="1777" y="277"/>
                    <a:pt x="1814" y="182"/>
                    <a:pt x="1773" y="104"/>
                  </a:cubicBezTo>
                  <a:cubicBezTo>
                    <a:pt x="1731" y="27"/>
                    <a:pt x="1641" y="0"/>
                    <a:pt x="1549" y="0"/>
                  </a:cubicBezTo>
                  <a:close/>
                </a:path>
              </a:pathLst>
            </a:custGeom>
            <a:solidFill>
              <a:srgbClr val="DE912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490" name="Google Shape;2490;p22"/>
            <p:cNvSpPr/>
            <p:nvPr/>
          </p:nvSpPr>
          <p:spPr>
            <a:xfrm>
              <a:off x="1795700" y="1274725"/>
              <a:ext cx="142200" cy="115350"/>
            </a:xfrm>
            <a:custGeom>
              <a:avLst/>
              <a:gdLst/>
              <a:ahLst/>
              <a:cxnLst/>
              <a:rect l="l" t="t" r="r" b="b"/>
              <a:pathLst>
                <a:path w="5688" h="4614" extrusionOk="0">
                  <a:moveTo>
                    <a:pt x="3896" y="1"/>
                  </a:moveTo>
                  <a:cubicBezTo>
                    <a:pt x="3757" y="99"/>
                    <a:pt x="3634" y="214"/>
                    <a:pt x="3527" y="337"/>
                  </a:cubicBezTo>
                  <a:cubicBezTo>
                    <a:pt x="3002" y="931"/>
                    <a:pt x="2814" y="1797"/>
                    <a:pt x="2203" y="2297"/>
                  </a:cubicBezTo>
                  <a:cubicBezTo>
                    <a:pt x="1739" y="2682"/>
                    <a:pt x="1104" y="2789"/>
                    <a:pt x="583" y="3105"/>
                  </a:cubicBezTo>
                  <a:cubicBezTo>
                    <a:pt x="366" y="3236"/>
                    <a:pt x="165" y="3416"/>
                    <a:pt x="1" y="3617"/>
                  </a:cubicBezTo>
                  <a:cubicBezTo>
                    <a:pt x="128" y="3995"/>
                    <a:pt x="325" y="4335"/>
                    <a:pt x="566" y="4614"/>
                  </a:cubicBezTo>
                  <a:cubicBezTo>
                    <a:pt x="632" y="4573"/>
                    <a:pt x="698" y="4528"/>
                    <a:pt x="763" y="4482"/>
                  </a:cubicBezTo>
                  <a:cubicBezTo>
                    <a:pt x="1649" y="3843"/>
                    <a:pt x="2547" y="3146"/>
                    <a:pt x="3617" y="2928"/>
                  </a:cubicBezTo>
                  <a:cubicBezTo>
                    <a:pt x="4306" y="2789"/>
                    <a:pt x="5081" y="2838"/>
                    <a:pt x="5688" y="2559"/>
                  </a:cubicBezTo>
                  <a:cubicBezTo>
                    <a:pt x="5680" y="2317"/>
                    <a:pt x="5639" y="2071"/>
                    <a:pt x="5561" y="1834"/>
                  </a:cubicBezTo>
                  <a:cubicBezTo>
                    <a:pt x="5536" y="1739"/>
                    <a:pt x="5499" y="1653"/>
                    <a:pt x="5462" y="1571"/>
                  </a:cubicBezTo>
                  <a:lnTo>
                    <a:pt x="4712" y="1862"/>
                  </a:lnTo>
                  <a:cubicBezTo>
                    <a:pt x="4549" y="1924"/>
                    <a:pt x="4373" y="1989"/>
                    <a:pt x="4198" y="1989"/>
                  </a:cubicBezTo>
                  <a:cubicBezTo>
                    <a:pt x="4175" y="1989"/>
                    <a:pt x="4153" y="1988"/>
                    <a:pt x="4130" y="1985"/>
                  </a:cubicBezTo>
                  <a:cubicBezTo>
                    <a:pt x="3933" y="1965"/>
                    <a:pt x="3732" y="1813"/>
                    <a:pt x="3728" y="1612"/>
                  </a:cubicBezTo>
                  <a:cubicBezTo>
                    <a:pt x="3728" y="1514"/>
                    <a:pt x="3769" y="1419"/>
                    <a:pt x="3814" y="1333"/>
                  </a:cubicBezTo>
                  <a:cubicBezTo>
                    <a:pt x="4003" y="981"/>
                    <a:pt x="4269" y="661"/>
                    <a:pt x="4581" y="407"/>
                  </a:cubicBezTo>
                  <a:cubicBezTo>
                    <a:pt x="4372" y="243"/>
                    <a:pt x="4142" y="103"/>
                    <a:pt x="3896" y="1"/>
                  </a:cubicBezTo>
                  <a:close/>
                </a:path>
              </a:pathLst>
            </a:custGeom>
            <a:solidFill>
              <a:srgbClr val="E6AC4A"/>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491" name="Google Shape;2491;p22"/>
            <p:cNvSpPr/>
            <p:nvPr/>
          </p:nvSpPr>
          <p:spPr>
            <a:xfrm>
              <a:off x="1791300" y="1299150"/>
              <a:ext cx="70750" cy="57400"/>
            </a:xfrm>
            <a:custGeom>
              <a:avLst/>
              <a:gdLst/>
              <a:ahLst/>
              <a:cxnLst/>
              <a:rect l="l" t="t" r="r" b="b"/>
              <a:pathLst>
                <a:path w="2830" h="2296" extrusionOk="0">
                  <a:moveTo>
                    <a:pt x="2455" y="0"/>
                  </a:moveTo>
                  <a:cubicBezTo>
                    <a:pt x="2330" y="0"/>
                    <a:pt x="2205" y="48"/>
                    <a:pt x="2087" y="98"/>
                  </a:cubicBezTo>
                  <a:cubicBezTo>
                    <a:pt x="1415" y="373"/>
                    <a:pt x="673" y="799"/>
                    <a:pt x="54" y="1291"/>
                  </a:cubicBezTo>
                  <a:cubicBezTo>
                    <a:pt x="0" y="1619"/>
                    <a:pt x="13" y="1955"/>
                    <a:pt x="78" y="2296"/>
                  </a:cubicBezTo>
                  <a:cubicBezTo>
                    <a:pt x="369" y="2115"/>
                    <a:pt x="685" y="1841"/>
                    <a:pt x="919" y="1726"/>
                  </a:cubicBezTo>
                  <a:cubicBezTo>
                    <a:pt x="1079" y="1648"/>
                    <a:pt x="1243" y="1595"/>
                    <a:pt x="1407" y="1521"/>
                  </a:cubicBezTo>
                  <a:cubicBezTo>
                    <a:pt x="1915" y="1295"/>
                    <a:pt x="2366" y="943"/>
                    <a:pt x="2707" y="508"/>
                  </a:cubicBezTo>
                  <a:cubicBezTo>
                    <a:pt x="2748" y="455"/>
                    <a:pt x="2789" y="397"/>
                    <a:pt x="2801" y="336"/>
                  </a:cubicBezTo>
                  <a:cubicBezTo>
                    <a:pt x="2830" y="184"/>
                    <a:pt x="2686" y="41"/>
                    <a:pt x="2538" y="8"/>
                  </a:cubicBezTo>
                  <a:cubicBezTo>
                    <a:pt x="2511" y="2"/>
                    <a:pt x="2483" y="0"/>
                    <a:pt x="2455" y="0"/>
                  </a:cubicBezTo>
                  <a:close/>
                </a:path>
              </a:pathLst>
            </a:custGeom>
            <a:solidFill>
              <a:srgbClr val="DE912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492" name="Google Shape;2492;p22"/>
            <p:cNvSpPr/>
            <p:nvPr/>
          </p:nvSpPr>
          <p:spPr>
            <a:xfrm>
              <a:off x="1858550" y="1269100"/>
              <a:ext cx="23800" cy="18775"/>
            </a:xfrm>
            <a:custGeom>
              <a:avLst/>
              <a:gdLst/>
              <a:ahLst/>
              <a:cxnLst/>
              <a:rect l="l" t="t" r="r" b="b"/>
              <a:pathLst>
                <a:path w="952" h="751" extrusionOk="0">
                  <a:moveTo>
                    <a:pt x="439" y="0"/>
                  </a:moveTo>
                  <a:cubicBezTo>
                    <a:pt x="275" y="139"/>
                    <a:pt x="136" y="324"/>
                    <a:pt x="53" y="447"/>
                  </a:cubicBezTo>
                  <a:cubicBezTo>
                    <a:pt x="29" y="500"/>
                    <a:pt x="0" y="550"/>
                    <a:pt x="8" y="603"/>
                  </a:cubicBezTo>
                  <a:cubicBezTo>
                    <a:pt x="12" y="656"/>
                    <a:pt x="58" y="705"/>
                    <a:pt x="111" y="722"/>
                  </a:cubicBezTo>
                  <a:cubicBezTo>
                    <a:pt x="147" y="741"/>
                    <a:pt x="188" y="750"/>
                    <a:pt x="229" y="750"/>
                  </a:cubicBezTo>
                  <a:cubicBezTo>
                    <a:pt x="308" y="750"/>
                    <a:pt x="391" y="718"/>
                    <a:pt x="455" y="673"/>
                  </a:cubicBezTo>
                  <a:cubicBezTo>
                    <a:pt x="550" y="603"/>
                    <a:pt x="619" y="492"/>
                    <a:pt x="685" y="386"/>
                  </a:cubicBezTo>
                  <a:cubicBezTo>
                    <a:pt x="726" y="312"/>
                    <a:pt x="857" y="189"/>
                    <a:pt x="952" y="78"/>
                  </a:cubicBezTo>
                  <a:cubicBezTo>
                    <a:pt x="787" y="37"/>
                    <a:pt x="611" y="12"/>
                    <a:pt x="439" y="0"/>
                  </a:cubicBezTo>
                  <a:close/>
                </a:path>
              </a:pathLst>
            </a:custGeom>
            <a:solidFill>
              <a:srgbClr val="DE912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493" name="Google Shape;2493;p22"/>
            <p:cNvSpPr/>
            <p:nvPr/>
          </p:nvSpPr>
          <p:spPr>
            <a:xfrm>
              <a:off x="1818975" y="1348850"/>
              <a:ext cx="118725" cy="60600"/>
            </a:xfrm>
            <a:custGeom>
              <a:avLst/>
              <a:gdLst/>
              <a:ahLst/>
              <a:cxnLst/>
              <a:rect l="l" t="t" r="r" b="b"/>
              <a:pathLst>
                <a:path w="4749" h="2424" extrusionOk="0">
                  <a:moveTo>
                    <a:pt x="4749" y="0"/>
                  </a:moveTo>
                  <a:lnTo>
                    <a:pt x="4749" y="0"/>
                  </a:lnTo>
                  <a:cubicBezTo>
                    <a:pt x="4421" y="70"/>
                    <a:pt x="4097" y="131"/>
                    <a:pt x="3769" y="172"/>
                  </a:cubicBezTo>
                  <a:cubicBezTo>
                    <a:pt x="3035" y="271"/>
                    <a:pt x="2272" y="304"/>
                    <a:pt x="1620" y="644"/>
                  </a:cubicBezTo>
                  <a:cubicBezTo>
                    <a:pt x="1231" y="849"/>
                    <a:pt x="902" y="1157"/>
                    <a:pt x="583" y="1464"/>
                  </a:cubicBezTo>
                  <a:cubicBezTo>
                    <a:pt x="410" y="1624"/>
                    <a:pt x="242" y="1784"/>
                    <a:pt x="78" y="1944"/>
                  </a:cubicBezTo>
                  <a:cubicBezTo>
                    <a:pt x="62" y="1956"/>
                    <a:pt x="37" y="1977"/>
                    <a:pt x="0" y="2010"/>
                  </a:cubicBezTo>
                  <a:cubicBezTo>
                    <a:pt x="214" y="2178"/>
                    <a:pt x="447" y="2317"/>
                    <a:pt x="697" y="2424"/>
                  </a:cubicBezTo>
                  <a:cubicBezTo>
                    <a:pt x="1021" y="2223"/>
                    <a:pt x="1231" y="1854"/>
                    <a:pt x="1530" y="1599"/>
                  </a:cubicBezTo>
                  <a:cubicBezTo>
                    <a:pt x="1784" y="1378"/>
                    <a:pt x="2104" y="1239"/>
                    <a:pt x="2420" y="1116"/>
                  </a:cubicBezTo>
                  <a:cubicBezTo>
                    <a:pt x="2871" y="943"/>
                    <a:pt x="3334" y="788"/>
                    <a:pt x="3802" y="652"/>
                  </a:cubicBezTo>
                  <a:cubicBezTo>
                    <a:pt x="4097" y="562"/>
                    <a:pt x="4404" y="480"/>
                    <a:pt x="4691" y="357"/>
                  </a:cubicBezTo>
                  <a:cubicBezTo>
                    <a:pt x="4716" y="242"/>
                    <a:pt x="4737" y="119"/>
                    <a:pt x="4749" y="0"/>
                  </a:cubicBezTo>
                  <a:close/>
                </a:path>
              </a:pathLst>
            </a:custGeom>
            <a:solidFill>
              <a:srgbClr val="E6AC4A"/>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494" name="Google Shape;2494;p22"/>
            <p:cNvSpPr/>
            <p:nvPr/>
          </p:nvSpPr>
          <p:spPr>
            <a:xfrm>
              <a:off x="1797650" y="1269500"/>
              <a:ext cx="58250" cy="43900"/>
            </a:xfrm>
            <a:custGeom>
              <a:avLst/>
              <a:gdLst/>
              <a:ahLst/>
              <a:cxnLst/>
              <a:rect l="l" t="t" r="r" b="b"/>
              <a:pathLst>
                <a:path w="2330" h="1756" extrusionOk="0">
                  <a:moveTo>
                    <a:pt x="2330" y="0"/>
                  </a:moveTo>
                  <a:lnTo>
                    <a:pt x="2330" y="0"/>
                  </a:lnTo>
                  <a:cubicBezTo>
                    <a:pt x="2161" y="21"/>
                    <a:pt x="1993" y="58"/>
                    <a:pt x="1825" y="107"/>
                  </a:cubicBezTo>
                  <a:cubicBezTo>
                    <a:pt x="972" y="374"/>
                    <a:pt x="329" y="997"/>
                    <a:pt x="0" y="1755"/>
                  </a:cubicBezTo>
                  <a:cubicBezTo>
                    <a:pt x="181" y="1743"/>
                    <a:pt x="394" y="1579"/>
                    <a:pt x="521" y="1509"/>
                  </a:cubicBezTo>
                  <a:cubicBezTo>
                    <a:pt x="1058" y="1214"/>
                    <a:pt x="1567" y="862"/>
                    <a:pt x="2030" y="443"/>
                  </a:cubicBezTo>
                  <a:cubicBezTo>
                    <a:pt x="2157" y="324"/>
                    <a:pt x="2289" y="189"/>
                    <a:pt x="2330" y="0"/>
                  </a:cubicBezTo>
                  <a:close/>
                </a:path>
              </a:pathLst>
            </a:custGeom>
            <a:solidFill>
              <a:srgbClr val="DE912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sp>
        <p:nvSpPr>
          <p:cNvPr id="2495" name="Google Shape;2495;p22"/>
          <p:cNvSpPr txBox="1">
            <a:spLocks noGrp="1"/>
          </p:cNvSpPr>
          <p:nvPr>
            <p:ph type="ctrTitle"/>
          </p:nvPr>
        </p:nvSpPr>
        <p:spPr>
          <a:xfrm>
            <a:off x="345492" y="963876"/>
            <a:ext cx="8342700" cy="1871473"/>
          </a:xfrm>
          <a:prstGeom prst="rect">
            <a:avLst/>
          </a:prstGeom>
        </p:spPr>
        <p:txBody>
          <a:bodyPr spcFirstLastPara="1" wrap="square" lIns="91425" tIns="91425" rIns="91425" bIns="91425" anchor="b" anchorCtr="0">
            <a:noAutofit/>
          </a:bodyPr>
          <a:lstStyle/>
          <a:p>
            <a:pPr>
              <a:lnSpc>
                <a:spcPct val="150000"/>
              </a:lnSpc>
            </a:pPr>
            <a:r>
              <a:rPr lang="en-US" sz="2800" b="1" dirty="0" err="1">
                <a:effectLst/>
                <a:latin typeface="Times New Roman" panose="02020603050405020304" pitchFamily="18" charset="0"/>
                <a:ea typeface="Times New Roman" panose="02020603050405020304" pitchFamily="18" charset="0"/>
              </a:rPr>
              <a:t>Xây</a:t>
            </a:r>
            <a:r>
              <a:rPr lang="en-US" sz="2800" b="1" dirty="0">
                <a:effectLst/>
                <a:latin typeface="Times New Roman" panose="02020603050405020304" pitchFamily="18" charset="0"/>
                <a:ea typeface="Times New Roman" panose="02020603050405020304" pitchFamily="18" charset="0"/>
              </a:rPr>
              <a:t> </a:t>
            </a:r>
            <a:r>
              <a:rPr lang="en-US" sz="2800" b="1" dirty="0" err="1">
                <a:effectLst/>
                <a:latin typeface="Times New Roman" panose="02020603050405020304" pitchFamily="18" charset="0"/>
                <a:ea typeface="Times New Roman" panose="02020603050405020304" pitchFamily="18" charset="0"/>
              </a:rPr>
              <a:t>Dựng</a:t>
            </a:r>
            <a:r>
              <a:rPr lang="en-US" sz="2800" b="1" dirty="0">
                <a:effectLst/>
                <a:latin typeface="Times New Roman" panose="02020603050405020304" pitchFamily="18" charset="0"/>
                <a:ea typeface="Times New Roman" panose="02020603050405020304" pitchFamily="18" charset="0"/>
              </a:rPr>
              <a:t> </a:t>
            </a:r>
            <a:r>
              <a:rPr lang="en-US" sz="2800" b="1" dirty="0" err="1">
                <a:effectLst/>
                <a:latin typeface="Times New Roman" panose="02020603050405020304" pitchFamily="18" charset="0"/>
                <a:ea typeface="Times New Roman" panose="02020603050405020304" pitchFamily="18" charset="0"/>
              </a:rPr>
              <a:t>Hệ</a:t>
            </a:r>
            <a:r>
              <a:rPr lang="en-US" sz="2800" b="1" dirty="0">
                <a:effectLst/>
                <a:latin typeface="Times New Roman" panose="02020603050405020304" pitchFamily="18" charset="0"/>
                <a:ea typeface="Times New Roman" panose="02020603050405020304" pitchFamily="18" charset="0"/>
              </a:rPr>
              <a:t> </a:t>
            </a:r>
            <a:r>
              <a:rPr lang="en-US" sz="2800" b="1" dirty="0" err="1">
                <a:effectLst/>
                <a:latin typeface="Times New Roman" panose="02020603050405020304" pitchFamily="18" charset="0"/>
                <a:ea typeface="Times New Roman" panose="02020603050405020304" pitchFamily="18" charset="0"/>
              </a:rPr>
              <a:t>Thống</a:t>
            </a:r>
            <a:r>
              <a:rPr lang="en-US" sz="2800" b="1" dirty="0">
                <a:effectLst/>
                <a:latin typeface="Times New Roman" panose="02020603050405020304" pitchFamily="18" charset="0"/>
                <a:ea typeface="Times New Roman" panose="02020603050405020304" pitchFamily="18" charset="0"/>
              </a:rPr>
              <a:t> </a:t>
            </a:r>
            <a:r>
              <a:rPr lang="en-US" sz="2800" b="1" dirty="0" err="1">
                <a:effectLst/>
                <a:latin typeface="Times New Roman" panose="02020603050405020304" pitchFamily="18" charset="0"/>
                <a:ea typeface="Times New Roman" panose="02020603050405020304" pitchFamily="18" charset="0"/>
              </a:rPr>
              <a:t>Mạng</a:t>
            </a:r>
            <a:r>
              <a:rPr lang="en-US" sz="2800" b="1" dirty="0">
                <a:effectLst/>
                <a:latin typeface="Times New Roman" panose="02020603050405020304" pitchFamily="18" charset="0"/>
                <a:ea typeface="Times New Roman" panose="02020603050405020304" pitchFamily="18" charset="0"/>
              </a:rPr>
              <a:t> </a:t>
            </a:r>
            <a:r>
              <a:rPr lang="en-US" sz="2800" b="1" dirty="0" err="1">
                <a:effectLst/>
                <a:latin typeface="Times New Roman" panose="02020603050405020304" pitchFamily="18" charset="0"/>
                <a:ea typeface="Times New Roman" panose="02020603050405020304" pitchFamily="18" charset="0"/>
              </a:rPr>
              <a:t>Không</a:t>
            </a:r>
            <a:r>
              <a:rPr lang="en-US" sz="2800" b="1" dirty="0">
                <a:effectLst/>
                <a:latin typeface="Times New Roman" panose="02020603050405020304" pitchFamily="18" charset="0"/>
                <a:ea typeface="Times New Roman" panose="02020603050405020304" pitchFamily="18" charset="0"/>
              </a:rPr>
              <a:t> </a:t>
            </a:r>
            <a:r>
              <a:rPr lang="en-US" sz="2800" b="1" dirty="0" err="1">
                <a:effectLst/>
                <a:latin typeface="Times New Roman" panose="02020603050405020304" pitchFamily="18" charset="0"/>
                <a:ea typeface="Times New Roman" panose="02020603050405020304" pitchFamily="18" charset="0"/>
              </a:rPr>
              <a:t>Dây</a:t>
            </a:r>
            <a:r>
              <a:rPr lang="en-US" sz="2800" b="1" dirty="0">
                <a:effectLst/>
                <a:latin typeface="Times New Roman" panose="02020603050405020304" pitchFamily="18" charset="0"/>
                <a:ea typeface="Times New Roman" panose="02020603050405020304" pitchFamily="18" charset="0"/>
              </a:rPr>
              <a:t> Cho </a:t>
            </a:r>
            <a:r>
              <a:rPr lang="en-US" sz="2800" b="1" dirty="0" err="1">
                <a:effectLst/>
                <a:latin typeface="Times New Roman" panose="02020603050405020304" pitchFamily="18" charset="0"/>
                <a:ea typeface="Times New Roman" panose="02020603050405020304" pitchFamily="18" charset="0"/>
              </a:rPr>
              <a:t>Ngân</a:t>
            </a:r>
            <a:r>
              <a:rPr lang="en-US" sz="2800" b="1" dirty="0">
                <a:effectLst/>
                <a:latin typeface="Times New Roman" panose="02020603050405020304" pitchFamily="18" charset="0"/>
                <a:ea typeface="Times New Roman" panose="02020603050405020304" pitchFamily="18" charset="0"/>
              </a:rPr>
              <a:t> </a:t>
            </a:r>
            <a:r>
              <a:rPr lang="en-US" sz="2800" b="1" dirty="0" err="1">
                <a:effectLst/>
                <a:latin typeface="Times New Roman" panose="02020603050405020304" pitchFamily="18" charset="0"/>
                <a:ea typeface="Times New Roman" panose="02020603050405020304" pitchFamily="18" charset="0"/>
              </a:rPr>
              <a:t>Hàng</a:t>
            </a:r>
            <a:r>
              <a:rPr lang="en-US" sz="2800" b="1" dirty="0">
                <a:effectLst/>
                <a:latin typeface="Times New Roman" panose="02020603050405020304" pitchFamily="18" charset="0"/>
                <a:ea typeface="Times New Roman" panose="02020603050405020304" pitchFamily="18" charset="0"/>
              </a:rPr>
              <a:t> TP BANK</a:t>
            </a:r>
            <a:br>
              <a:rPr lang="en-US" sz="2800" dirty="0">
                <a:effectLst/>
                <a:latin typeface="Times New Roman" panose="02020603050405020304" pitchFamily="18" charset="0"/>
                <a:ea typeface="Times New Roman" panose="02020603050405020304" pitchFamily="18" charset="0"/>
              </a:rPr>
            </a:br>
            <a:endParaRPr lang="vi-VN" sz="2800" b="0" spc="100" dirty="0">
              <a:latin typeface="Times New Roman" panose="02020603050405020304" pitchFamily="18" charset="0"/>
              <a:ea typeface="Segoe UI Black" panose="020B0A02040204020203" pitchFamily="34" charset="0"/>
              <a:cs typeface="Times New Roman" panose="02020603050405020304" pitchFamily="18" charset="0"/>
            </a:endParaRPr>
          </a:p>
        </p:txBody>
      </p:sp>
      <p:sp>
        <p:nvSpPr>
          <p:cNvPr id="2496" name="Google Shape;2496;p22"/>
          <p:cNvSpPr txBox="1">
            <a:spLocks noGrp="1"/>
          </p:cNvSpPr>
          <p:nvPr>
            <p:ph type="subTitle" idx="1"/>
          </p:nvPr>
        </p:nvSpPr>
        <p:spPr>
          <a:xfrm>
            <a:off x="2631389" y="2706464"/>
            <a:ext cx="4326085" cy="2834667"/>
          </a:xfrm>
          <a:prstGeom prst="rect">
            <a:avLst/>
          </a:prstGeom>
        </p:spPr>
        <p:txBody>
          <a:bodyPr spcFirstLastPara="1" wrap="square" lIns="91425" tIns="91425" rIns="91425" bIns="91425" anchor="t" anchorCtr="0">
            <a:noAutofit/>
          </a:bodyPr>
          <a:lstStyle/>
          <a:p>
            <a:pPr algn="l">
              <a:lnSpc>
                <a:spcPct val="150000"/>
              </a:lnSpc>
            </a:pPr>
            <a:r>
              <a:rPr lang="en-US" sz="3000" b="1" u="sng" dirty="0">
                <a:solidFill>
                  <a:schemeClr val="bg1">
                    <a:lumMod val="95000"/>
                  </a:schemeClr>
                </a:solidFill>
                <a:latin typeface="Times New Roman" panose="02020603050405020304" pitchFamily="18" charset="0"/>
                <a:cs typeface="Times New Roman" panose="02020603050405020304" pitchFamily="18" charset="0"/>
              </a:rPr>
              <a:t>CHƯƠNG 5</a:t>
            </a:r>
            <a:r>
              <a:rPr lang="en-US" sz="3000" b="1" dirty="0">
                <a:solidFill>
                  <a:schemeClr val="bg1">
                    <a:lumMod val="95000"/>
                  </a:schemeClr>
                </a:solidFill>
                <a:latin typeface="Times New Roman" panose="02020603050405020304" pitchFamily="18" charset="0"/>
                <a:cs typeface="Times New Roman" panose="02020603050405020304" pitchFamily="18" charset="0"/>
              </a:rPr>
              <a:t>: DEMO</a:t>
            </a:r>
          </a:p>
          <a:p>
            <a:pPr algn="l">
              <a:lnSpc>
                <a:spcPct val="150000"/>
              </a:lnSpc>
            </a:pPr>
            <a:endParaRPr lang="en-US" sz="1800" dirty="0">
              <a:solidFill>
                <a:schemeClr val="bg1">
                  <a:lumMod val="95000"/>
                </a:schemeClr>
              </a:solidFill>
              <a:latin typeface="Times New Roman" panose="02020603050405020304" pitchFamily="18" charset="0"/>
              <a:cs typeface="Times New Roman" panose="02020603050405020304" pitchFamily="18" charset="0"/>
            </a:endParaRPr>
          </a:p>
        </p:txBody>
      </p:sp>
      <p:sp>
        <p:nvSpPr>
          <p:cNvPr id="2497" name="Google Shape;2497;p22"/>
          <p:cNvSpPr/>
          <p:nvPr/>
        </p:nvSpPr>
        <p:spPr>
          <a:xfrm>
            <a:off x="1821876" y="1684991"/>
            <a:ext cx="1337" cy="1310"/>
          </a:xfrm>
          <a:custGeom>
            <a:avLst/>
            <a:gdLst/>
            <a:ahLst/>
            <a:cxnLst/>
            <a:rect l="l" t="t" r="r" b="b"/>
            <a:pathLst>
              <a:path w="197" h="193" extrusionOk="0">
                <a:moveTo>
                  <a:pt x="98" y="0"/>
                </a:moveTo>
                <a:cubicBezTo>
                  <a:pt x="41" y="0"/>
                  <a:pt x="0" y="45"/>
                  <a:pt x="0" y="99"/>
                </a:cubicBezTo>
                <a:cubicBezTo>
                  <a:pt x="0" y="152"/>
                  <a:pt x="49" y="193"/>
                  <a:pt x="98" y="193"/>
                </a:cubicBezTo>
                <a:cubicBezTo>
                  <a:pt x="156" y="193"/>
                  <a:pt x="197" y="148"/>
                  <a:pt x="197" y="99"/>
                </a:cubicBezTo>
                <a:cubicBezTo>
                  <a:pt x="197" y="45"/>
                  <a:pt x="156" y="0"/>
                  <a:pt x="98"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498" name="Google Shape;2498;p22"/>
          <p:cNvSpPr/>
          <p:nvPr/>
        </p:nvSpPr>
        <p:spPr>
          <a:xfrm>
            <a:off x="1831748" y="1673442"/>
            <a:ext cx="1398" cy="1398"/>
          </a:xfrm>
          <a:custGeom>
            <a:avLst/>
            <a:gdLst/>
            <a:ahLst/>
            <a:cxnLst/>
            <a:rect l="l" t="t" r="r" b="b"/>
            <a:pathLst>
              <a:path w="206" h="206" extrusionOk="0">
                <a:moveTo>
                  <a:pt x="103" y="0"/>
                </a:moveTo>
                <a:cubicBezTo>
                  <a:pt x="46" y="0"/>
                  <a:pt x="1" y="46"/>
                  <a:pt x="1" y="103"/>
                </a:cubicBezTo>
                <a:cubicBezTo>
                  <a:pt x="1" y="160"/>
                  <a:pt x="46" y="205"/>
                  <a:pt x="103" y="205"/>
                </a:cubicBezTo>
                <a:cubicBezTo>
                  <a:pt x="161" y="205"/>
                  <a:pt x="206" y="160"/>
                  <a:pt x="206" y="103"/>
                </a:cubicBezTo>
                <a:cubicBezTo>
                  <a:pt x="206" y="46"/>
                  <a:pt x="161" y="0"/>
                  <a:pt x="103"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pic>
        <p:nvPicPr>
          <p:cNvPr id="40" name="Picture 39" descr="download (1)">
            <a:extLst>
              <a:ext uri="{FF2B5EF4-FFF2-40B4-BE49-F238E27FC236}">
                <a16:creationId xmlns:a16="http://schemas.microsoft.com/office/drawing/2014/main" id="{A8A8BD7A-7EF3-4BA9-97D8-C289CFCFE81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072" y="-31756"/>
            <a:ext cx="1267265" cy="7865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878139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3000">
        <p159:morph option="byObjec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929"/>
        <p:cNvGrpSpPr/>
        <p:nvPr/>
      </p:nvGrpSpPr>
      <p:grpSpPr>
        <a:xfrm>
          <a:off x="0" y="0"/>
          <a:ext cx="0" cy="0"/>
          <a:chOff x="0" y="0"/>
          <a:chExt cx="0" cy="0"/>
        </a:xfrm>
      </p:grpSpPr>
      <p:sp>
        <p:nvSpPr>
          <p:cNvPr id="3930" name="Google Shape;3930;p50"/>
          <p:cNvSpPr txBox="1">
            <a:spLocks noGrp="1"/>
          </p:cNvSpPr>
          <p:nvPr>
            <p:ph type="ctrTitle"/>
          </p:nvPr>
        </p:nvSpPr>
        <p:spPr>
          <a:xfrm>
            <a:off x="391150" y="1408513"/>
            <a:ext cx="8342700" cy="1420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a:t>Thanks for watching!</a:t>
            </a:r>
            <a:endParaRPr dirty="0"/>
          </a:p>
        </p:txBody>
      </p:sp>
      <p:grpSp>
        <p:nvGrpSpPr>
          <p:cNvPr id="3932" name="Google Shape;3932;p50"/>
          <p:cNvGrpSpPr/>
          <p:nvPr/>
        </p:nvGrpSpPr>
        <p:grpSpPr>
          <a:xfrm rot="-3173619">
            <a:off x="7417251" y="1435455"/>
            <a:ext cx="404019" cy="908554"/>
            <a:chOff x="619975" y="3437025"/>
            <a:chExt cx="232225" cy="522225"/>
          </a:xfrm>
        </p:grpSpPr>
        <p:sp>
          <p:nvSpPr>
            <p:cNvPr id="3933" name="Google Shape;3933;p50"/>
            <p:cNvSpPr/>
            <p:nvPr/>
          </p:nvSpPr>
          <p:spPr>
            <a:xfrm>
              <a:off x="640900" y="3833650"/>
              <a:ext cx="190375" cy="125600"/>
            </a:xfrm>
            <a:custGeom>
              <a:avLst/>
              <a:gdLst/>
              <a:ahLst/>
              <a:cxnLst/>
              <a:rect l="l" t="t" r="r" b="b"/>
              <a:pathLst>
                <a:path w="7615" h="5024" extrusionOk="0">
                  <a:moveTo>
                    <a:pt x="4342" y="1"/>
                  </a:moveTo>
                  <a:cubicBezTo>
                    <a:pt x="4342" y="1"/>
                    <a:pt x="7615" y="2182"/>
                    <a:pt x="3809" y="5024"/>
                  </a:cubicBezTo>
                  <a:cubicBezTo>
                    <a:pt x="0" y="2182"/>
                    <a:pt x="3276" y="1"/>
                    <a:pt x="3276" y="1"/>
                  </a:cubicBezTo>
                  <a:close/>
                </a:path>
              </a:pathLst>
            </a:custGeom>
            <a:solidFill>
              <a:srgbClr val="8B30A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934" name="Google Shape;3934;p50"/>
            <p:cNvSpPr/>
            <p:nvPr/>
          </p:nvSpPr>
          <p:spPr>
            <a:xfrm>
              <a:off x="673475" y="3833650"/>
              <a:ext cx="125000" cy="82350"/>
            </a:xfrm>
            <a:custGeom>
              <a:avLst/>
              <a:gdLst/>
              <a:ahLst/>
              <a:cxnLst/>
              <a:rect l="l" t="t" r="r" b="b"/>
              <a:pathLst>
                <a:path w="5000" h="3294" extrusionOk="0">
                  <a:moveTo>
                    <a:pt x="2855" y="1"/>
                  </a:moveTo>
                  <a:cubicBezTo>
                    <a:pt x="2855" y="1"/>
                    <a:pt x="5000" y="1428"/>
                    <a:pt x="2506" y="3293"/>
                  </a:cubicBezTo>
                  <a:cubicBezTo>
                    <a:pt x="1" y="1428"/>
                    <a:pt x="2154" y="1"/>
                    <a:pt x="2154" y="1"/>
                  </a:cubicBezTo>
                  <a:close/>
                </a:path>
              </a:pathLst>
            </a:custGeom>
            <a:solidFill>
              <a:srgbClr val="8B30A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935" name="Google Shape;3935;p50"/>
            <p:cNvSpPr/>
            <p:nvPr/>
          </p:nvSpPr>
          <p:spPr>
            <a:xfrm>
              <a:off x="699225" y="3833650"/>
              <a:ext cx="73625" cy="48525"/>
            </a:xfrm>
            <a:custGeom>
              <a:avLst/>
              <a:gdLst/>
              <a:ahLst/>
              <a:cxnLst/>
              <a:rect l="l" t="t" r="r" b="b"/>
              <a:pathLst>
                <a:path w="2945" h="1941" extrusionOk="0">
                  <a:moveTo>
                    <a:pt x="1681" y="1"/>
                  </a:moveTo>
                  <a:cubicBezTo>
                    <a:pt x="1681" y="1"/>
                    <a:pt x="2944" y="845"/>
                    <a:pt x="1476" y="1940"/>
                  </a:cubicBezTo>
                  <a:cubicBezTo>
                    <a:pt x="0" y="841"/>
                    <a:pt x="1271" y="1"/>
                    <a:pt x="1271" y="1"/>
                  </a:cubicBezTo>
                  <a:close/>
                </a:path>
              </a:pathLst>
            </a:custGeom>
            <a:solidFill>
              <a:srgbClr val="5925A6"/>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936" name="Google Shape;3936;p50"/>
            <p:cNvSpPr/>
            <p:nvPr/>
          </p:nvSpPr>
          <p:spPr>
            <a:xfrm>
              <a:off x="619975" y="3715975"/>
              <a:ext cx="83575" cy="139850"/>
            </a:xfrm>
            <a:custGeom>
              <a:avLst/>
              <a:gdLst/>
              <a:ahLst/>
              <a:cxnLst/>
              <a:rect l="l" t="t" r="r" b="b"/>
              <a:pathLst>
                <a:path w="3343" h="5594" extrusionOk="0">
                  <a:moveTo>
                    <a:pt x="1854" y="0"/>
                  </a:moveTo>
                  <a:lnTo>
                    <a:pt x="398" y="2461"/>
                  </a:lnTo>
                  <a:cubicBezTo>
                    <a:pt x="99" y="2969"/>
                    <a:pt x="1" y="3551"/>
                    <a:pt x="103" y="4125"/>
                  </a:cubicBezTo>
                  <a:lnTo>
                    <a:pt x="365" y="5593"/>
                  </a:lnTo>
                  <a:cubicBezTo>
                    <a:pt x="1145" y="5392"/>
                    <a:pt x="1682" y="4868"/>
                    <a:pt x="1801" y="4183"/>
                  </a:cubicBezTo>
                  <a:lnTo>
                    <a:pt x="1801" y="4179"/>
                  </a:lnTo>
                  <a:lnTo>
                    <a:pt x="3342" y="3457"/>
                  </a:lnTo>
                  <a:lnTo>
                    <a:pt x="1854" y="0"/>
                  </a:lnTo>
                  <a:close/>
                </a:path>
              </a:pathLst>
            </a:custGeom>
            <a:solidFill>
              <a:srgbClr val="7A41AA"/>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937" name="Google Shape;3937;p50"/>
            <p:cNvSpPr/>
            <p:nvPr/>
          </p:nvSpPr>
          <p:spPr>
            <a:xfrm>
              <a:off x="619975" y="3715875"/>
              <a:ext cx="46475" cy="139750"/>
            </a:xfrm>
            <a:custGeom>
              <a:avLst/>
              <a:gdLst/>
              <a:ahLst/>
              <a:cxnLst/>
              <a:rect l="l" t="t" r="r" b="b"/>
              <a:pathLst>
                <a:path w="1859" h="5590" extrusionOk="0">
                  <a:moveTo>
                    <a:pt x="411" y="4207"/>
                  </a:moveTo>
                  <a:cubicBezTo>
                    <a:pt x="308" y="3633"/>
                    <a:pt x="411" y="2973"/>
                    <a:pt x="652" y="2428"/>
                  </a:cubicBezTo>
                  <a:cubicBezTo>
                    <a:pt x="1046" y="1546"/>
                    <a:pt x="1858" y="0"/>
                    <a:pt x="1858" y="0"/>
                  </a:cubicBezTo>
                  <a:lnTo>
                    <a:pt x="402" y="2460"/>
                  </a:lnTo>
                  <a:cubicBezTo>
                    <a:pt x="99" y="2969"/>
                    <a:pt x="1" y="3551"/>
                    <a:pt x="103" y="4125"/>
                  </a:cubicBezTo>
                  <a:lnTo>
                    <a:pt x="365" y="5589"/>
                  </a:lnTo>
                  <a:cubicBezTo>
                    <a:pt x="464" y="5565"/>
                    <a:pt x="558" y="5536"/>
                    <a:pt x="648" y="5499"/>
                  </a:cubicBezTo>
                  <a:close/>
                </a:path>
              </a:pathLst>
            </a:custGeom>
            <a:solidFill>
              <a:srgbClr val="B4B7C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938" name="Google Shape;3938;p50"/>
            <p:cNvSpPr/>
            <p:nvPr/>
          </p:nvSpPr>
          <p:spPr>
            <a:xfrm>
              <a:off x="768625" y="3715975"/>
              <a:ext cx="83575" cy="139850"/>
            </a:xfrm>
            <a:custGeom>
              <a:avLst/>
              <a:gdLst/>
              <a:ahLst/>
              <a:cxnLst/>
              <a:rect l="l" t="t" r="r" b="b"/>
              <a:pathLst>
                <a:path w="3343" h="5594" extrusionOk="0">
                  <a:moveTo>
                    <a:pt x="1489" y="0"/>
                  </a:moveTo>
                  <a:lnTo>
                    <a:pt x="0" y="3457"/>
                  </a:lnTo>
                  <a:lnTo>
                    <a:pt x="1542" y="4179"/>
                  </a:lnTo>
                  <a:lnTo>
                    <a:pt x="1542" y="4183"/>
                  </a:lnTo>
                  <a:cubicBezTo>
                    <a:pt x="1661" y="4868"/>
                    <a:pt x="2198" y="5392"/>
                    <a:pt x="2977" y="5593"/>
                  </a:cubicBezTo>
                  <a:lnTo>
                    <a:pt x="3240" y="4125"/>
                  </a:lnTo>
                  <a:cubicBezTo>
                    <a:pt x="3342" y="3551"/>
                    <a:pt x="3244" y="2969"/>
                    <a:pt x="2944" y="2461"/>
                  </a:cubicBezTo>
                  <a:lnTo>
                    <a:pt x="1489" y="0"/>
                  </a:lnTo>
                  <a:close/>
                </a:path>
              </a:pathLst>
            </a:custGeom>
            <a:solidFill>
              <a:srgbClr val="7A41AA"/>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939" name="Google Shape;3939;p50"/>
            <p:cNvSpPr/>
            <p:nvPr/>
          </p:nvSpPr>
          <p:spPr>
            <a:xfrm>
              <a:off x="805825" y="3715875"/>
              <a:ext cx="46375" cy="139750"/>
            </a:xfrm>
            <a:custGeom>
              <a:avLst/>
              <a:gdLst/>
              <a:ahLst/>
              <a:cxnLst/>
              <a:rect l="l" t="t" r="r" b="b"/>
              <a:pathLst>
                <a:path w="1855" h="5590" extrusionOk="0">
                  <a:moveTo>
                    <a:pt x="1444" y="4207"/>
                  </a:moveTo>
                  <a:cubicBezTo>
                    <a:pt x="1547" y="3633"/>
                    <a:pt x="1444" y="2973"/>
                    <a:pt x="1202" y="2428"/>
                  </a:cubicBezTo>
                  <a:cubicBezTo>
                    <a:pt x="809" y="1546"/>
                    <a:pt x="1" y="0"/>
                    <a:pt x="1" y="0"/>
                  </a:cubicBezTo>
                  <a:lnTo>
                    <a:pt x="1456" y="2460"/>
                  </a:lnTo>
                  <a:cubicBezTo>
                    <a:pt x="1756" y="2969"/>
                    <a:pt x="1854" y="3551"/>
                    <a:pt x="1752" y="4125"/>
                  </a:cubicBezTo>
                  <a:lnTo>
                    <a:pt x="1489" y="5589"/>
                  </a:lnTo>
                  <a:cubicBezTo>
                    <a:pt x="1395" y="5565"/>
                    <a:pt x="1297" y="5536"/>
                    <a:pt x="1210" y="5499"/>
                  </a:cubicBezTo>
                  <a:close/>
                </a:path>
              </a:pathLst>
            </a:custGeom>
            <a:solidFill>
              <a:srgbClr val="B4B7C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940" name="Google Shape;3940;p50"/>
            <p:cNvSpPr/>
            <p:nvPr/>
          </p:nvSpPr>
          <p:spPr>
            <a:xfrm>
              <a:off x="628175" y="3483475"/>
              <a:ext cx="215925" cy="320575"/>
            </a:xfrm>
            <a:custGeom>
              <a:avLst/>
              <a:gdLst/>
              <a:ahLst/>
              <a:cxnLst/>
              <a:rect l="l" t="t" r="r" b="b"/>
              <a:pathLst>
                <a:path w="8637" h="12823" extrusionOk="0">
                  <a:moveTo>
                    <a:pt x="8091" y="2969"/>
                  </a:moveTo>
                  <a:cubicBezTo>
                    <a:pt x="7890" y="1694"/>
                    <a:pt x="7382" y="726"/>
                    <a:pt x="6803" y="0"/>
                  </a:cubicBezTo>
                  <a:lnTo>
                    <a:pt x="1842" y="0"/>
                  </a:lnTo>
                  <a:cubicBezTo>
                    <a:pt x="1259" y="726"/>
                    <a:pt x="755" y="1694"/>
                    <a:pt x="554" y="2969"/>
                  </a:cubicBezTo>
                  <a:cubicBezTo>
                    <a:pt x="1" y="6467"/>
                    <a:pt x="1866" y="10776"/>
                    <a:pt x="2896" y="12823"/>
                  </a:cubicBezTo>
                  <a:lnTo>
                    <a:pt x="5749" y="12823"/>
                  </a:lnTo>
                  <a:cubicBezTo>
                    <a:pt x="6771" y="10776"/>
                    <a:pt x="8636" y="6467"/>
                    <a:pt x="8091" y="2969"/>
                  </a:cubicBezTo>
                  <a:close/>
                </a:path>
              </a:pathLst>
            </a:custGeom>
            <a:solidFill>
              <a:srgbClr val="B4B7C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941" name="Google Shape;3941;p50"/>
            <p:cNvSpPr/>
            <p:nvPr/>
          </p:nvSpPr>
          <p:spPr>
            <a:xfrm>
              <a:off x="700450" y="3804125"/>
              <a:ext cx="71375" cy="29650"/>
            </a:xfrm>
            <a:custGeom>
              <a:avLst/>
              <a:gdLst/>
              <a:ahLst/>
              <a:cxnLst/>
              <a:rect l="l" t="t" r="r" b="b"/>
              <a:pathLst>
                <a:path w="2855" h="1186" extrusionOk="0">
                  <a:moveTo>
                    <a:pt x="505" y="956"/>
                  </a:moveTo>
                  <a:cubicBezTo>
                    <a:pt x="579" y="1100"/>
                    <a:pt x="730" y="1186"/>
                    <a:pt x="894" y="1186"/>
                  </a:cubicBezTo>
                  <a:lnTo>
                    <a:pt x="1960" y="1186"/>
                  </a:lnTo>
                  <a:cubicBezTo>
                    <a:pt x="2124" y="1186"/>
                    <a:pt x="2272" y="1100"/>
                    <a:pt x="2350" y="956"/>
                  </a:cubicBezTo>
                  <a:cubicBezTo>
                    <a:pt x="2461" y="755"/>
                    <a:pt x="2641" y="427"/>
                    <a:pt x="2854" y="1"/>
                  </a:cubicBezTo>
                  <a:lnTo>
                    <a:pt x="0" y="1"/>
                  </a:lnTo>
                  <a:cubicBezTo>
                    <a:pt x="210" y="419"/>
                    <a:pt x="390" y="751"/>
                    <a:pt x="505" y="956"/>
                  </a:cubicBezTo>
                  <a:close/>
                </a:path>
              </a:pathLst>
            </a:custGeom>
            <a:solidFill>
              <a:srgbClr val="8B30A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942" name="Google Shape;3942;p50"/>
            <p:cNvSpPr/>
            <p:nvPr/>
          </p:nvSpPr>
          <p:spPr>
            <a:xfrm>
              <a:off x="674100" y="3437025"/>
              <a:ext cx="124075" cy="46575"/>
            </a:xfrm>
            <a:custGeom>
              <a:avLst/>
              <a:gdLst/>
              <a:ahLst/>
              <a:cxnLst/>
              <a:rect l="l" t="t" r="r" b="b"/>
              <a:pathLst>
                <a:path w="4963" h="1863" extrusionOk="0">
                  <a:moveTo>
                    <a:pt x="2481" y="1"/>
                  </a:moveTo>
                  <a:cubicBezTo>
                    <a:pt x="2481" y="1"/>
                    <a:pt x="1108" y="481"/>
                    <a:pt x="1" y="1862"/>
                  </a:cubicBezTo>
                  <a:lnTo>
                    <a:pt x="4962" y="1862"/>
                  </a:lnTo>
                  <a:cubicBezTo>
                    <a:pt x="3855" y="481"/>
                    <a:pt x="2481" y="1"/>
                    <a:pt x="2481" y="1"/>
                  </a:cubicBezTo>
                  <a:close/>
                </a:path>
              </a:pathLst>
            </a:custGeom>
            <a:solidFill>
              <a:srgbClr val="8B30A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943" name="Google Shape;3943;p50"/>
            <p:cNvSpPr/>
            <p:nvPr/>
          </p:nvSpPr>
          <p:spPr>
            <a:xfrm>
              <a:off x="628075" y="3437025"/>
              <a:ext cx="108075" cy="396650"/>
            </a:xfrm>
            <a:custGeom>
              <a:avLst/>
              <a:gdLst/>
              <a:ahLst/>
              <a:cxnLst/>
              <a:rect l="l" t="t" r="r" b="b"/>
              <a:pathLst>
                <a:path w="4323" h="15866" extrusionOk="0">
                  <a:moveTo>
                    <a:pt x="4322" y="1"/>
                  </a:moveTo>
                  <a:cubicBezTo>
                    <a:pt x="4322" y="1"/>
                    <a:pt x="2949" y="481"/>
                    <a:pt x="1842" y="1862"/>
                  </a:cubicBezTo>
                  <a:cubicBezTo>
                    <a:pt x="1259" y="2584"/>
                    <a:pt x="755" y="3552"/>
                    <a:pt x="554" y="4827"/>
                  </a:cubicBezTo>
                  <a:cubicBezTo>
                    <a:pt x="0" y="8325"/>
                    <a:pt x="1866" y="12634"/>
                    <a:pt x="2895" y="14681"/>
                  </a:cubicBezTo>
                  <a:cubicBezTo>
                    <a:pt x="3113" y="15107"/>
                    <a:pt x="3289" y="15435"/>
                    <a:pt x="3404" y="15632"/>
                  </a:cubicBezTo>
                  <a:cubicBezTo>
                    <a:pt x="3482" y="15775"/>
                    <a:pt x="3629" y="15866"/>
                    <a:pt x="3793" y="15866"/>
                  </a:cubicBezTo>
                  <a:cubicBezTo>
                    <a:pt x="54" y="6475"/>
                    <a:pt x="911" y="3470"/>
                    <a:pt x="4322" y="1"/>
                  </a:cubicBezTo>
                  <a:close/>
                </a:path>
              </a:pathLst>
            </a:custGeom>
            <a:solidFill>
              <a:srgbClr val="B4B7C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944" name="Google Shape;3944;p50"/>
            <p:cNvSpPr/>
            <p:nvPr/>
          </p:nvSpPr>
          <p:spPr>
            <a:xfrm>
              <a:off x="676450" y="3505200"/>
              <a:ext cx="119250" cy="119150"/>
            </a:xfrm>
            <a:custGeom>
              <a:avLst/>
              <a:gdLst/>
              <a:ahLst/>
              <a:cxnLst/>
              <a:rect l="l" t="t" r="r" b="b"/>
              <a:pathLst>
                <a:path w="4770" h="4766" extrusionOk="0">
                  <a:moveTo>
                    <a:pt x="2387" y="1"/>
                  </a:moveTo>
                  <a:cubicBezTo>
                    <a:pt x="1067" y="1"/>
                    <a:pt x="1" y="1067"/>
                    <a:pt x="1" y="2383"/>
                  </a:cubicBezTo>
                  <a:cubicBezTo>
                    <a:pt x="1" y="3699"/>
                    <a:pt x="1067" y="4765"/>
                    <a:pt x="2387" y="4765"/>
                  </a:cubicBezTo>
                  <a:cubicBezTo>
                    <a:pt x="3704" y="4765"/>
                    <a:pt x="4770" y="3699"/>
                    <a:pt x="4770" y="2383"/>
                  </a:cubicBezTo>
                  <a:cubicBezTo>
                    <a:pt x="4770" y="1067"/>
                    <a:pt x="3704" y="1"/>
                    <a:pt x="2387" y="1"/>
                  </a:cubicBezTo>
                  <a:close/>
                </a:path>
              </a:pathLst>
            </a:custGeom>
            <a:solidFill>
              <a:srgbClr val="452CB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945" name="Google Shape;3945;p50"/>
            <p:cNvSpPr/>
            <p:nvPr/>
          </p:nvSpPr>
          <p:spPr>
            <a:xfrm>
              <a:off x="677375" y="3503450"/>
              <a:ext cx="117400" cy="117400"/>
            </a:xfrm>
            <a:custGeom>
              <a:avLst/>
              <a:gdLst/>
              <a:ahLst/>
              <a:cxnLst/>
              <a:rect l="l" t="t" r="r" b="b"/>
              <a:pathLst>
                <a:path w="4696" h="4696" extrusionOk="0">
                  <a:moveTo>
                    <a:pt x="2350" y="1"/>
                  </a:moveTo>
                  <a:cubicBezTo>
                    <a:pt x="1051" y="1"/>
                    <a:pt x="1" y="1055"/>
                    <a:pt x="1" y="2350"/>
                  </a:cubicBezTo>
                  <a:cubicBezTo>
                    <a:pt x="1" y="3646"/>
                    <a:pt x="1051" y="4696"/>
                    <a:pt x="2350" y="4696"/>
                  </a:cubicBezTo>
                  <a:cubicBezTo>
                    <a:pt x="3646" y="4696"/>
                    <a:pt x="4696" y="3646"/>
                    <a:pt x="4696" y="2350"/>
                  </a:cubicBezTo>
                  <a:cubicBezTo>
                    <a:pt x="4696" y="1055"/>
                    <a:pt x="3646" y="1"/>
                    <a:pt x="2350" y="1"/>
                  </a:cubicBezTo>
                  <a:close/>
                </a:path>
              </a:pathLst>
            </a:custGeom>
            <a:solidFill>
              <a:srgbClr val="CED0D7"/>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946" name="Google Shape;3946;p50"/>
            <p:cNvSpPr/>
            <p:nvPr/>
          </p:nvSpPr>
          <p:spPr>
            <a:xfrm>
              <a:off x="689275" y="3515450"/>
              <a:ext cx="93625" cy="93525"/>
            </a:xfrm>
            <a:custGeom>
              <a:avLst/>
              <a:gdLst/>
              <a:ahLst/>
              <a:cxnLst/>
              <a:rect l="l" t="t" r="r" b="b"/>
              <a:pathLst>
                <a:path w="3745" h="3741" extrusionOk="0">
                  <a:moveTo>
                    <a:pt x="3744" y="1870"/>
                  </a:moveTo>
                  <a:cubicBezTo>
                    <a:pt x="3744" y="2904"/>
                    <a:pt x="2904" y="3740"/>
                    <a:pt x="1874" y="3740"/>
                  </a:cubicBezTo>
                  <a:cubicBezTo>
                    <a:pt x="841" y="3740"/>
                    <a:pt x="0" y="2904"/>
                    <a:pt x="0" y="1870"/>
                  </a:cubicBezTo>
                  <a:cubicBezTo>
                    <a:pt x="0" y="837"/>
                    <a:pt x="841" y="1"/>
                    <a:pt x="1874" y="1"/>
                  </a:cubicBezTo>
                  <a:cubicBezTo>
                    <a:pt x="2904" y="1"/>
                    <a:pt x="3744" y="837"/>
                    <a:pt x="3744" y="1870"/>
                  </a:cubicBezTo>
                  <a:close/>
                </a:path>
              </a:pathLst>
            </a:custGeom>
            <a:solidFill>
              <a:srgbClr val="3E1AB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947" name="Google Shape;3947;p50"/>
            <p:cNvSpPr/>
            <p:nvPr/>
          </p:nvSpPr>
          <p:spPr>
            <a:xfrm>
              <a:off x="697675" y="3523750"/>
              <a:ext cx="76925" cy="76925"/>
            </a:xfrm>
            <a:custGeom>
              <a:avLst/>
              <a:gdLst/>
              <a:ahLst/>
              <a:cxnLst/>
              <a:rect l="l" t="t" r="r" b="b"/>
              <a:pathLst>
                <a:path w="3077" h="3077" extrusionOk="0">
                  <a:moveTo>
                    <a:pt x="1538" y="1"/>
                  </a:moveTo>
                  <a:cubicBezTo>
                    <a:pt x="685" y="1"/>
                    <a:pt x="1" y="690"/>
                    <a:pt x="1" y="1538"/>
                  </a:cubicBezTo>
                  <a:cubicBezTo>
                    <a:pt x="1" y="2387"/>
                    <a:pt x="685" y="3076"/>
                    <a:pt x="1538" y="3076"/>
                  </a:cubicBezTo>
                  <a:cubicBezTo>
                    <a:pt x="2387" y="3076"/>
                    <a:pt x="3076" y="2387"/>
                    <a:pt x="3076" y="1538"/>
                  </a:cubicBezTo>
                  <a:cubicBezTo>
                    <a:pt x="3076" y="690"/>
                    <a:pt x="2387" y="1"/>
                    <a:pt x="1538" y="1"/>
                  </a:cubicBezTo>
                  <a:close/>
                </a:path>
              </a:pathLst>
            </a:custGeom>
            <a:solidFill>
              <a:srgbClr val="3B3B3B"/>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948" name="Google Shape;3948;p50"/>
            <p:cNvSpPr/>
            <p:nvPr/>
          </p:nvSpPr>
          <p:spPr>
            <a:xfrm>
              <a:off x="706600" y="3532850"/>
              <a:ext cx="29550" cy="29375"/>
            </a:xfrm>
            <a:custGeom>
              <a:avLst/>
              <a:gdLst/>
              <a:ahLst/>
              <a:cxnLst/>
              <a:rect l="l" t="t" r="r" b="b"/>
              <a:pathLst>
                <a:path w="1182" h="1175" extrusionOk="0">
                  <a:moveTo>
                    <a:pt x="1129" y="0"/>
                  </a:moveTo>
                  <a:cubicBezTo>
                    <a:pt x="992" y="0"/>
                    <a:pt x="858" y="29"/>
                    <a:pt x="730" y="84"/>
                  </a:cubicBezTo>
                  <a:cubicBezTo>
                    <a:pt x="587" y="137"/>
                    <a:pt x="452" y="227"/>
                    <a:pt x="341" y="334"/>
                  </a:cubicBezTo>
                  <a:cubicBezTo>
                    <a:pt x="230" y="445"/>
                    <a:pt x="144" y="580"/>
                    <a:pt x="87" y="723"/>
                  </a:cubicBezTo>
                  <a:cubicBezTo>
                    <a:pt x="25" y="867"/>
                    <a:pt x="0" y="1019"/>
                    <a:pt x="5" y="1174"/>
                  </a:cubicBezTo>
                  <a:lnTo>
                    <a:pt x="33" y="1174"/>
                  </a:lnTo>
                  <a:cubicBezTo>
                    <a:pt x="128" y="1027"/>
                    <a:pt x="205" y="908"/>
                    <a:pt x="287" y="805"/>
                  </a:cubicBezTo>
                  <a:cubicBezTo>
                    <a:pt x="370" y="703"/>
                    <a:pt x="452" y="617"/>
                    <a:pt x="534" y="531"/>
                  </a:cubicBezTo>
                  <a:cubicBezTo>
                    <a:pt x="620" y="441"/>
                    <a:pt x="710" y="363"/>
                    <a:pt x="812" y="281"/>
                  </a:cubicBezTo>
                  <a:cubicBezTo>
                    <a:pt x="915" y="207"/>
                    <a:pt x="1030" y="125"/>
                    <a:pt x="1181" y="26"/>
                  </a:cubicBezTo>
                  <a:lnTo>
                    <a:pt x="1181" y="2"/>
                  </a:lnTo>
                  <a:cubicBezTo>
                    <a:pt x="1164" y="1"/>
                    <a:pt x="1147" y="0"/>
                    <a:pt x="1129" y="0"/>
                  </a:cubicBezTo>
                  <a:close/>
                </a:path>
              </a:pathLst>
            </a:custGeom>
            <a:solidFill>
              <a:srgbClr val="CED0D7"/>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949" name="Google Shape;3949;p50"/>
            <p:cNvSpPr/>
            <p:nvPr/>
          </p:nvSpPr>
          <p:spPr>
            <a:xfrm>
              <a:off x="716950" y="3543125"/>
              <a:ext cx="55900" cy="55800"/>
            </a:xfrm>
            <a:custGeom>
              <a:avLst/>
              <a:gdLst/>
              <a:ahLst/>
              <a:cxnLst/>
              <a:rect l="l" t="t" r="r" b="b"/>
              <a:pathLst>
                <a:path w="2236" h="2232" extrusionOk="0">
                  <a:moveTo>
                    <a:pt x="2030" y="1"/>
                  </a:moveTo>
                  <a:lnTo>
                    <a:pt x="1" y="2031"/>
                  </a:lnTo>
                  <a:cubicBezTo>
                    <a:pt x="222" y="2158"/>
                    <a:pt x="472" y="2231"/>
                    <a:pt x="747" y="2231"/>
                  </a:cubicBezTo>
                  <a:cubicBezTo>
                    <a:pt x="1567" y="2231"/>
                    <a:pt x="2235" y="1563"/>
                    <a:pt x="2235" y="739"/>
                  </a:cubicBezTo>
                  <a:cubicBezTo>
                    <a:pt x="2231" y="472"/>
                    <a:pt x="2162" y="222"/>
                    <a:pt x="2030" y="1"/>
                  </a:cubicBezTo>
                  <a:close/>
                </a:path>
              </a:pathLst>
            </a:custGeom>
            <a:solidFill>
              <a:srgbClr val="CED0D7"/>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950" name="Google Shape;3950;p50"/>
            <p:cNvSpPr/>
            <p:nvPr/>
          </p:nvSpPr>
          <p:spPr>
            <a:xfrm>
              <a:off x="724950" y="3737300"/>
              <a:ext cx="22375" cy="25"/>
            </a:xfrm>
            <a:custGeom>
              <a:avLst/>
              <a:gdLst/>
              <a:ahLst/>
              <a:cxnLst/>
              <a:rect l="l" t="t" r="r" b="b"/>
              <a:pathLst>
                <a:path w="895" h="1" fill="none" extrusionOk="0">
                  <a:moveTo>
                    <a:pt x="0" y="0"/>
                  </a:moveTo>
                  <a:lnTo>
                    <a:pt x="894" y="0"/>
                  </a:lnTo>
                </a:path>
              </a:pathLst>
            </a:custGeom>
            <a:noFill/>
            <a:ln w="1325" cap="rnd" cmpd="sng">
              <a:solidFill>
                <a:srgbClr val="3B3B3B"/>
              </a:solidFill>
              <a:prstDash val="solid"/>
              <a:miter lim="4100"/>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951" name="Google Shape;3951;p50"/>
            <p:cNvSpPr/>
            <p:nvPr/>
          </p:nvSpPr>
          <p:spPr>
            <a:xfrm>
              <a:off x="724950" y="3745400"/>
              <a:ext cx="22375" cy="25"/>
            </a:xfrm>
            <a:custGeom>
              <a:avLst/>
              <a:gdLst/>
              <a:ahLst/>
              <a:cxnLst/>
              <a:rect l="l" t="t" r="r" b="b"/>
              <a:pathLst>
                <a:path w="895" h="1" fill="none" extrusionOk="0">
                  <a:moveTo>
                    <a:pt x="0" y="0"/>
                  </a:moveTo>
                  <a:lnTo>
                    <a:pt x="894" y="0"/>
                  </a:lnTo>
                </a:path>
              </a:pathLst>
            </a:custGeom>
            <a:noFill/>
            <a:ln w="1325" cap="rnd" cmpd="sng">
              <a:solidFill>
                <a:srgbClr val="3B3B3B"/>
              </a:solidFill>
              <a:prstDash val="solid"/>
              <a:miter lim="4100"/>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952" name="Google Shape;3952;p50"/>
            <p:cNvSpPr/>
            <p:nvPr/>
          </p:nvSpPr>
          <p:spPr>
            <a:xfrm>
              <a:off x="724950" y="3753800"/>
              <a:ext cx="22375" cy="25"/>
            </a:xfrm>
            <a:custGeom>
              <a:avLst/>
              <a:gdLst/>
              <a:ahLst/>
              <a:cxnLst/>
              <a:rect l="l" t="t" r="r" b="b"/>
              <a:pathLst>
                <a:path w="895" h="1" fill="none" extrusionOk="0">
                  <a:moveTo>
                    <a:pt x="0" y="0"/>
                  </a:moveTo>
                  <a:lnTo>
                    <a:pt x="894" y="0"/>
                  </a:lnTo>
                </a:path>
              </a:pathLst>
            </a:custGeom>
            <a:noFill/>
            <a:ln w="1325" cap="rnd" cmpd="sng">
              <a:solidFill>
                <a:srgbClr val="3B3B3B"/>
              </a:solidFill>
              <a:prstDash val="solid"/>
              <a:miter lim="4100"/>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953" name="Google Shape;3953;p50"/>
            <p:cNvSpPr/>
            <p:nvPr/>
          </p:nvSpPr>
          <p:spPr>
            <a:xfrm>
              <a:off x="724950" y="3762100"/>
              <a:ext cx="22375" cy="25"/>
            </a:xfrm>
            <a:custGeom>
              <a:avLst/>
              <a:gdLst/>
              <a:ahLst/>
              <a:cxnLst/>
              <a:rect l="l" t="t" r="r" b="b"/>
              <a:pathLst>
                <a:path w="895" h="1" fill="none" extrusionOk="0">
                  <a:moveTo>
                    <a:pt x="0" y="1"/>
                  </a:moveTo>
                  <a:lnTo>
                    <a:pt x="894" y="1"/>
                  </a:lnTo>
                </a:path>
              </a:pathLst>
            </a:custGeom>
            <a:noFill/>
            <a:ln w="1325" cap="rnd" cmpd="sng">
              <a:solidFill>
                <a:srgbClr val="3B3B3B"/>
              </a:solidFill>
              <a:prstDash val="solid"/>
              <a:miter lim="4100"/>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954" name="Google Shape;3954;p50"/>
            <p:cNvSpPr/>
            <p:nvPr/>
          </p:nvSpPr>
          <p:spPr>
            <a:xfrm>
              <a:off x="724950" y="3770400"/>
              <a:ext cx="22375" cy="25"/>
            </a:xfrm>
            <a:custGeom>
              <a:avLst/>
              <a:gdLst/>
              <a:ahLst/>
              <a:cxnLst/>
              <a:rect l="l" t="t" r="r" b="b"/>
              <a:pathLst>
                <a:path w="895" h="1" fill="none" extrusionOk="0">
                  <a:moveTo>
                    <a:pt x="0" y="1"/>
                  </a:moveTo>
                  <a:lnTo>
                    <a:pt x="894" y="1"/>
                  </a:lnTo>
                </a:path>
              </a:pathLst>
            </a:custGeom>
            <a:noFill/>
            <a:ln w="1325" cap="rnd" cmpd="sng">
              <a:solidFill>
                <a:srgbClr val="3B3B3B"/>
              </a:solidFill>
              <a:prstDash val="solid"/>
              <a:miter lim="4100"/>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955" name="Google Shape;3955;p50"/>
            <p:cNvSpPr/>
            <p:nvPr/>
          </p:nvSpPr>
          <p:spPr>
            <a:xfrm>
              <a:off x="720025" y="3642275"/>
              <a:ext cx="32125" cy="32100"/>
            </a:xfrm>
            <a:custGeom>
              <a:avLst/>
              <a:gdLst/>
              <a:ahLst/>
              <a:cxnLst/>
              <a:rect l="l" t="t" r="r" b="b"/>
              <a:pathLst>
                <a:path w="1285" h="1284" extrusionOk="0">
                  <a:moveTo>
                    <a:pt x="1" y="640"/>
                  </a:moveTo>
                  <a:cubicBezTo>
                    <a:pt x="1" y="287"/>
                    <a:pt x="288" y="0"/>
                    <a:pt x="644" y="0"/>
                  </a:cubicBezTo>
                  <a:cubicBezTo>
                    <a:pt x="997" y="0"/>
                    <a:pt x="1284" y="287"/>
                    <a:pt x="1284" y="640"/>
                  </a:cubicBezTo>
                  <a:cubicBezTo>
                    <a:pt x="1284" y="996"/>
                    <a:pt x="997" y="1283"/>
                    <a:pt x="644" y="1283"/>
                  </a:cubicBezTo>
                  <a:cubicBezTo>
                    <a:pt x="288" y="1283"/>
                    <a:pt x="1" y="996"/>
                    <a:pt x="1" y="640"/>
                  </a:cubicBezTo>
                  <a:close/>
                </a:path>
              </a:pathLst>
            </a:custGeom>
            <a:solidFill>
              <a:srgbClr val="B4B7C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956" name="Google Shape;3956;p50"/>
            <p:cNvSpPr/>
            <p:nvPr/>
          </p:nvSpPr>
          <p:spPr>
            <a:xfrm>
              <a:off x="723300" y="3645450"/>
              <a:ext cx="25650" cy="25650"/>
            </a:xfrm>
            <a:custGeom>
              <a:avLst/>
              <a:gdLst/>
              <a:ahLst/>
              <a:cxnLst/>
              <a:rect l="l" t="t" r="r" b="b"/>
              <a:pathLst>
                <a:path w="1026" h="1026" extrusionOk="0">
                  <a:moveTo>
                    <a:pt x="1026" y="513"/>
                  </a:moveTo>
                  <a:cubicBezTo>
                    <a:pt x="1026" y="796"/>
                    <a:pt x="792" y="1025"/>
                    <a:pt x="513" y="1025"/>
                  </a:cubicBezTo>
                  <a:cubicBezTo>
                    <a:pt x="230" y="1025"/>
                    <a:pt x="1" y="796"/>
                    <a:pt x="1" y="513"/>
                  </a:cubicBezTo>
                  <a:cubicBezTo>
                    <a:pt x="1" y="234"/>
                    <a:pt x="230" y="0"/>
                    <a:pt x="513" y="0"/>
                  </a:cubicBezTo>
                  <a:cubicBezTo>
                    <a:pt x="792" y="0"/>
                    <a:pt x="1026" y="234"/>
                    <a:pt x="1026" y="513"/>
                  </a:cubicBezTo>
                  <a:close/>
                </a:path>
              </a:pathLst>
            </a:custGeom>
            <a:solidFill>
              <a:srgbClr val="B4B7C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957" name="Google Shape;3957;p50"/>
            <p:cNvSpPr/>
            <p:nvPr/>
          </p:nvSpPr>
          <p:spPr>
            <a:xfrm>
              <a:off x="728125" y="3684600"/>
              <a:ext cx="15925" cy="15925"/>
            </a:xfrm>
            <a:custGeom>
              <a:avLst/>
              <a:gdLst/>
              <a:ahLst/>
              <a:cxnLst/>
              <a:rect l="l" t="t" r="r" b="b"/>
              <a:pathLst>
                <a:path w="637" h="637" extrusionOk="0">
                  <a:moveTo>
                    <a:pt x="636" y="316"/>
                  </a:moveTo>
                  <a:cubicBezTo>
                    <a:pt x="636" y="493"/>
                    <a:pt x="493" y="636"/>
                    <a:pt x="320" y="636"/>
                  </a:cubicBezTo>
                  <a:cubicBezTo>
                    <a:pt x="144" y="636"/>
                    <a:pt x="1" y="493"/>
                    <a:pt x="1" y="316"/>
                  </a:cubicBezTo>
                  <a:cubicBezTo>
                    <a:pt x="1" y="140"/>
                    <a:pt x="144" y="1"/>
                    <a:pt x="320" y="1"/>
                  </a:cubicBezTo>
                  <a:cubicBezTo>
                    <a:pt x="493" y="1"/>
                    <a:pt x="636" y="140"/>
                    <a:pt x="636" y="316"/>
                  </a:cubicBezTo>
                  <a:close/>
                </a:path>
              </a:pathLst>
            </a:custGeom>
            <a:solidFill>
              <a:srgbClr val="B4B7C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958" name="Google Shape;3958;p50"/>
            <p:cNvSpPr/>
            <p:nvPr/>
          </p:nvSpPr>
          <p:spPr>
            <a:xfrm>
              <a:off x="729675" y="3686150"/>
              <a:ext cx="12825" cy="12825"/>
            </a:xfrm>
            <a:custGeom>
              <a:avLst/>
              <a:gdLst/>
              <a:ahLst/>
              <a:cxnLst/>
              <a:rect l="l" t="t" r="r" b="b"/>
              <a:pathLst>
                <a:path w="513" h="513" extrusionOk="0">
                  <a:moveTo>
                    <a:pt x="513" y="254"/>
                  </a:moveTo>
                  <a:cubicBezTo>
                    <a:pt x="513" y="398"/>
                    <a:pt x="402" y="513"/>
                    <a:pt x="258" y="513"/>
                  </a:cubicBezTo>
                  <a:cubicBezTo>
                    <a:pt x="115" y="513"/>
                    <a:pt x="0" y="398"/>
                    <a:pt x="0" y="254"/>
                  </a:cubicBezTo>
                  <a:cubicBezTo>
                    <a:pt x="0" y="111"/>
                    <a:pt x="115" y="0"/>
                    <a:pt x="258" y="0"/>
                  </a:cubicBezTo>
                  <a:cubicBezTo>
                    <a:pt x="402" y="0"/>
                    <a:pt x="513" y="115"/>
                    <a:pt x="513" y="254"/>
                  </a:cubicBezTo>
                  <a:close/>
                </a:path>
              </a:pathLst>
            </a:custGeom>
            <a:solidFill>
              <a:srgbClr val="B4B7C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spTree>
  </p:cSld>
  <p:clrMapOvr>
    <a:masterClrMapping/>
  </p:clrMapOvr>
  <mc:AlternateContent xmlns:mc="http://schemas.openxmlformats.org/markup-compatibility/2006" xmlns:p14="http://schemas.microsoft.com/office/powerpoint/2010/main">
    <mc:Choice Requires="p14">
      <p:transition spd="slow" p14:dur="1500">
        <p14:flythrough dir="ou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480"/>
        <p:cNvGrpSpPr/>
        <p:nvPr/>
      </p:nvGrpSpPr>
      <p:grpSpPr>
        <a:xfrm>
          <a:off x="0" y="0"/>
          <a:ext cx="0" cy="0"/>
          <a:chOff x="0" y="0"/>
          <a:chExt cx="0" cy="0"/>
        </a:xfrm>
      </p:grpSpPr>
      <p:grpSp>
        <p:nvGrpSpPr>
          <p:cNvPr id="2481" name="Google Shape;2481;p22"/>
          <p:cNvGrpSpPr/>
          <p:nvPr/>
        </p:nvGrpSpPr>
        <p:grpSpPr>
          <a:xfrm rot="-3358774" flipH="1">
            <a:off x="7909407" y="3994325"/>
            <a:ext cx="1565759" cy="1465272"/>
            <a:chOff x="1407275" y="964138"/>
            <a:chExt cx="1092300" cy="990748"/>
          </a:xfrm>
        </p:grpSpPr>
        <p:sp>
          <p:nvSpPr>
            <p:cNvPr id="2482" name="Google Shape;2482;p22"/>
            <p:cNvSpPr/>
            <p:nvPr/>
          </p:nvSpPr>
          <p:spPr>
            <a:xfrm>
              <a:off x="1407275" y="964138"/>
              <a:ext cx="1092300" cy="990748"/>
            </a:xfrm>
            <a:custGeom>
              <a:avLst/>
              <a:gdLst/>
              <a:ahLst/>
              <a:cxnLst/>
              <a:rect l="l" t="t" r="r" b="b"/>
              <a:pathLst>
                <a:path w="7981" h="7239" extrusionOk="0">
                  <a:moveTo>
                    <a:pt x="3985" y="1"/>
                  </a:moveTo>
                  <a:cubicBezTo>
                    <a:pt x="2355" y="1"/>
                    <a:pt x="877" y="1111"/>
                    <a:pt x="472" y="2762"/>
                  </a:cubicBezTo>
                  <a:cubicBezTo>
                    <a:pt x="1" y="4706"/>
                    <a:pt x="1190" y="6662"/>
                    <a:pt x="3134" y="7133"/>
                  </a:cubicBezTo>
                  <a:cubicBezTo>
                    <a:pt x="3422" y="7204"/>
                    <a:pt x="3712" y="7238"/>
                    <a:pt x="3997" y="7238"/>
                  </a:cubicBezTo>
                  <a:cubicBezTo>
                    <a:pt x="5624" y="7238"/>
                    <a:pt x="7103" y="6130"/>
                    <a:pt x="7505" y="4476"/>
                  </a:cubicBezTo>
                  <a:cubicBezTo>
                    <a:pt x="7980" y="2537"/>
                    <a:pt x="6787" y="577"/>
                    <a:pt x="4848" y="105"/>
                  </a:cubicBezTo>
                  <a:cubicBezTo>
                    <a:pt x="4559" y="34"/>
                    <a:pt x="4270" y="1"/>
                    <a:pt x="3985" y="1"/>
                  </a:cubicBezTo>
                  <a:close/>
                </a:path>
              </a:pathLst>
            </a:custGeom>
            <a:solidFill>
              <a:srgbClr val="9FC5E8"/>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483" name="Google Shape;2483;p22"/>
            <p:cNvSpPr/>
            <p:nvPr/>
          </p:nvSpPr>
          <p:spPr>
            <a:xfrm>
              <a:off x="1841677" y="1025041"/>
              <a:ext cx="609038" cy="830071"/>
            </a:xfrm>
            <a:custGeom>
              <a:avLst/>
              <a:gdLst/>
              <a:ahLst/>
              <a:cxnLst/>
              <a:rect l="l" t="t" r="r" b="b"/>
              <a:pathLst>
                <a:path w="4450" h="6065" extrusionOk="0">
                  <a:moveTo>
                    <a:pt x="2563" y="0"/>
                  </a:moveTo>
                  <a:cubicBezTo>
                    <a:pt x="2539" y="33"/>
                    <a:pt x="2522" y="74"/>
                    <a:pt x="2527" y="115"/>
                  </a:cubicBezTo>
                  <a:cubicBezTo>
                    <a:pt x="2492" y="96"/>
                    <a:pt x="2453" y="87"/>
                    <a:pt x="2414" y="87"/>
                  </a:cubicBezTo>
                  <a:cubicBezTo>
                    <a:pt x="2321" y="87"/>
                    <a:pt x="2228" y="139"/>
                    <a:pt x="2190" y="226"/>
                  </a:cubicBezTo>
                  <a:cubicBezTo>
                    <a:pt x="2158" y="296"/>
                    <a:pt x="2162" y="369"/>
                    <a:pt x="2153" y="443"/>
                  </a:cubicBezTo>
                  <a:cubicBezTo>
                    <a:pt x="2141" y="513"/>
                    <a:pt x="2100" y="595"/>
                    <a:pt x="2035" y="611"/>
                  </a:cubicBezTo>
                  <a:cubicBezTo>
                    <a:pt x="2020" y="615"/>
                    <a:pt x="2006" y="617"/>
                    <a:pt x="1993" y="617"/>
                  </a:cubicBezTo>
                  <a:cubicBezTo>
                    <a:pt x="1859" y="617"/>
                    <a:pt x="1759" y="441"/>
                    <a:pt x="1606" y="441"/>
                  </a:cubicBezTo>
                  <a:cubicBezTo>
                    <a:pt x="1597" y="441"/>
                    <a:pt x="1588" y="442"/>
                    <a:pt x="1579" y="443"/>
                  </a:cubicBezTo>
                  <a:cubicBezTo>
                    <a:pt x="1436" y="464"/>
                    <a:pt x="1292" y="546"/>
                    <a:pt x="1210" y="669"/>
                  </a:cubicBezTo>
                  <a:cubicBezTo>
                    <a:pt x="1145" y="767"/>
                    <a:pt x="1120" y="985"/>
                    <a:pt x="1301" y="985"/>
                  </a:cubicBezTo>
                  <a:cubicBezTo>
                    <a:pt x="1386" y="985"/>
                    <a:pt x="1455" y="900"/>
                    <a:pt x="1538" y="900"/>
                  </a:cubicBezTo>
                  <a:cubicBezTo>
                    <a:pt x="1546" y="900"/>
                    <a:pt x="1554" y="901"/>
                    <a:pt x="1563" y="903"/>
                  </a:cubicBezTo>
                  <a:cubicBezTo>
                    <a:pt x="1702" y="935"/>
                    <a:pt x="1665" y="1042"/>
                    <a:pt x="1588" y="1124"/>
                  </a:cubicBezTo>
                  <a:cubicBezTo>
                    <a:pt x="1460" y="1247"/>
                    <a:pt x="1317" y="1222"/>
                    <a:pt x="1169" y="1267"/>
                  </a:cubicBezTo>
                  <a:cubicBezTo>
                    <a:pt x="1050" y="1304"/>
                    <a:pt x="989" y="1436"/>
                    <a:pt x="866" y="1468"/>
                  </a:cubicBezTo>
                  <a:cubicBezTo>
                    <a:pt x="829" y="1477"/>
                    <a:pt x="780" y="1489"/>
                    <a:pt x="780" y="1526"/>
                  </a:cubicBezTo>
                  <a:cubicBezTo>
                    <a:pt x="780" y="1550"/>
                    <a:pt x="804" y="1567"/>
                    <a:pt x="813" y="1587"/>
                  </a:cubicBezTo>
                  <a:cubicBezTo>
                    <a:pt x="849" y="1632"/>
                    <a:pt x="821" y="1702"/>
                    <a:pt x="772" y="1743"/>
                  </a:cubicBezTo>
                  <a:cubicBezTo>
                    <a:pt x="726" y="1780"/>
                    <a:pt x="665" y="1792"/>
                    <a:pt x="608" y="1813"/>
                  </a:cubicBezTo>
                  <a:cubicBezTo>
                    <a:pt x="554" y="1825"/>
                    <a:pt x="493" y="1854"/>
                    <a:pt x="464" y="1907"/>
                  </a:cubicBezTo>
                  <a:cubicBezTo>
                    <a:pt x="435" y="1965"/>
                    <a:pt x="452" y="2047"/>
                    <a:pt x="505" y="2083"/>
                  </a:cubicBezTo>
                  <a:cubicBezTo>
                    <a:pt x="525" y="2097"/>
                    <a:pt x="549" y="2103"/>
                    <a:pt x="575" y="2103"/>
                  </a:cubicBezTo>
                  <a:cubicBezTo>
                    <a:pt x="674" y="2103"/>
                    <a:pt x="803" y="2017"/>
                    <a:pt x="862" y="1965"/>
                  </a:cubicBezTo>
                  <a:cubicBezTo>
                    <a:pt x="927" y="1903"/>
                    <a:pt x="993" y="1842"/>
                    <a:pt x="1067" y="1776"/>
                  </a:cubicBezTo>
                  <a:cubicBezTo>
                    <a:pt x="1117" y="1729"/>
                    <a:pt x="1175" y="1682"/>
                    <a:pt x="1235" y="1682"/>
                  </a:cubicBezTo>
                  <a:cubicBezTo>
                    <a:pt x="1249" y="1682"/>
                    <a:pt x="1262" y="1685"/>
                    <a:pt x="1276" y="1690"/>
                  </a:cubicBezTo>
                  <a:cubicBezTo>
                    <a:pt x="1305" y="1698"/>
                    <a:pt x="1333" y="1731"/>
                    <a:pt x="1358" y="1755"/>
                  </a:cubicBezTo>
                  <a:cubicBezTo>
                    <a:pt x="1460" y="1866"/>
                    <a:pt x="1563" y="1973"/>
                    <a:pt x="1665" y="2088"/>
                  </a:cubicBezTo>
                  <a:cubicBezTo>
                    <a:pt x="1723" y="2006"/>
                    <a:pt x="1653" y="1895"/>
                    <a:pt x="1592" y="1817"/>
                  </a:cubicBezTo>
                  <a:cubicBezTo>
                    <a:pt x="1609" y="1798"/>
                    <a:pt x="1634" y="1789"/>
                    <a:pt x="1660" y="1789"/>
                  </a:cubicBezTo>
                  <a:cubicBezTo>
                    <a:pt x="1694" y="1789"/>
                    <a:pt x="1730" y="1805"/>
                    <a:pt x="1752" y="1833"/>
                  </a:cubicBezTo>
                  <a:cubicBezTo>
                    <a:pt x="1793" y="1878"/>
                    <a:pt x="1805" y="1944"/>
                    <a:pt x="1817" y="2001"/>
                  </a:cubicBezTo>
                  <a:cubicBezTo>
                    <a:pt x="1834" y="2063"/>
                    <a:pt x="1866" y="2124"/>
                    <a:pt x="1920" y="2149"/>
                  </a:cubicBezTo>
                  <a:cubicBezTo>
                    <a:pt x="1931" y="2154"/>
                    <a:pt x="1942" y="2156"/>
                    <a:pt x="1954" y="2156"/>
                  </a:cubicBezTo>
                  <a:cubicBezTo>
                    <a:pt x="2005" y="2156"/>
                    <a:pt x="2058" y="2117"/>
                    <a:pt x="2051" y="2067"/>
                  </a:cubicBezTo>
                  <a:cubicBezTo>
                    <a:pt x="2039" y="2014"/>
                    <a:pt x="1973" y="1989"/>
                    <a:pt x="1969" y="1944"/>
                  </a:cubicBezTo>
                  <a:cubicBezTo>
                    <a:pt x="1959" y="1896"/>
                    <a:pt x="2010" y="1863"/>
                    <a:pt x="2061" y="1863"/>
                  </a:cubicBezTo>
                  <a:cubicBezTo>
                    <a:pt x="2074" y="1863"/>
                    <a:pt x="2088" y="1865"/>
                    <a:pt x="2100" y="1870"/>
                  </a:cubicBezTo>
                  <a:cubicBezTo>
                    <a:pt x="2158" y="1899"/>
                    <a:pt x="2186" y="1960"/>
                    <a:pt x="2219" y="2014"/>
                  </a:cubicBezTo>
                  <a:cubicBezTo>
                    <a:pt x="2254" y="2065"/>
                    <a:pt x="2301" y="2112"/>
                    <a:pt x="2359" y="2112"/>
                  </a:cubicBezTo>
                  <a:cubicBezTo>
                    <a:pt x="2362" y="2112"/>
                    <a:pt x="2364" y="2112"/>
                    <a:pt x="2367" y="2112"/>
                  </a:cubicBezTo>
                  <a:cubicBezTo>
                    <a:pt x="2421" y="2105"/>
                    <a:pt x="2470" y="2056"/>
                    <a:pt x="2518" y="2056"/>
                  </a:cubicBezTo>
                  <a:cubicBezTo>
                    <a:pt x="2528" y="2056"/>
                    <a:pt x="2537" y="2058"/>
                    <a:pt x="2547" y="2063"/>
                  </a:cubicBezTo>
                  <a:cubicBezTo>
                    <a:pt x="2563" y="2067"/>
                    <a:pt x="2576" y="2083"/>
                    <a:pt x="2584" y="2096"/>
                  </a:cubicBezTo>
                  <a:cubicBezTo>
                    <a:pt x="2625" y="2165"/>
                    <a:pt x="2613" y="2260"/>
                    <a:pt x="2555" y="2317"/>
                  </a:cubicBezTo>
                  <a:cubicBezTo>
                    <a:pt x="2490" y="2379"/>
                    <a:pt x="2449" y="2420"/>
                    <a:pt x="2440" y="2457"/>
                  </a:cubicBezTo>
                  <a:cubicBezTo>
                    <a:pt x="2428" y="2453"/>
                    <a:pt x="2412" y="2440"/>
                    <a:pt x="2404" y="2436"/>
                  </a:cubicBezTo>
                  <a:cubicBezTo>
                    <a:pt x="2349" y="2414"/>
                    <a:pt x="2293" y="2407"/>
                    <a:pt x="2235" y="2407"/>
                  </a:cubicBezTo>
                  <a:cubicBezTo>
                    <a:pt x="2140" y="2407"/>
                    <a:pt x="2043" y="2427"/>
                    <a:pt x="1948" y="2440"/>
                  </a:cubicBezTo>
                  <a:cubicBezTo>
                    <a:pt x="1903" y="2447"/>
                    <a:pt x="1855" y="2452"/>
                    <a:pt x="1808" y="2452"/>
                  </a:cubicBezTo>
                  <a:cubicBezTo>
                    <a:pt x="1694" y="2452"/>
                    <a:pt x="1584" y="2425"/>
                    <a:pt x="1518" y="2338"/>
                  </a:cubicBezTo>
                  <a:cubicBezTo>
                    <a:pt x="1465" y="2272"/>
                    <a:pt x="1440" y="2178"/>
                    <a:pt x="1374" y="2133"/>
                  </a:cubicBezTo>
                  <a:cubicBezTo>
                    <a:pt x="1344" y="2111"/>
                    <a:pt x="1308" y="2103"/>
                    <a:pt x="1271" y="2103"/>
                  </a:cubicBezTo>
                  <a:cubicBezTo>
                    <a:pt x="1209" y="2103"/>
                    <a:pt x="1141" y="2126"/>
                    <a:pt x="1079" y="2149"/>
                  </a:cubicBezTo>
                  <a:cubicBezTo>
                    <a:pt x="890" y="2227"/>
                    <a:pt x="698" y="2301"/>
                    <a:pt x="534" y="2432"/>
                  </a:cubicBezTo>
                  <a:cubicBezTo>
                    <a:pt x="169" y="2707"/>
                    <a:pt x="1" y="3215"/>
                    <a:pt x="115" y="3654"/>
                  </a:cubicBezTo>
                  <a:cubicBezTo>
                    <a:pt x="192" y="3933"/>
                    <a:pt x="416" y="4208"/>
                    <a:pt x="706" y="4208"/>
                  </a:cubicBezTo>
                  <a:cubicBezTo>
                    <a:pt x="710" y="4208"/>
                    <a:pt x="714" y="4208"/>
                    <a:pt x="718" y="4208"/>
                  </a:cubicBezTo>
                  <a:cubicBezTo>
                    <a:pt x="845" y="4208"/>
                    <a:pt x="972" y="4154"/>
                    <a:pt x="1100" y="4134"/>
                  </a:cubicBezTo>
                  <a:cubicBezTo>
                    <a:pt x="1119" y="4131"/>
                    <a:pt x="1139" y="4130"/>
                    <a:pt x="1159" y="4130"/>
                  </a:cubicBezTo>
                  <a:cubicBezTo>
                    <a:pt x="1274" y="4130"/>
                    <a:pt x="1394" y="4172"/>
                    <a:pt x="1436" y="4277"/>
                  </a:cubicBezTo>
                  <a:cubicBezTo>
                    <a:pt x="1469" y="4367"/>
                    <a:pt x="1436" y="4470"/>
                    <a:pt x="1477" y="4556"/>
                  </a:cubicBezTo>
                  <a:cubicBezTo>
                    <a:pt x="1510" y="4638"/>
                    <a:pt x="1604" y="4679"/>
                    <a:pt x="1641" y="4761"/>
                  </a:cubicBezTo>
                  <a:cubicBezTo>
                    <a:pt x="1715" y="4942"/>
                    <a:pt x="1456" y="5126"/>
                    <a:pt x="1506" y="5315"/>
                  </a:cubicBezTo>
                  <a:cubicBezTo>
                    <a:pt x="1522" y="5376"/>
                    <a:pt x="1571" y="5430"/>
                    <a:pt x="1600" y="5491"/>
                  </a:cubicBezTo>
                  <a:cubicBezTo>
                    <a:pt x="1661" y="5639"/>
                    <a:pt x="1571" y="5823"/>
                    <a:pt x="1653" y="5963"/>
                  </a:cubicBezTo>
                  <a:cubicBezTo>
                    <a:pt x="1696" y="6035"/>
                    <a:pt x="1771" y="6065"/>
                    <a:pt x="1853" y="6065"/>
                  </a:cubicBezTo>
                  <a:cubicBezTo>
                    <a:pt x="1958" y="6065"/>
                    <a:pt x="2075" y="6016"/>
                    <a:pt x="2153" y="5942"/>
                  </a:cubicBezTo>
                  <a:cubicBezTo>
                    <a:pt x="2289" y="5807"/>
                    <a:pt x="2363" y="5618"/>
                    <a:pt x="2502" y="5491"/>
                  </a:cubicBezTo>
                  <a:cubicBezTo>
                    <a:pt x="2604" y="5397"/>
                    <a:pt x="2736" y="5343"/>
                    <a:pt x="2822" y="5229"/>
                  </a:cubicBezTo>
                  <a:cubicBezTo>
                    <a:pt x="2957" y="5060"/>
                    <a:pt x="2937" y="4819"/>
                    <a:pt x="3023" y="4618"/>
                  </a:cubicBezTo>
                  <a:cubicBezTo>
                    <a:pt x="3158" y="4302"/>
                    <a:pt x="3535" y="4138"/>
                    <a:pt x="3658" y="3814"/>
                  </a:cubicBezTo>
                  <a:cubicBezTo>
                    <a:pt x="3703" y="3695"/>
                    <a:pt x="3679" y="3519"/>
                    <a:pt x="3556" y="3498"/>
                  </a:cubicBezTo>
                  <a:cubicBezTo>
                    <a:pt x="3544" y="3494"/>
                    <a:pt x="3531" y="3492"/>
                    <a:pt x="3518" y="3492"/>
                  </a:cubicBezTo>
                  <a:cubicBezTo>
                    <a:pt x="3505" y="3492"/>
                    <a:pt x="3490" y="3494"/>
                    <a:pt x="3474" y="3498"/>
                  </a:cubicBezTo>
                  <a:cubicBezTo>
                    <a:pt x="3440" y="3514"/>
                    <a:pt x="3400" y="3523"/>
                    <a:pt x="3361" y="3523"/>
                  </a:cubicBezTo>
                  <a:cubicBezTo>
                    <a:pt x="3329" y="3523"/>
                    <a:pt x="3298" y="3517"/>
                    <a:pt x="3269" y="3506"/>
                  </a:cubicBezTo>
                  <a:cubicBezTo>
                    <a:pt x="3179" y="3469"/>
                    <a:pt x="3101" y="3396"/>
                    <a:pt x="3039" y="3318"/>
                  </a:cubicBezTo>
                  <a:cubicBezTo>
                    <a:pt x="2933" y="3191"/>
                    <a:pt x="2838" y="3047"/>
                    <a:pt x="2769" y="2891"/>
                  </a:cubicBezTo>
                  <a:cubicBezTo>
                    <a:pt x="2719" y="2793"/>
                    <a:pt x="2674" y="2686"/>
                    <a:pt x="2613" y="2600"/>
                  </a:cubicBezTo>
                  <a:lnTo>
                    <a:pt x="2613" y="2600"/>
                  </a:lnTo>
                  <a:cubicBezTo>
                    <a:pt x="2748" y="2690"/>
                    <a:pt x="2834" y="2822"/>
                    <a:pt x="2933" y="2953"/>
                  </a:cubicBezTo>
                  <a:cubicBezTo>
                    <a:pt x="3019" y="3080"/>
                    <a:pt x="3121" y="3195"/>
                    <a:pt x="3232" y="3301"/>
                  </a:cubicBezTo>
                  <a:cubicBezTo>
                    <a:pt x="3269" y="3334"/>
                    <a:pt x="3306" y="3363"/>
                    <a:pt x="3351" y="3367"/>
                  </a:cubicBezTo>
                  <a:cubicBezTo>
                    <a:pt x="3356" y="3368"/>
                    <a:pt x="3362" y="3368"/>
                    <a:pt x="3367" y="3368"/>
                  </a:cubicBezTo>
                  <a:cubicBezTo>
                    <a:pt x="3452" y="3368"/>
                    <a:pt x="3509" y="3276"/>
                    <a:pt x="3548" y="3199"/>
                  </a:cubicBezTo>
                  <a:cubicBezTo>
                    <a:pt x="3580" y="3129"/>
                    <a:pt x="3617" y="3055"/>
                    <a:pt x="3650" y="2977"/>
                  </a:cubicBezTo>
                  <a:cubicBezTo>
                    <a:pt x="3683" y="2895"/>
                    <a:pt x="3720" y="2793"/>
                    <a:pt x="3654" y="2731"/>
                  </a:cubicBezTo>
                  <a:cubicBezTo>
                    <a:pt x="3630" y="2711"/>
                    <a:pt x="3593" y="2703"/>
                    <a:pt x="3572" y="2678"/>
                  </a:cubicBezTo>
                  <a:cubicBezTo>
                    <a:pt x="3519" y="2625"/>
                    <a:pt x="3552" y="2526"/>
                    <a:pt x="3617" y="2498"/>
                  </a:cubicBezTo>
                  <a:cubicBezTo>
                    <a:pt x="3642" y="2485"/>
                    <a:pt x="3670" y="2479"/>
                    <a:pt x="3698" y="2479"/>
                  </a:cubicBezTo>
                  <a:cubicBezTo>
                    <a:pt x="3741" y="2479"/>
                    <a:pt x="3785" y="2491"/>
                    <a:pt x="3822" y="2506"/>
                  </a:cubicBezTo>
                  <a:cubicBezTo>
                    <a:pt x="3990" y="2584"/>
                    <a:pt x="4105" y="2764"/>
                    <a:pt x="4109" y="2949"/>
                  </a:cubicBezTo>
                  <a:cubicBezTo>
                    <a:pt x="4109" y="3039"/>
                    <a:pt x="4089" y="3129"/>
                    <a:pt x="4105" y="3215"/>
                  </a:cubicBezTo>
                  <a:cubicBezTo>
                    <a:pt x="4121" y="3298"/>
                    <a:pt x="4182" y="3388"/>
                    <a:pt x="4267" y="3388"/>
                  </a:cubicBezTo>
                  <a:cubicBezTo>
                    <a:pt x="4270" y="3388"/>
                    <a:pt x="4274" y="3388"/>
                    <a:pt x="4278" y="3387"/>
                  </a:cubicBezTo>
                  <a:cubicBezTo>
                    <a:pt x="4310" y="3383"/>
                    <a:pt x="4339" y="3367"/>
                    <a:pt x="4368" y="3355"/>
                  </a:cubicBezTo>
                  <a:cubicBezTo>
                    <a:pt x="4396" y="3334"/>
                    <a:pt x="4417" y="3305"/>
                    <a:pt x="4442" y="3281"/>
                  </a:cubicBezTo>
                  <a:cubicBezTo>
                    <a:pt x="4442" y="3240"/>
                    <a:pt x="4450" y="3203"/>
                    <a:pt x="4450" y="3162"/>
                  </a:cubicBezTo>
                  <a:cubicBezTo>
                    <a:pt x="4433" y="1805"/>
                    <a:pt x="3679" y="615"/>
                    <a:pt x="2563" y="0"/>
                  </a:cubicBezTo>
                  <a:close/>
                </a:path>
              </a:pathLst>
            </a:custGeom>
            <a:solidFill>
              <a:srgbClr val="48499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484" name="Google Shape;2484;p22"/>
            <p:cNvSpPr/>
            <p:nvPr/>
          </p:nvSpPr>
          <p:spPr>
            <a:xfrm>
              <a:off x="1467358" y="1512684"/>
              <a:ext cx="405934" cy="356527"/>
            </a:xfrm>
            <a:custGeom>
              <a:avLst/>
              <a:gdLst/>
              <a:ahLst/>
              <a:cxnLst/>
              <a:rect l="l" t="t" r="r" b="b"/>
              <a:pathLst>
                <a:path w="2966" h="2605" extrusionOk="0">
                  <a:moveTo>
                    <a:pt x="776" y="1"/>
                  </a:moveTo>
                  <a:cubicBezTo>
                    <a:pt x="773" y="1"/>
                    <a:pt x="770" y="1"/>
                    <a:pt x="767" y="1"/>
                  </a:cubicBezTo>
                  <a:cubicBezTo>
                    <a:pt x="718" y="1"/>
                    <a:pt x="677" y="13"/>
                    <a:pt x="644" y="38"/>
                  </a:cubicBezTo>
                  <a:cubicBezTo>
                    <a:pt x="554" y="103"/>
                    <a:pt x="575" y="247"/>
                    <a:pt x="636" y="337"/>
                  </a:cubicBezTo>
                  <a:cubicBezTo>
                    <a:pt x="714" y="452"/>
                    <a:pt x="804" y="526"/>
                    <a:pt x="616" y="591"/>
                  </a:cubicBezTo>
                  <a:cubicBezTo>
                    <a:pt x="590" y="601"/>
                    <a:pt x="563" y="606"/>
                    <a:pt x="536" y="606"/>
                  </a:cubicBezTo>
                  <a:cubicBezTo>
                    <a:pt x="464" y="606"/>
                    <a:pt x="392" y="573"/>
                    <a:pt x="341" y="526"/>
                  </a:cubicBezTo>
                  <a:cubicBezTo>
                    <a:pt x="308" y="493"/>
                    <a:pt x="279" y="468"/>
                    <a:pt x="243" y="440"/>
                  </a:cubicBezTo>
                  <a:cubicBezTo>
                    <a:pt x="173" y="390"/>
                    <a:pt x="91" y="349"/>
                    <a:pt x="1" y="349"/>
                  </a:cubicBezTo>
                  <a:cubicBezTo>
                    <a:pt x="193" y="1272"/>
                    <a:pt x="735" y="2067"/>
                    <a:pt x="1485" y="2588"/>
                  </a:cubicBezTo>
                  <a:cubicBezTo>
                    <a:pt x="1505" y="2584"/>
                    <a:pt x="1526" y="2580"/>
                    <a:pt x="1546" y="2580"/>
                  </a:cubicBezTo>
                  <a:cubicBezTo>
                    <a:pt x="1595" y="2573"/>
                    <a:pt x="1643" y="2570"/>
                    <a:pt x="1692" y="2570"/>
                  </a:cubicBezTo>
                  <a:cubicBezTo>
                    <a:pt x="1864" y="2570"/>
                    <a:pt x="2039" y="2605"/>
                    <a:pt x="2215" y="2605"/>
                  </a:cubicBezTo>
                  <a:cubicBezTo>
                    <a:pt x="2637" y="2600"/>
                    <a:pt x="2965" y="2272"/>
                    <a:pt x="2703" y="1862"/>
                  </a:cubicBezTo>
                  <a:cubicBezTo>
                    <a:pt x="2580" y="1657"/>
                    <a:pt x="2387" y="1538"/>
                    <a:pt x="2227" y="1374"/>
                  </a:cubicBezTo>
                  <a:cubicBezTo>
                    <a:pt x="2108" y="1256"/>
                    <a:pt x="1998" y="1141"/>
                    <a:pt x="1879" y="1022"/>
                  </a:cubicBezTo>
                  <a:cubicBezTo>
                    <a:pt x="1850" y="989"/>
                    <a:pt x="1813" y="956"/>
                    <a:pt x="1764" y="940"/>
                  </a:cubicBezTo>
                  <a:cubicBezTo>
                    <a:pt x="1748" y="935"/>
                    <a:pt x="1731" y="934"/>
                    <a:pt x="1714" y="934"/>
                  </a:cubicBezTo>
                  <a:cubicBezTo>
                    <a:pt x="1686" y="934"/>
                    <a:pt x="1657" y="937"/>
                    <a:pt x="1630" y="937"/>
                  </a:cubicBezTo>
                  <a:cubicBezTo>
                    <a:pt x="1601" y="937"/>
                    <a:pt x="1573" y="933"/>
                    <a:pt x="1551" y="915"/>
                  </a:cubicBezTo>
                  <a:cubicBezTo>
                    <a:pt x="1530" y="899"/>
                    <a:pt x="1522" y="874"/>
                    <a:pt x="1510" y="850"/>
                  </a:cubicBezTo>
                  <a:cubicBezTo>
                    <a:pt x="1464" y="768"/>
                    <a:pt x="1387" y="714"/>
                    <a:pt x="1341" y="636"/>
                  </a:cubicBezTo>
                  <a:cubicBezTo>
                    <a:pt x="1292" y="563"/>
                    <a:pt x="1284" y="460"/>
                    <a:pt x="1264" y="378"/>
                  </a:cubicBezTo>
                  <a:cubicBezTo>
                    <a:pt x="1215" y="163"/>
                    <a:pt x="998" y="1"/>
                    <a:pt x="776" y="1"/>
                  </a:cubicBezTo>
                  <a:close/>
                </a:path>
              </a:pathLst>
            </a:custGeom>
            <a:solidFill>
              <a:srgbClr val="48499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485" name="Google Shape;2485;p22"/>
            <p:cNvSpPr/>
            <p:nvPr/>
          </p:nvSpPr>
          <p:spPr>
            <a:xfrm>
              <a:off x="1466263" y="1025999"/>
              <a:ext cx="460816" cy="344757"/>
            </a:xfrm>
            <a:custGeom>
              <a:avLst/>
              <a:gdLst/>
              <a:ahLst/>
              <a:cxnLst/>
              <a:rect l="l" t="t" r="r" b="b"/>
              <a:pathLst>
                <a:path w="3367" h="2519" extrusionOk="0">
                  <a:moveTo>
                    <a:pt x="2774" y="0"/>
                  </a:moveTo>
                  <a:cubicBezTo>
                    <a:pt x="2586" y="0"/>
                    <a:pt x="2402" y="26"/>
                    <a:pt x="2235" y="108"/>
                  </a:cubicBezTo>
                  <a:cubicBezTo>
                    <a:pt x="2142" y="155"/>
                    <a:pt x="2040" y="217"/>
                    <a:pt x="1943" y="217"/>
                  </a:cubicBezTo>
                  <a:cubicBezTo>
                    <a:pt x="1911" y="217"/>
                    <a:pt x="1880" y="211"/>
                    <a:pt x="1850" y="194"/>
                  </a:cubicBezTo>
                  <a:cubicBezTo>
                    <a:pt x="1821" y="178"/>
                    <a:pt x="1796" y="153"/>
                    <a:pt x="1764" y="137"/>
                  </a:cubicBezTo>
                  <a:cubicBezTo>
                    <a:pt x="1742" y="128"/>
                    <a:pt x="1719" y="125"/>
                    <a:pt x="1696" y="125"/>
                  </a:cubicBezTo>
                  <a:cubicBezTo>
                    <a:pt x="1656" y="125"/>
                    <a:pt x="1615" y="136"/>
                    <a:pt x="1575" y="149"/>
                  </a:cubicBezTo>
                  <a:cubicBezTo>
                    <a:pt x="763" y="670"/>
                    <a:pt x="189" y="1507"/>
                    <a:pt x="0" y="2482"/>
                  </a:cubicBezTo>
                  <a:cubicBezTo>
                    <a:pt x="20" y="2508"/>
                    <a:pt x="45" y="2519"/>
                    <a:pt x="73" y="2519"/>
                  </a:cubicBezTo>
                  <a:cubicBezTo>
                    <a:pt x="239" y="2519"/>
                    <a:pt x="517" y="2128"/>
                    <a:pt x="587" y="2044"/>
                  </a:cubicBezTo>
                  <a:cubicBezTo>
                    <a:pt x="636" y="1982"/>
                    <a:pt x="693" y="1921"/>
                    <a:pt x="759" y="1880"/>
                  </a:cubicBezTo>
                  <a:cubicBezTo>
                    <a:pt x="919" y="1785"/>
                    <a:pt x="1161" y="1789"/>
                    <a:pt x="1243" y="1621"/>
                  </a:cubicBezTo>
                  <a:cubicBezTo>
                    <a:pt x="1267" y="1564"/>
                    <a:pt x="1272" y="1498"/>
                    <a:pt x="1304" y="1441"/>
                  </a:cubicBezTo>
                  <a:cubicBezTo>
                    <a:pt x="1324" y="1410"/>
                    <a:pt x="1364" y="1388"/>
                    <a:pt x="1399" y="1388"/>
                  </a:cubicBezTo>
                  <a:cubicBezTo>
                    <a:pt x="1424" y="1388"/>
                    <a:pt x="1446" y="1399"/>
                    <a:pt x="1456" y="1425"/>
                  </a:cubicBezTo>
                  <a:cubicBezTo>
                    <a:pt x="1477" y="1478"/>
                    <a:pt x="1427" y="1531"/>
                    <a:pt x="1440" y="1589"/>
                  </a:cubicBezTo>
                  <a:cubicBezTo>
                    <a:pt x="1451" y="1624"/>
                    <a:pt x="1488" y="1642"/>
                    <a:pt x="1526" y="1642"/>
                  </a:cubicBezTo>
                  <a:cubicBezTo>
                    <a:pt x="1544" y="1642"/>
                    <a:pt x="1563" y="1638"/>
                    <a:pt x="1579" y="1630"/>
                  </a:cubicBezTo>
                  <a:cubicBezTo>
                    <a:pt x="1624" y="1605"/>
                    <a:pt x="1653" y="1548"/>
                    <a:pt x="1678" y="1502"/>
                  </a:cubicBezTo>
                  <a:cubicBezTo>
                    <a:pt x="1612" y="1461"/>
                    <a:pt x="1620" y="1359"/>
                    <a:pt x="1661" y="1297"/>
                  </a:cubicBezTo>
                  <a:cubicBezTo>
                    <a:pt x="1702" y="1232"/>
                    <a:pt x="1764" y="1178"/>
                    <a:pt x="1784" y="1101"/>
                  </a:cubicBezTo>
                  <a:cubicBezTo>
                    <a:pt x="1801" y="1051"/>
                    <a:pt x="1788" y="998"/>
                    <a:pt x="1801" y="949"/>
                  </a:cubicBezTo>
                  <a:cubicBezTo>
                    <a:pt x="1809" y="891"/>
                    <a:pt x="1842" y="846"/>
                    <a:pt x="1846" y="789"/>
                  </a:cubicBezTo>
                  <a:cubicBezTo>
                    <a:pt x="1858" y="732"/>
                    <a:pt x="1837" y="666"/>
                    <a:pt x="1784" y="650"/>
                  </a:cubicBezTo>
                  <a:cubicBezTo>
                    <a:pt x="1779" y="648"/>
                    <a:pt x="1773" y="647"/>
                    <a:pt x="1767" y="647"/>
                  </a:cubicBezTo>
                  <a:cubicBezTo>
                    <a:pt x="1741" y="647"/>
                    <a:pt x="1712" y="659"/>
                    <a:pt x="1686" y="666"/>
                  </a:cubicBezTo>
                  <a:cubicBezTo>
                    <a:pt x="1550" y="723"/>
                    <a:pt x="1415" y="773"/>
                    <a:pt x="1276" y="830"/>
                  </a:cubicBezTo>
                  <a:cubicBezTo>
                    <a:pt x="1326" y="651"/>
                    <a:pt x="1501" y="517"/>
                    <a:pt x="1687" y="517"/>
                  </a:cubicBezTo>
                  <a:cubicBezTo>
                    <a:pt x="1697" y="517"/>
                    <a:pt x="1708" y="517"/>
                    <a:pt x="1719" y="518"/>
                  </a:cubicBezTo>
                  <a:cubicBezTo>
                    <a:pt x="1785" y="522"/>
                    <a:pt x="1849" y="540"/>
                    <a:pt x="1915" y="540"/>
                  </a:cubicBezTo>
                  <a:cubicBezTo>
                    <a:pt x="1926" y="540"/>
                    <a:pt x="1937" y="540"/>
                    <a:pt x="1948" y="539"/>
                  </a:cubicBezTo>
                  <a:cubicBezTo>
                    <a:pt x="2116" y="518"/>
                    <a:pt x="2215" y="326"/>
                    <a:pt x="2375" y="260"/>
                  </a:cubicBezTo>
                  <a:cubicBezTo>
                    <a:pt x="2393" y="252"/>
                    <a:pt x="2415" y="247"/>
                    <a:pt x="2437" y="247"/>
                  </a:cubicBezTo>
                  <a:cubicBezTo>
                    <a:pt x="2474" y="247"/>
                    <a:pt x="2509" y="261"/>
                    <a:pt x="2522" y="297"/>
                  </a:cubicBezTo>
                  <a:cubicBezTo>
                    <a:pt x="2526" y="313"/>
                    <a:pt x="2526" y="330"/>
                    <a:pt x="2522" y="342"/>
                  </a:cubicBezTo>
                  <a:cubicBezTo>
                    <a:pt x="2502" y="432"/>
                    <a:pt x="2432" y="494"/>
                    <a:pt x="2362" y="555"/>
                  </a:cubicBezTo>
                  <a:cubicBezTo>
                    <a:pt x="2297" y="608"/>
                    <a:pt x="2219" y="670"/>
                    <a:pt x="2194" y="752"/>
                  </a:cubicBezTo>
                  <a:cubicBezTo>
                    <a:pt x="2165" y="834"/>
                    <a:pt x="2206" y="953"/>
                    <a:pt x="2297" y="965"/>
                  </a:cubicBezTo>
                  <a:cubicBezTo>
                    <a:pt x="2301" y="966"/>
                    <a:pt x="2304" y="966"/>
                    <a:pt x="2308" y="966"/>
                  </a:cubicBezTo>
                  <a:cubicBezTo>
                    <a:pt x="2389" y="966"/>
                    <a:pt x="2455" y="885"/>
                    <a:pt x="2514" y="826"/>
                  </a:cubicBezTo>
                  <a:cubicBezTo>
                    <a:pt x="2600" y="732"/>
                    <a:pt x="2723" y="670"/>
                    <a:pt x="2850" y="658"/>
                  </a:cubicBezTo>
                  <a:cubicBezTo>
                    <a:pt x="2912" y="650"/>
                    <a:pt x="2973" y="650"/>
                    <a:pt x="3031" y="637"/>
                  </a:cubicBezTo>
                  <a:cubicBezTo>
                    <a:pt x="3211" y="584"/>
                    <a:pt x="3293" y="391"/>
                    <a:pt x="3355" y="215"/>
                  </a:cubicBezTo>
                  <a:cubicBezTo>
                    <a:pt x="3363" y="190"/>
                    <a:pt x="3367" y="166"/>
                    <a:pt x="3367" y="137"/>
                  </a:cubicBezTo>
                  <a:cubicBezTo>
                    <a:pt x="3359" y="67"/>
                    <a:pt x="3264" y="43"/>
                    <a:pt x="3195" y="30"/>
                  </a:cubicBezTo>
                  <a:cubicBezTo>
                    <a:pt x="3056" y="15"/>
                    <a:pt x="2914" y="0"/>
                    <a:pt x="2774" y="0"/>
                  </a:cubicBezTo>
                  <a:close/>
                </a:path>
              </a:pathLst>
            </a:custGeom>
            <a:solidFill>
              <a:srgbClr val="48499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486" name="Google Shape;2486;p22"/>
            <p:cNvSpPr/>
            <p:nvPr/>
          </p:nvSpPr>
          <p:spPr>
            <a:xfrm>
              <a:off x="1470779" y="1140143"/>
              <a:ext cx="977746" cy="813784"/>
            </a:xfrm>
            <a:custGeom>
              <a:avLst/>
              <a:gdLst/>
              <a:ahLst/>
              <a:cxnLst/>
              <a:rect l="l" t="t" r="r" b="b"/>
              <a:pathLst>
                <a:path w="7144" h="5946" extrusionOk="0">
                  <a:moveTo>
                    <a:pt x="6299" y="0"/>
                  </a:moveTo>
                  <a:lnTo>
                    <a:pt x="6299" y="0"/>
                  </a:lnTo>
                  <a:cubicBezTo>
                    <a:pt x="6360" y="262"/>
                    <a:pt x="6389" y="541"/>
                    <a:pt x="6389" y="816"/>
                  </a:cubicBezTo>
                  <a:cubicBezTo>
                    <a:pt x="6389" y="2817"/>
                    <a:pt x="4769" y="4437"/>
                    <a:pt x="2772" y="4437"/>
                  </a:cubicBezTo>
                  <a:cubicBezTo>
                    <a:pt x="1661" y="4437"/>
                    <a:pt x="664" y="3932"/>
                    <a:pt x="0" y="3145"/>
                  </a:cubicBezTo>
                  <a:lnTo>
                    <a:pt x="0" y="3145"/>
                  </a:lnTo>
                  <a:cubicBezTo>
                    <a:pt x="369" y="4748"/>
                    <a:pt x="1809" y="5946"/>
                    <a:pt x="3527" y="5946"/>
                  </a:cubicBezTo>
                  <a:cubicBezTo>
                    <a:pt x="5524" y="5946"/>
                    <a:pt x="7143" y="4326"/>
                    <a:pt x="7143" y="2329"/>
                  </a:cubicBezTo>
                  <a:cubicBezTo>
                    <a:pt x="7143" y="1443"/>
                    <a:pt x="6828" y="632"/>
                    <a:pt x="6299" y="0"/>
                  </a:cubicBezTo>
                  <a:close/>
                </a:path>
              </a:pathLst>
            </a:custGeom>
            <a:solidFill>
              <a:srgbClr val="4F2F79"/>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2487" name="Google Shape;2487;p22"/>
          <p:cNvGrpSpPr/>
          <p:nvPr/>
        </p:nvGrpSpPr>
        <p:grpSpPr>
          <a:xfrm>
            <a:off x="6112538" y="148732"/>
            <a:ext cx="728534" cy="664018"/>
            <a:chOff x="1784625" y="1269100"/>
            <a:chExt cx="160350" cy="146150"/>
          </a:xfrm>
        </p:grpSpPr>
        <p:sp>
          <p:nvSpPr>
            <p:cNvPr id="2488" name="Google Shape;2488;p22"/>
            <p:cNvSpPr/>
            <p:nvPr/>
          </p:nvSpPr>
          <p:spPr>
            <a:xfrm>
              <a:off x="1784625" y="1269150"/>
              <a:ext cx="160350" cy="146100"/>
            </a:xfrm>
            <a:custGeom>
              <a:avLst/>
              <a:gdLst/>
              <a:ahLst/>
              <a:cxnLst/>
              <a:rect l="l" t="t" r="r" b="b"/>
              <a:pathLst>
                <a:path w="6414" h="5844" extrusionOk="0">
                  <a:moveTo>
                    <a:pt x="3206" y="0"/>
                  </a:moveTo>
                  <a:cubicBezTo>
                    <a:pt x="2458" y="0"/>
                    <a:pt x="1711" y="285"/>
                    <a:pt x="1141" y="855"/>
                  </a:cubicBezTo>
                  <a:cubicBezTo>
                    <a:pt x="1" y="1995"/>
                    <a:pt x="1" y="3848"/>
                    <a:pt x="1141" y="4988"/>
                  </a:cubicBezTo>
                  <a:cubicBezTo>
                    <a:pt x="1711" y="5558"/>
                    <a:pt x="2458" y="5843"/>
                    <a:pt x="3206" y="5843"/>
                  </a:cubicBezTo>
                  <a:cubicBezTo>
                    <a:pt x="3954" y="5843"/>
                    <a:pt x="4702" y="5558"/>
                    <a:pt x="5274" y="4988"/>
                  </a:cubicBezTo>
                  <a:cubicBezTo>
                    <a:pt x="6414" y="3848"/>
                    <a:pt x="6414" y="1995"/>
                    <a:pt x="5274" y="855"/>
                  </a:cubicBezTo>
                  <a:cubicBezTo>
                    <a:pt x="4702" y="285"/>
                    <a:pt x="3954" y="0"/>
                    <a:pt x="3206" y="0"/>
                  </a:cubicBezTo>
                  <a:close/>
                </a:path>
              </a:pathLst>
            </a:custGeom>
            <a:solidFill>
              <a:srgbClr val="F3D487"/>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489" name="Google Shape;2489;p22"/>
            <p:cNvSpPr/>
            <p:nvPr/>
          </p:nvSpPr>
          <p:spPr>
            <a:xfrm>
              <a:off x="1857500" y="1381100"/>
              <a:ext cx="45350" cy="21400"/>
            </a:xfrm>
            <a:custGeom>
              <a:avLst/>
              <a:gdLst/>
              <a:ahLst/>
              <a:cxnLst/>
              <a:rect l="l" t="t" r="r" b="b"/>
              <a:pathLst>
                <a:path w="1814" h="856" extrusionOk="0">
                  <a:moveTo>
                    <a:pt x="1549" y="0"/>
                  </a:moveTo>
                  <a:cubicBezTo>
                    <a:pt x="1523" y="0"/>
                    <a:pt x="1498" y="3"/>
                    <a:pt x="1473" y="6"/>
                  </a:cubicBezTo>
                  <a:cubicBezTo>
                    <a:pt x="1248" y="31"/>
                    <a:pt x="1035" y="121"/>
                    <a:pt x="825" y="207"/>
                  </a:cubicBezTo>
                  <a:cubicBezTo>
                    <a:pt x="600" y="305"/>
                    <a:pt x="284" y="412"/>
                    <a:pt x="136" y="621"/>
                  </a:cubicBezTo>
                  <a:cubicBezTo>
                    <a:pt x="0" y="801"/>
                    <a:pt x="82" y="856"/>
                    <a:pt x="214" y="856"/>
                  </a:cubicBezTo>
                  <a:cubicBezTo>
                    <a:pt x="304" y="856"/>
                    <a:pt x="418" y="830"/>
                    <a:pt x="501" y="802"/>
                  </a:cubicBezTo>
                  <a:cubicBezTo>
                    <a:pt x="829" y="687"/>
                    <a:pt x="1162" y="572"/>
                    <a:pt x="1490" y="457"/>
                  </a:cubicBezTo>
                  <a:cubicBezTo>
                    <a:pt x="1572" y="428"/>
                    <a:pt x="1654" y="400"/>
                    <a:pt x="1715" y="338"/>
                  </a:cubicBezTo>
                  <a:cubicBezTo>
                    <a:pt x="1777" y="277"/>
                    <a:pt x="1814" y="182"/>
                    <a:pt x="1773" y="104"/>
                  </a:cubicBezTo>
                  <a:cubicBezTo>
                    <a:pt x="1731" y="27"/>
                    <a:pt x="1641" y="0"/>
                    <a:pt x="1549" y="0"/>
                  </a:cubicBezTo>
                  <a:close/>
                </a:path>
              </a:pathLst>
            </a:custGeom>
            <a:solidFill>
              <a:srgbClr val="DE912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490" name="Google Shape;2490;p22"/>
            <p:cNvSpPr/>
            <p:nvPr/>
          </p:nvSpPr>
          <p:spPr>
            <a:xfrm>
              <a:off x="1795700" y="1274725"/>
              <a:ext cx="142200" cy="115350"/>
            </a:xfrm>
            <a:custGeom>
              <a:avLst/>
              <a:gdLst/>
              <a:ahLst/>
              <a:cxnLst/>
              <a:rect l="l" t="t" r="r" b="b"/>
              <a:pathLst>
                <a:path w="5688" h="4614" extrusionOk="0">
                  <a:moveTo>
                    <a:pt x="3896" y="1"/>
                  </a:moveTo>
                  <a:cubicBezTo>
                    <a:pt x="3757" y="99"/>
                    <a:pt x="3634" y="214"/>
                    <a:pt x="3527" y="337"/>
                  </a:cubicBezTo>
                  <a:cubicBezTo>
                    <a:pt x="3002" y="931"/>
                    <a:pt x="2814" y="1797"/>
                    <a:pt x="2203" y="2297"/>
                  </a:cubicBezTo>
                  <a:cubicBezTo>
                    <a:pt x="1739" y="2682"/>
                    <a:pt x="1104" y="2789"/>
                    <a:pt x="583" y="3105"/>
                  </a:cubicBezTo>
                  <a:cubicBezTo>
                    <a:pt x="366" y="3236"/>
                    <a:pt x="165" y="3416"/>
                    <a:pt x="1" y="3617"/>
                  </a:cubicBezTo>
                  <a:cubicBezTo>
                    <a:pt x="128" y="3995"/>
                    <a:pt x="325" y="4335"/>
                    <a:pt x="566" y="4614"/>
                  </a:cubicBezTo>
                  <a:cubicBezTo>
                    <a:pt x="632" y="4573"/>
                    <a:pt x="698" y="4528"/>
                    <a:pt x="763" y="4482"/>
                  </a:cubicBezTo>
                  <a:cubicBezTo>
                    <a:pt x="1649" y="3843"/>
                    <a:pt x="2547" y="3146"/>
                    <a:pt x="3617" y="2928"/>
                  </a:cubicBezTo>
                  <a:cubicBezTo>
                    <a:pt x="4306" y="2789"/>
                    <a:pt x="5081" y="2838"/>
                    <a:pt x="5688" y="2559"/>
                  </a:cubicBezTo>
                  <a:cubicBezTo>
                    <a:pt x="5680" y="2317"/>
                    <a:pt x="5639" y="2071"/>
                    <a:pt x="5561" y="1834"/>
                  </a:cubicBezTo>
                  <a:cubicBezTo>
                    <a:pt x="5536" y="1739"/>
                    <a:pt x="5499" y="1653"/>
                    <a:pt x="5462" y="1571"/>
                  </a:cubicBezTo>
                  <a:lnTo>
                    <a:pt x="4712" y="1862"/>
                  </a:lnTo>
                  <a:cubicBezTo>
                    <a:pt x="4549" y="1924"/>
                    <a:pt x="4373" y="1989"/>
                    <a:pt x="4198" y="1989"/>
                  </a:cubicBezTo>
                  <a:cubicBezTo>
                    <a:pt x="4175" y="1989"/>
                    <a:pt x="4153" y="1988"/>
                    <a:pt x="4130" y="1985"/>
                  </a:cubicBezTo>
                  <a:cubicBezTo>
                    <a:pt x="3933" y="1965"/>
                    <a:pt x="3732" y="1813"/>
                    <a:pt x="3728" y="1612"/>
                  </a:cubicBezTo>
                  <a:cubicBezTo>
                    <a:pt x="3728" y="1514"/>
                    <a:pt x="3769" y="1419"/>
                    <a:pt x="3814" y="1333"/>
                  </a:cubicBezTo>
                  <a:cubicBezTo>
                    <a:pt x="4003" y="981"/>
                    <a:pt x="4269" y="661"/>
                    <a:pt x="4581" y="407"/>
                  </a:cubicBezTo>
                  <a:cubicBezTo>
                    <a:pt x="4372" y="243"/>
                    <a:pt x="4142" y="103"/>
                    <a:pt x="3896" y="1"/>
                  </a:cubicBezTo>
                  <a:close/>
                </a:path>
              </a:pathLst>
            </a:custGeom>
            <a:solidFill>
              <a:srgbClr val="E6AC4A"/>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491" name="Google Shape;2491;p22"/>
            <p:cNvSpPr/>
            <p:nvPr/>
          </p:nvSpPr>
          <p:spPr>
            <a:xfrm>
              <a:off x="1791300" y="1299150"/>
              <a:ext cx="70750" cy="57400"/>
            </a:xfrm>
            <a:custGeom>
              <a:avLst/>
              <a:gdLst/>
              <a:ahLst/>
              <a:cxnLst/>
              <a:rect l="l" t="t" r="r" b="b"/>
              <a:pathLst>
                <a:path w="2830" h="2296" extrusionOk="0">
                  <a:moveTo>
                    <a:pt x="2455" y="0"/>
                  </a:moveTo>
                  <a:cubicBezTo>
                    <a:pt x="2330" y="0"/>
                    <a:pt x="2205" y="48"/>
                    <a:pt x="2087" y="98"/>
                  </a:cubicBezTo>
                  <a:cubicBezTo>
                    <a:pt x="1415" y="373"/>
                    <a:pt x="673" y="799"/>
                    <a:pt x="54" y="1291"/>
                  </a:cubicBezTo>
                  <a:cubicBezTo>
                    <a:pt x="0" y="1619"/>
                    <a:pt x="13" y="1955"/>
                    <a:pt x="78" y="2296"/>
                  </a:cubicBezTo>
                  <a:cubicBezTo>
                    <a:pt x="369" y="2115"/>
                    <a:pt x="685" y="1841"/>
                    <a:pt x="919" y="1726"/>
                  </a:cubicBezTo>
                  <a:cubicBezTo>
                    <a:pt x="1079" y="1648"/>
                    <a:pt x="1243" y="1595"/>
                    <a:pt x="1407" y="1521"/>
                  </a:cubicBezTo>
                  <a:cubicBezTo>
                    <a:pt x="1915" y="1295"/>
                    <a:pt x="2366" y="943"/>
                    <a:pt x="2707" y="508"/>
                  </a:cubicBezTo>
                  <a:cubicBezTo>
                    <a:pt x="2748" y="455"/>
                    <a:pt x="2789" y="397"/>
                    <a:pt x="2801" y="336"/>
                  </a:cubicBezTo>
                  <a:cubicBezTo>
                    <a:pt x="2830" y="184"/>
                    <a:pt x="2686" y="41"/>
                    <a:pt x="2538" y="8"/>
                  </a:cubicBezTo>
                  <a:cubicBezTo>
                    <a:pt x="2511" y="2"/>
                    <a:pt x="2483" y="0"/>
                    <a:pt x="2455" y="0"/>
                  </a:cubicBezTo>
                  <a:close/>
                </a:path>
              </a:pathLst>
            </a:custGeom>
            <a:solidFill>
              <a:srgbClr val="DE912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492" name="Google Shape;2492;p22"/>
            <p:cNvSpPr/>
            <p:nvPr/>
          </p:nvSpPr>
          <p:spPr>
            <a:xfrm>
              <a:off x="1858550" y="1269100"/>
              <a:ext cx="23800" cy="18775"/>
            </a:xfrm>
            <a:custGeom>
              <a:avLst/>
              <a:gdLst/>
              <a:ahLst/>
              <a:cxnLst/>
              <a:rect l="l" t="t" r="r" b="b"/>
              <a:pathLst>
                <a:path w="952" h="751" extrusionOk="0">
                  <a:moveTo>
                    <a:pt x="439" y="0"/>
                  </a:moveTo>
                  <a:cubicBezTo>
                    <a:pt x="275" y="139"/>
                    <a:pt x="136" y="324"/>
                    <a:pt x="53" y="447"/>
                  </a:cubicBezTo>
                  <a:cubicBezTo>
                    <a:pt x="29" y="500"/>
                    <a:pt x="0" y="550"/>
                    <a:pt x="8" y="603"/>
                  </a:cubicBezTo>
                  <a:cubicBezTo>
                    <a:pt x="12" y="656"/>
                    <a:pt x="58" y="705"/>
                    <a:pt x="111" y="722"/>
                  </a:cubicBezTo>
                  <a:cubicBezTo>
                    <a:pt x="147" y="741"/>
                    <a:pt x="188" y="750"/>
                    <a:pt x="229" y="750"/>
                  </a:cubicBezTo>
                  <a:cubicBezTo>
                    <a:pt x="308" y="750"/>
                    <a:pt x="391" y="718"/>
                    <a:pt x="455" y="673"/>
                  </a:cubicBezTo>
                  <a:cubicBezTo>
                    <a:pt x="550" y="603"/>
                    <a:pt x="619" y="492"/>
                    <a:pt x="685" y="386"/>
                  </a:cubicBezTo>
                  <a:cubicBezTo>
                    <a:pt x="726" y="312"/>
                    <a:pt x="857" y="189"/>
                    <a:pt x="952" y="78"/>
                  </a:cubicBezTo>
                  <a:cubicBezTo>
                    <a:pt x="787" y="37"/>
                    <a:pt x="611" y="12"/>
                    <a:pt x="439" y="0"/>
                  </a:cubicBezTo>
                  <a:close/>
                </a:path>
              </a:pathLst>
            </a:custGeom>
            <a:solidFill>
              <a:srgbClr val="DE912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493" name="Google Shape;2493;p22"/>
            <p:cNvSpPr/>
            <p:nvPr/>
          </p:nvSpPr>
          <p:spPr>
            <a:xfrm>
              <a:off x="1818975" y="1348850"/>
              <a:ext cx="118725" cy="60600"/>
            </a:xfrm>
            <a:custGeom>
              <a:avLst/>
              <a:gdLst/>
              <a:ahLst/>
              <a:cxnLst/>
              <a:rect l="l" t="t" r="r" b="b"/>
              <a:pathLst>
                <a:path w="4749" h="2424" extrusionOk="0">
                  <a:moveTo>
                    <a:pt x="4749" y="0"/>
                  </a:moveTo>
                  <a:lnTo>
                    <a:pt x="4749" y="0"/>
                  </a:lnTo>
                  <a:cubicBezTo>
                    <a:pt x="4421" y="70"/>
                    <a:pt x="4097" y="131"/>
                    <a:pt x="3769" y="172"/>
                  </a:cubicBezTo>
                  <a:cubicBezTo>
                    <a:pt x="3035" y="271"/>
                    <a:pt x="2272" y="304"/>
                    <a:pt x="1620" y="644"/>
                  </a:cubicBezTo>
                  <a:cubicBezTo>
                    <a:pt x="1231" y="849"/>
                    <a:pt x="902" y="1157"/>
                    <a:pt x="583" y="1464"/>
                  </a:cubicBezTo>
                  <a:cubicBezTo>
                    <a:pt x="410" y="1624"/>
                    <a:pt x="242" y="1784"/>
                    <a:pt x="78" y="1944"/>
                  </a:cubicBezTo>
                  <a:cubicBezTo>
                    <a:pt x="62" y="1956"/>
                    <a:pt x="37" y="1977"/>
                    <a:pt x="0" y="2010"/>
                  </a:cubicBezTo>
                  <a:cubicBezTo>
                    <a:pt x="214" y="2178"/>
                    <a:pt x="447" y="2317"/>
                    <a:pt x="697" y="2424"/>
                  </a:cubicBezTo>
                  <a:cubicBezTo>
                    <a:pt x="1021" y="2223"/>
                    <a:pt x="1231" y="1854"/>
                    <a:pt x="1530" y="1599"/>
                  </a:cubicBezTo>
                  <a:cubicBezTo>
                    <a:pt x="1784" y="1378"/>
                    <a:pt x="2104" y="1239"/>
                    <a:pt x="2420" y="1116"/>
                  </a:cubicBezTo>
                  <a:cubicBezTo>
                    <a:pt x="2871" y="943"/>
                    <a:pt x="3334" y="788"/>
                    <a:pt x="3802" y="652"/>
                  </a:cubicBezTo>
                  <a:cubicBezTo>
                    <a:pt x="4097" y="562"/>
                    <a:pt x="4404" y="480"/>
                    <a:pt x="4691" y="357"/>
                  </a:cubicBezTo>
                  <a:cubicBezTo>
                    <a:pt x="4716" y="242"/>
                    <a:pt x="4737" y="119"/>
                    <a:pt x="4749" y="0"/>
                  </a:cubicBezTo>
                  <a:close/>
                </a:path>
              </a:pathLst>
            </a:custGeom>
            <a:solidFill>
              <a:srgbClr val="E6AC4A"/>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494" name="Google Shape;2494;p22"/>
            <p:cNvSpPr/>
            <p:nvPr/>
          </p:nvSpPr>
          <p:spPr>
            <a:xfrm>
              <a:off x="1797650" y="1269500"/>
              <a:ext cx="58250" cy="43900"/>
            </a:xfrm>
            <a:custGeom>
              <a:avLst/>
              <a:gdLst/>
              <a:ahLst/>
              <a:cxnLst/>
              <a:rect l="l" t="t" r="r" b="b"/>
              <a:pathLst>
                <a:path w="2330" h="1756" extrusionOk="0">
                  <a:moveTo>
                    <a:pt x="2330" y="0"/>
                  </a:moveTo>
                  <a:lnTo>
                    <a:pt x="2330" y="0"/>
                  </a:lnTo>
                  <a:cubicBezTo>
                    <a:pt x="2161" y="21"/>
                    <a:pt x="1993" y="58"/>
                    <a:pt x="1825" y="107"/>
                  </a:cubicBezTo>
                  <a:cubicBezTo>
                    <a:pt x="972" y="374"/>
                    <a:pt x="329" y="997"/>
                    <a:pt x="0" y="1755"/>
                  </a:cubicBezTo>
                  <a:cubicBezTo>
                    <a:pt x="181" y="1743"/>
                    <a:pt x="394" y="1579"/>
                    <a:pt x="521" y="1509"/>
                  </a:cubicBezTo>
                  <a:cubicBezTo>
                    <a:pt x="1058" y="1214"/>
                    <a:pt x="1567" y="862"/>
                    <a:pt x="2030" y="443"/>
                  </a:cubicBezTo>
                  <a:cubicBezTo>
                    <a:pt x="2157" y="324"/>
                    <a:pt x="2289" y="189"/>
                    <a:pt x="2330" y="0"/>
                  </a:cubicBezTo>
                  <a:close/>
                </a:path>
              </a:pathLst>
            </a:custGeom>
            <a:solidFill>
              <a:srgbClr val="DE912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sp>
        <p:nvSpPr>
          <p:cNvPr id="2495" name="Google Shape;2495;p22"/>
          <p:cNvSpPr txBox="1">
            <a:spLocks noGrp="1"/>
          </p:cNvSpPr>
          <p:nvPr>
            <p:ph type="ctrTitle"/>
          </p:nvPr>
        </p:nvSpPr>
        <p:spPr>
          <a:xfrm>
            <a:off x="345492" y="963876"/>
            <a:ext cx="8342700" cy="1871473"/>
          </a:xfrm>
          <a:prstGeom prst="rect">
            <a:avLst/>
          </a:prstGeom>
        </p:spPr>
        <p:txBody>
          <a:bodyPr spcFirstLastPara="1" wrap="square" lIns="91425" tIns="91425" rIns="91425" bIns="91425" anchor="b" anchorCtr="0">
            <a:noAutofit/>
          </a:bodyPr>
          <a:lstStyle/>
          <a:p>
            <a:pPr>
              <a:lnSpc>
                <a:spcPct val="150000"/>
              </a:lnSpc>
            </a:pPr>
            <a:r>
              <a:rPr lang="en-US" sz="2800" b="1" dirty="0" err="1">
                <a:effectLst/>
                <a:latin typeface="Times New Roman" panose="02020603050405020304" pitchFamily="18" charset="0"/>
                <a:ea typeface="Times New Roman" panose="02020603050405020304" pitchFamily="18" charset="0"/>
              </a:rPr>
              <a:t>Xây</a:t>
            </a:r>
            <a:r>
              <a:rPr lang="en-US" sz="2800" b="1" dirty="0">
                <a:effectLst/>
                <a:latin typeface="Times New Roman" panose="02020603050405020304" pitchFamily="18" charset="0"/>
                <a:ea typeface="Times New Roman" panose="02020603050405020304" pitchFamily="18" charset="0"/>
              </a:rPr>
              <a:t> </a:t>
            </a:r>
            <a:r>
              <a:rPr lang="en-US" sz="2800" b="1" dirty="0" err="1">
                <a:effectLst/>
                <a:latin typeface="Times New Roman" panose="02020603050405020304" pitchFamily="18" charset="0"/>
                <a:ea typeface="Times New Roman" panose="02020603050405020304" pitchFamily="18" charset="0"/>
              </a:rPr>
              <a:t>Dựng</a:t>
            </a:r>
            <a:r>
              <a:rPr lang="en-US" sz="2800" b="1" dirty="0">
                <a:effectLst/>
                <a:latin typeface="Times New Roman" panose="02020603050405020304" pitchFamily="18" charset="0"/>
                <a:ea typeface="Times New Roman" panose="02020603050405020304" pitchFamily="18" charset="0"/>
              </a:rPr>
              <a:t> </a:t>
            </a:r>
            <a:r>
              <a:rPr lang="en-US" sz="2800" b="1" dirty="0" err="1">
                <a:effectLst/>
                <a:latin typeface="Times New Roman" panose="02020603050405020304" pitchFamily="18" charset="0"/>
                <a:ea typeface="Times New Roman" panose="02020603050405020304" pitchFamily="18" charset="0"/>
              </a:rPr>
              <a:t>Hệ</a:t>
            </a:r>
            <a:r>
              <a:rPr lang="en-US" sz="2800" b="1" dirty="0">
                <a:effectLst/>
                <a:latin typeface="Times New Roman" panose="02020603050405020304" pitchFamily="18" charset="0"/>
                <a:ea typeface="Times New Roman" panose="02020603050405020304" pitchFamily="18" charset="0"/>
              </a:rPr>
              <a:t> </a:t>
            </a:r>
            <a:r>
              <a:rPr lang="en-US" sz="2800" b="1" dirty="0" err="1">
                <a:effectLst/>
                <a:latin typeface="Times New Roman" panose="02020603050405020304" pitchFamily="18" charset="0"/>
                <a:ea typeface="Times New Roman" panose="02020603050405020304" pitchFamily="18" charset="0"/>
              </a:rPr>
              <a:t>Thống</a:t>
            </a:r>
            <a:r>
              <a:rPr lang="en-US" sz="2800" b="1" dirty="0">
                <a:effectLst/>
                <a:latin typeface="Times New Roman" panose="02020603050405020304" pitchFamily="18" charset="0"/>
                <a:ea typeface="Times New Roman" panose="02020603050405020304" pitchFamily="18" charset="0"/>
              </a:rPr>
              <a:t> </a:t>
            </a:r>
            <a:r>
              <a:rPr lang="en-US" sz="2800" b="1" dirty="0" err="1">
                <a:effectLst/>
                <a:latin typeface="Times New Roman" panose="02020603050405020304" pitchFamily="18" charset="0"/>
                <a:ea typeface="Times New Roman" panose="02020603050405020304" pitchFamily="18" charset="0"/>
              </a:rPr>
              <a:t>Mạng</a:t>
            </a:r>
            <a:r>
              <a:rPr lang="en-US" sz="2800" b="1" dirty="0">
                <a:effectLst/>
                <a:latin typeface="Times New Roman" panose="02020603050405020304" pitchFamily="18" charset="0"/>
                <a:ea typeface="Times New Roman" panose="02020603050405020304" pitchFamily="18" charset="0"/>
              </a:rPr>
              <a:t> </a:t>
            </a:r>
            <a:r>
              <a:rPr lang="en-US" sz="2800" b="1" dirty="0" err="1">
                <a:effectLst/>
                <a:latin typeface="Times New Roman" panose="02020603050405020304" pitchFamily="18" charset="0"/>
                <a:ea typeface="Times New Roman" panose="02020603050405020304" pitchFamily="18" charset="0"/>
              </a:rPr>
              <a:t>Không</a:t>
            </a:r>
            <a:r>
              <a:rPr lang="en-US" sz="2800" b="1" dirty="0">
                <a:effectLst/>
                <a:latin typeface="Times New Roman" panose="02020603050405020304" pitchFamily="18" charset="0"/>
                <a:ea typeface="Times New Roman" panose="02020603050405020304" pitchFamily="18" charset="0"/>
              </a:rPr>
              <a:t> </a:t>
            </a:r>
            <a:r>
              <a:rPr lang="en-US" sz="2800" b="1" dirty="0" err="1">
                <a:effectLst/>
                <a:latin typeface="Times New Roman" panose="02020603050405020304" pitchFamily="18" charset="0"/>
                <a:ea typeface="Times New Roman" panose="02020603050405020304" pitchFamily="18" charset="0"/>
              </a:rPr>
              <a:t>Dây</a:t>
            </a:r>
            <a:r>
              <a:rPr lang="en-US" sz="2800" b="1" dirty="0">
                <a:effectLst/>
                <a:latin typeface="Times New Roman" panose="02020603050405020304" pitchFamily="18" charset="0"/>
                <a:ea typeface="Times New Roman" panose="02020603050405020304" pitchFamily="18" charset="0"/>
              </a:rPr>
              <a:t> Cho </a:t>
            </a:r>
            <a:r>
              <a:rPr lang="en-US" sz="2800" b="1" dirty="0" err="1">
                <a:effectLst/>
                <a:latin typeface="Times New Roman" panose="02020603050405020304" pitchFamily="18" charset="0"/>
                <a:ea typeface="Times New Roman" panose="02020603050405020304" pitchFamily="18" charset="0"/>
              </a:rPr>
              <a:t>Ngân</a:t>
            </a:r>
            <a:r>
              <a:rPr lang="en-US" sz="2800" b="1" dirty="0">
                <a:effectLst/>
                <a:latin typeface="Times New Roman" panose="02020603050405020304" pitchFamily="18" charset="0"/>
                <a:ea typeface="Times New Roman" panose="02020603050405020304" pitchFamily="18" charset="0"/>
              </a:rPr>
              <a:t> </a:t>
            </a:r>
            <a:r>
              <a:rPr lang="en-US" sz="2800" b="1" dirty="0" err="1">
                <a:effectLst/>
                <a:latin typeface="Times New Roman" panose="02020603050405020304" pitchFamily="18" charset="0"/>
                <a:ea typeface="Times New Roman" panose="02020603050405020304" pitchFamily="18" charset="0"/>
              </a:rPr>
              <a:t>Hàng</a:t>
            </a:r>
            <a:r>
              <a:rPr lang="en-US" sz="2800" b="1" dirty="0">
                <a:effectLst/>
                <a:latin typeface="Times New Roman" panose="02020603050405020304" pitchFamily="18" charset="0"/>
                <a:ea typeface="Times New Roman" panose="02020603050405020304" pitchFamily="18" charset="0"/>
              </a:rPr>
              <a:t> TP BANK</a:t>
            </a:r>
            <a:br>
              <a:rPr lang="en-US" sz="2800" dirty="0">
                <a:effectLst/>
                <a:latin typeface="Times New Roman" panose="02020603050405020304" pitchFamily="18" charset="0"/>
                <a:ea typeface="Times New Roman" panose="02020603050405020304" pitchFamily="18" charset="0"/>
              </a:rPr>
            </a:br>
            <a:endParaRPr lang="vi-VN" sz="2800" b="0" spc="100" dirty="0">
              <a:latin typeface="Times New Roman" panose="02020603050405020304" pitchFamily="18" charset="0"/>
              <a:ea typeface="Segoe UI Black" panose="020B0A02040204020203" pitchFamily="34" charset="0"/>
              <a:cs typeface="Times New Roman" panose="02020603050405020304" pitchFamily="18" charset="0"/>
            </a:endParaRPr>
          </a:p>
        </p:txBody>
      </p:sp>
      <p:sp>
        <p:nvSpPr>
          <p:cNvPr id="2496" name="Google Shape;2496;p22"/>
          <p:cNvSpPr txBox="1">
            <a:spLocks noGrp="1"/>
          </p:cNvSpPr>
          <p:nvPr>
            <p:ph type="subTitle" idx="1"/>
          </p:nvPr>
        </p:nvSpPr>
        <p:spPr>
          <a:xfrm>
            <a:off x="2015372" y="2422024"/>
            <a:ext cx="6310627" cy="2834667"/>
          </a:xfrm>
          <a:prstGeom prst="rect">
            <a:avLst/>
          </a:prstGeom>
        </p:spPr>
        <p:txBody>
          <a:bodyPr spcFirstLastPara="1" wrap="square" lIns="91425" tIns="91425" rIns="91425" bIns="91425" anchor="t" anchorCtr="0">
            <a:noAutofit/>
          </a:bodyPr>
          <a:lstStyle/>
          <a:p>
            <a:pPr algn="l">
              <a:lnSpc>
                <a:spcPct val="150000"/>
              </a:lnSpc>
            </a:pPr>
            <a:r>
              <a:rPr lang="en-US" sz="2000" b="1" u="sng" dirty="0" err="1">
                <a:solidFill>
                  <a:schemeClr val="bg1">
                    <a:lumMod val="95000"/>
                  </a:schemeClr>
                </a:solidFill>
                <a:latin typeface="Times New Roman" panose="02020603050405020304" pitchFamily="18" charset="0"/>
                <a:cs typeface="Times New Roman" panose="02020603050405020304" pitchFamily="18" charset="0"/>
              </a:rPr>
              <a:t>Chương</a:t>
            </a:r>
            <a:r>
              <a:rPr lang="en-US" sz="2000" b="1" u="sng" dirty="0">
                <a:solidFill>
                  <a:schemeClr val="bg1">
                    <a:lumMod val="95000"/>
                  </a:schemeClr>
                </a:solidFill>
                <a:latin typeface="Times New Roman" panose="02020603050405020304" pitchFamily="18" charset="0"/>
                <a:cs typeface="Times New Roman" panose="02020603050405020304" pitchFamily="18" charset="0"/>
              </a:rPr>
              <a:t> 1</a:t>
            </a:r>
            <a:r>
              <a:rPr lang="en-US" sz="2000" dirty="0">
                <a:solidFill>
                  <a:schemeClr val="bg1">
                    <a:lumMod val="95000"/>
                  </a:schemeClr>
                </a:solidFill>
                <a:latin typeface="Times New Roman" panose="02020603050405020304" pitchFamily="18" charset="0"/>
                <a:cs typeface="Times New Roman" panose="02020603050405020304" pitchFamily="18" charset="0"/>
              </a:rPr>
              <a:t>: </a:t>
            </a:r>
            <a:r>
              <a:rPr lang="en-US" sz="2000" b="1" dirty="0">
                <a:solidFill>
                  <a:schemeClr val="bg1">
                    <a:lumMod val="95000"/>
                  </a:schemeClr>
                </a:solidFill>
                <a:latin typeface="Times New Roman" panose="02020603050405020304" pitchFamily="18" charset="0"/>
                <a:cs typeface="Times New Roman" panose="02020603050405020304" pitchFamily="18" charset="0"/>
              </a:rPr>
              <a:t>TỔNG QUAN ĐỀ TÀI</a:t>
            </a:r>
            <a:endParaRPr lang="en-US" sz="2000" dirty="0">
              <a:solidFill>
                <a:schemeClr val="bg1">
                  <a:lumMod val="95000"/>
                </a:schemeClr>
              </a:solidFill>
              <a:latin typeface="Times New Roman" panose="02020603050405020304" pitchFamily="18" charset="0"/>
              <a:cs typeface="Times New Roman" panose="02020603050405020304" pitchFamily="18" charset="0"/>
            </a:endParaRPr>
          </a:p>
          <a:p>
            <a:pPr algn="l">
              <a:lnSpc>
                <a:spcPct val="150000"/>
              </a:lnSpc>
            </a:pPr>
            <a:r>
              <a:rPr lang="en-US" sz="2000" b="1" u="sng" dirty="0" err="1">
                <a:solidFill>
                  <a:schemeClr val="bg1">
                    <a:lumMod val="95000"/>
                  </a:schemeClr>
                </a:solidFill>
                <a:latin typeface="Times New Roman" panose="02020603050405020304" pitchFamily="18" charset="0"/>
                <a:cs typeface="Times New Roman" panose="02020603050405020304" pitchFamily="18" charset="0"/>
              </a:rPr>
              <a:t>Chương</a:t>
            </a:r>
            <a:r>
              <a:rPr lang="en-US" sz="2000" b="1" u="sng" dirty="0">
                <a:solidFill>
                  <a:schemeClr val="bg1">
                    <a:lumMod val="95000"/>
                  </a:schemeClr>
                </a:solidFill>
                <a:latin typeface="Times New Roman" panose="02020603050405020304" pitchFamily="18" charset="0"/>
                <a:cs typeface="Times New Roman" panose="02020603050405020304" pitchFamily="18" charset="0"/>
              </a:rPr>
              <a:t> 2</a:t>
            </a:r>
            <a:r>
              <a:rPr lang="en-US" sz="2000" dirty="0">
                <a:solidFill>
                  <a:schemeClr val="bg1">
                    <a:lumMod val="95000"/>
                  </a:schemeClr>
                </a:solidFill>
                <a:latin typeface="Times New Roman" panose="02020603050405020304" pitchFamily="18" charset="0"/>
                <a:cs typeface="Times New Roman" panose="02020603050405020304" pitchFamily="18" charset="0"/>
              </a:rPr>
              <a:t>: </a:t>
            </a:r>
            <a:r>
              <a:rPr lang="en-US" sz="2000" b="1" dirty="0">
                <a:solidFill>
                  <a:schemeClr val="bg1">
                    <a:lumMod val="95000"/>
                  </a:schemeClr>
                </a:solidFill>
                <a:latin typeface="Times New Roman" panose="02020603050405020304" pitchFamily="18" charset="0"/>
                <a:cs typeface="Times New Roman" panose="02020603050405020304" pitchFamily="18" charset="0"/>
              </a:rPr>
              <a:t>CÁC THIẾT BỊ VÀ CHI PHÍ DỰ KIẾN</a:t>
            </a:r>
          </a:p>
          <a:p>
            <a:pPr algn="l">
              <a:lnSpc>
                <a:spcPct val="150000"/>
              </a:lnSpc>
            </a:pPr>
            <a:r>
              <a:rPr lang="en-US" sz="2000" b="1" u="sng" dirty="0" err="1">
                <a:solidFill>
                  <a:schemeClr val="bg1">
                    <a:lumMod val="95000"/>
                  </a:schemeClr>
                </a:solidFill>
                <a:latin typeface="Times New Roman" panose="02020603050405020304" pitchFamily="18" charset="0"/>
                <a:cs typeface="Times New Roman" panose="02020603050405020304" pitchFamily="18" charset="0"/>
              </a:rPr>
              <a:t>Chương</a:t>
            </a:r>
            <a:r>
              <a:rPr lang="en-US" sz="2000" b="1" u="sng" dirty="0">
                <a:solidFill>
                  <a:schemeClr val="bg1">
                    <a:lumMod val="95000"/>
                  </a:schemeClr>
                </a:solidFill>
                <a:latin typeface="Times New Roman" panose="02020603050405020304" pitchFamily="18" charset="0"/>
                <a:cs typeface="Times New Roman" panose="02020603050405020304" pitchFamily="18" charset="0"/>
              </a:rPr>
              <a:t> 3</a:t>
            </a:r>
            <a:r>
              <a:rPr lang="en-US" sz="2000" dirty="0">
                <a:solidFill>
                  <a:schemeClr val="bg1">
                    <a:lumMod val="95000"/>
                  </a:schemeClr>
                </a:solidFill>
                <a:latin typeface="Times New Roman" panose="02020603050405020304" pitchFamily="18" charset="0"/>
                <a:cs typeface="Times New Roman" panose="02020603050405020304" pitchFamily="18" charset="0"/>
              </a:rPr>
              <a:t>: </a:t>
            </a:r>
            <a:r>
              <a:rPr lang="en-US" sz="2000" b="1" dirty="0">
                <a:solidFill>
                  <a:schemeClr val="bg1">
                    <a:lumMod val="95000"/>
                  </a:schemeClr>
                </a:solidFill>
                <a:latin typeface="Times New Roman" panose="02020603050405020304" pitchFamily="18" charset="0"/>
                <a:cs typeface="Times New Roman" panose="02020603050405020304" pitchFamily="18" charset="0"/>
              </a:rPr>
              <a:t>CƠ SỞ LÝ THUYẾT</a:t>
            </a:r>
          </a:p>
          <a:p>
            <a:pPr algn="l">
              <a:lnSpc>
                <a:spcPct val="150000"/>
              </a:lnSpc>
            </a:pPr>
            <a:r>
              <a:rPr lang="en-US" sz="2000" b="1" u="sng" dirty="0" err="1">
                <a:solidFill>
                  <a:schemeClr val="bg1">
                    <a:lumMod val="95000"/>
                  </a:schemeClr>
                </a:solidFill>
                <a:latin typeface="Times New Roman" panose="02020603050405020304" pitchFamily="18" charset="0"/>
                <a:cs typeface="Times New Roman" panose="02020603050405020304" pitchFamily="18" charset="0"/>
              </a:rPr>
              <a:t>Chương</a:t>
            </a:r>
            <a:r>
              <a:rPr lang="en-US" sz="2000" b="1" u="sng" dirty="0">
                <a:solidFill>
                  <a:schemeClr val="bg1">
                    <a:lumMod val="95000"/>
                  </a:schemeClr>
                </a:solidFill>
                <a:latin typeface="Times New Roman" panose="02020603050405020304" pitchFamily="18" charset="0"/>
                <a:cs typeface="Times New Roman" panose="02020603050405020304" pitchFamily="18" charset="0"/>
              </a:rPr>
              <a:t> 4</a:t>
            </a:r>
            <a:r>
              <a:rPr lang="en-US" sz="2000" b="1" dirty="0">
                <a:solidFill>
                  <a:schemeClr val="bg1">
                    <a:lumMod val="95000"/>
                  </a:schemeClr>
                </a:solidFill>
                <a:latin typeface="Times New Roman" panose="02020603050405020304" pitchFamily="18" charset="0"/>
                <a:cs typeface="Times New Roman" panose="02020603050405020304" pitchFamily="18" charset="0"/>
              </a:rPr>
              <a:t>: THIẾT KẾ MẠNG</a:t>
            </a:r>
          </a:p>
          <a:p>
            <a:pPr algn="l">
              <a:lnSpc>
                <a:spcPct val="150000"/>
              </a:lnSpc>
            </a:pPr>
            <a:r>
              <a:rPr lang="en-US" sz="2000" b="1" u="sng" dirty="0" err="1">
                <a:solidFill>
                  <a:schemeClr val="bg1">
                    <a:lumMod val="95000"/>
                  </a:schemeClr>
                </a:solidFill>
                <a:latin typeface="Times New Roman" panose="02020603050405020304" pitchFamily="18" charset="0"/>
                <a:cs typeface="Times New Roman" panose="02020603050405020304" pitchFamily="18" charset="0"/>
              </a:rPr>
              <a:t>Chương</a:t>
            </a:r>
            <a:r>
              <a:rPr lang="en-US" sz="2000" b="1" u="sng" dirty="0">
                <a:solidFill>
                  <a:schemeClr val="bg1">
                    <a:lumMod val="95000"/>
                  </a:schemeClr>
                </a:solidFill>
                <a:latin typeface="Times New Roman" panose="02020603050405020304" pitchFamily="18" charset="0"/>
                <a:cs typeface="Times New Roman" panose="02020603050405020304" pitchFamily="18" charset="0"/>
              </a:rPr>
              <a:t> 5</a:t>
            </a:r>
            <a:r>
              <a:rPr lang="en-US" sz="2000" b="1" dirty="0">
                <a:solidFill>
                  <a:schemeClr val="bg1">
                    <a:lumMod val="95000"/>
                  </a:schemeClr>
                </a:solidFill>
                <a:latin typeface="Times New Roman" panose="02020603050405020304" pitchFamily="18" charset="0"/>
                <a:cs typeface="Times New Roman" panose="02020603050405020304" pitchFamily="18" charset="0"/>
              </a:rPr>
              <a:t>: DEMO</a:t>
            </a:r>
          </a:p>
          <a:p>
            <a:pPr algn="l">
              <a:lnSpc>
                <a:spcPct val="150000"/>
              </a:lnSpc>
            </a:pPr>
            <a:endParaRPr lang="en-US" sz="2000" dirty="0">
              <a:solidFill>
                <a:schemeClr val="bg1">
                  <a:lumMod val="95000"/>
                </a:schemeClr>
              </a:solidFill>
              <a:latin typeface="Times New Roman" panose="02020603050405020304" pitchFamily="18" charset="0"/>
              <a:cs typeface="Times New Roman" panose="02020603050405020304" pitchFamily="18" charset="0"/>
            </a:endParaRPr>
          </a:p>
        </p:txBody>
      </p:sp>
      <p:sp>
        <p:nvSpPr>
          <p:cNvPr id="2497" name="Google Shape;2497;p22"/>
          <p:cNvSpPr/>
          <p:nvPr/>
        </p:nvSpPr>
        <p:spPr>
          <a:xfrm>
            <a:off x="1821876" y="1684991"/>
            <a:ext cx="1337" cy="1310"/>
          </a:xfrm>
          <a:custGeom>
            <a:avLst/>
            <a:gdLst/>
            <a:ahLst/>
            <a:cxnLst/>
            <a:rect l="l" t="t" r="r" b="b"/>
            <a:pathLst>
              <a:path w="197" h="193" extrusionOk="0">
                <a:moveTo>
                  <a:pt x="98" y="0"/>
                </a:moveTo>
                <a:cubicBezTo>
                  <a:pt x="41" y="0"/>
                  <a:pt x="0" y="45"/>
                  <a:pt x="0" y="99"/>
                </a:cubicBezTo>
                <a:cubicBezTo>
                  <a:pt x="0" y="152"/>
                  <a:pt x="49" y="193"/>
                  <a:pt x="98" y="193"/>
                </a:cubicBezTo>
                <a:cubicBezTo>
                  <a:pt x="156" y="193"/>
                  <a:pt x="197" y="148"/>
                  <a:pt x="197" y="99"/>
                </a:cubicBezTo>
                <a:cubicBezTo>
                  <a:pt x="197" y="45"/>
                  <a:pt x="156" y="0"/>
                  <a:pt x="98"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498" name="Google Shape;2498;p22"/>
          <p:cNvSpPr/>
          <p:nvPr/>
        </p:nvSpPr>
        <p:spPr>
          <a:xfrm>
            <a:off x="1831748" y="1673442"/>
            <a:ext cx="1398" cy="1398"/>
          </a:xfrm>
          <a:custGeom>
            <a:avLst/>
            <a:gdLst/>
            <a:ahLst/>
            <a:cxnLst/>
            <a:rect l="l" t="t" r="r" b="b"/>
            <a:pathLst>
              <a:path w="206" h="206" extrusionOk="0">
                <a:moveTo>
                  <a:pt x="103" y="0"/>
                </a:moveTo>
                <a:cubicBezTo>
                  <a:pt x="46" y="0"/>
                  <a:pt x="1" y="46"/>
                  <a:pt x="1" y="103"/>
                </a:cubicBezTo>
                <a:cubicBezTo>
                  <a:pt x="1" y="160"/>
                  <a:pt x="46" y="205"/>
                  <a:pt x="103" y="205"/>
                </a:cubicBezTo>
                <a:cubicBezTo>
                  <a:pt x="161" y="205"/>
                  <a:pt x="206" y="160"/>
                  <a:pt x="206" y="103"/>
                </a:cubicBezTo>
                <a:cubicBezTo>
                  <a:pt x="206" y="46"/>
                  <a:pt x="161" y="0"/>
                  <a:pt x="103"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9" name="Rectangle 38">
            <a:extLst>
              <a:ext uri="{FF2B5EF4-FFF2-40B4-BE49-F238E27FC236}">
                <a16:creationId xmlns:a16="http://schemas.microsoft.com/office/drawing/2014/main" id="{0C2CC3BE-B9FA-41C3-8912-28A7C6359C67}"/>
              </a:ext>
            </a:extLst>
          </p:cNvPr>
          <p:cNvSpPr/>
          <p:nvPr/>
        </p:nvSpPr>
        <p:spPr>
          <a:xfrm flipH="1">
            <a:off x="-680160" y="4278169"/>
            <a:ext cx="5545778" cy="305853"/>
          </a:xfrm>
          <a:prstGeom prst="rect">
            <a:avLst/>
          </a:prstGeom>
        </p:spPr>
        <p:txBody>
          <a:bodyPr wrap="square">
            <a:spAutoFit/>
          </a:bodyPr>
          <a:lstStyle/>
          <a:p>
            <a:pPr marL="14288" indent="-14288">
              <a:lnSpc>
                <a:spcPts val="2200"/>
              </a:lnSpc>
            </a:pPr>
            <a:r>
              <a:rPr lang="en-US" sz="100">
                <a:solidFill>
                  <a:schemeClr val="tx1"/>
                </a:solidFill>
                <a:latin typeface="iCiel Fester Bold" pitchFamily="50" charset="0"/>
              </a:rPr>
              <a:t>Giá trị thặng dư là gì? </a:t>
            </a:r>
          </a:p>
        </p:txBody>
      </p:sp>
      <p:pic>
        <p:nvPicPr>
          <p:cNvPr id="40" name="Picture 39" descr="download (1)">
            <a:extLst>
              <a:ext uri="{FF2B5EF4-FFF2-40B4-BE49-F238E27FC236}">
                <a16:creationId xmlns:a16="http://schemas.microsoft.com/office/drawing/2014/main" id="{A8A8BD7A-7EF3-4BA9-97D8-C289CFCFE81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072" y="-31756"/>
            <a:ext cx="1267265" cy="7865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3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548"/>
        <p:cNvGrpSpPr/>
        <p:nvPr/>
      </p:nvGrpSpPr>
      <p:grpSpPr>
        <a:xfrm>
          <a:off x="0" y="0"/>
          <a:ext cx="0" cy="0"/>
          <a:chOff x="0" y="0"/>
          <a:chExt cx="0" cy="0"/>
        </a:xfrm>
      </p:grpSpPr>
      <p:sp>
        <p:nvSpPr>
          <p:cNvPr id="6" name="Google Shape;2496;p22">
            <a:extLst>
              <a:ext uri="{FF2B5EF4-FFF2-40B4-BE49-F238E27FC236}">
                <a16:creationId xmlns:a16="http://schemas.microsoft.com/office/drawing/2014/main" id="{EB0BA54A-FE94-4B26-93A2-6C2E9514BD51}"/>
              </a:ext>
            </a:extLst>
          </p:cNvPr>
          <p:cNvSpPr txBox="1">
            <a:spLocks/>
          </p:cNvSpPr>
          <p:nvPr/>
        </p:nvSpPr>
        <p:spPr>
          <a:xfrm>
            <a:off x="4383477" y="-57634386"/>
            <a:ext cx="377046" cy="892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r" rtl="0">
              <a:lnSpc>
                <a:spcPct val="100000"/>
              </a:lnSpc>
              <a:spcBef>
                <a:spcPts val="0"/>
              </a:spcBef>
              <a:spcAft>
                <a:spcPts val="0"/>
              </a:spcAft>
              <a:buClr>
                <a:srgbClr val="0F0F4B"/>
              </a:buClr>
              <a:buSzPts val="1200"/>
              <a:buFont typeface="Scope One"/>
              <a:buNone/>
              <a:defRPr sz="1200" b="0" i="0" u="none" strike="noStrike" cap="none">
                <a:solidFill>
                  <a:srgbClr val="0F0F4B"/>
                </a:solidFill>
                <a:latin typeface="Scope One"/>
                <a:ea typeface="Scope One"/>
                <a:cs typeface="Scope One"/>
                <a:sym typeface="Scope One"/>
              </a:defRPr>
            </a:lvl1pPr>
            <a:lvl2pPr marL="914400" marR="0" lvl="1" indent="-304800" algn="r" rtl="0">
              <a:lnSpc>
                <a:spcPct val="100000"/>
              </a:lnSpc>
              <a:spcBef>
                <a:spcPts val="0"/>
              </a:spcBef>
              <a:spcAft>
                <a:spcPts val="0"/>
              </a:spcAft>
              <a:buClr>
                <a:srgbClr val="0F0F4B"/>
              </a:buClr>
              <a:buSzPts val="1800"/>
              <a:buFont typeface="Scope One"/>
              <a:buNone/>
              <a:defRPr sz="1800" b="0" i="0" u="none" strike="noStrike" cap="none">
                <a:solidFill>
                  <a:srgbClr val="0F0F4B"/>
                </a:solidFill>
                <a:latin typeface="Scope One"/>
                <a:ea typeface="Scope One"/>
                <a:cs typeface="Scope One"/>
                <a:sym typeface="Scope One"/>
              </a:defRPr>
            </a:lvl2pPr>
            <a:lvl3pPr marL="1371600" marR="0" lvl="2" indent="-304800" algn="r" rtl="0">
              <a:lnSpc>
                <a:spcPct val="100000"/>
              </a:lnSpc>
              <a:spcBef>
                <a:spcPts val="0"/>
              </a:spcBef>
              <a:spcAft>
                <a:spcPts val="0"/>
              </a:spcAft>
              <a:buClr>
                <a:srgbClr val="0F0F4B"/>
              </a:buClr>
              <a:buSzPts val="1800"/>
              <a:buFont typeface="Scope One"/>
              <a:buNone/>
              <a:defRPr sz="1800" b="0" i="0" u="none" strike="noStrike" cap="none">
                <a:solidFill>
                  <a:srgbClr val="0F0F4B"/>
                </a:solidFill>
                <a:latin typeface="Scope One"/>
                <a:ea typeface="Scope One"/>
                <a:cs typeface="Scope One"/>
                <a:sym typeface="Scope One"/>
              </a:defRPr>
            </a:lvl3pPr>
            <a:lvl4pPr marL="1828800" marR="0" lvl="3" indent="-304800" algn="r" rtl="0">
              <a:lnSpc>
                <a:spcPct val="100000"/>
              </a:lnSpc>
              <a:spcBef>
                <a:spcPts val="0"/>
              </a:spcBef>
              <a:spcAft>
                <a:spcPts val="0"/>
              </a:spcAft>
              <a:buClr>
                <a:srgbClr val="0F0F4B"/>
              </a:buClr>
              <a:buSzPts val="1800"/>
              <a:buFont typeface="Scope One"/>
              <a:buNone/>
              <a:defRPr sz="1800" b="0" i="0" u="none" strike="noStrike" cap="none">
                <a:solidFill>
                  <a:srgbClr val="0F0F4B"/>
                </a:solidFill>
                <a:latin typeface="Scope One"/>
                <a:ea typeface="Scope One"/>
                <a:cs typeface="Scope One"/>
                <a:sym typeface="Scope One"/>
              </a:defRPr>
            </a:lvl4pPr>
            <a:lvl5pPr marL="2286000" marR="0" lvl="4" indent="-304800" algn="r" rtl="0">
              <a:lnSpc>
                <a:spcPct val="100000"/>
              </a:lnSpc>
              <a:spcBef>
                <a:spcPts val="0"/>
              </a:spcBef>
              <a:spcAft>
                <a:spcPts val="0"/>
              </a:spcAft>
              <a:buClr>
                <a:srgbClr val="0F0F4B"/>
              </a:buClr>
              <a:buSzPts val="1800"/>
              <a:buFont typeface="Scope One"/>
              <a:buNone/>
              <a:defRPr sz="1800" b="0" i="0" u="none" strike="noStrike" cap="none">
                <a:solidFill>
                  <a:srgbClr val="0F0F4B"/>
                </a:solidFill>
                <a:latin typeface="Scope One"/>
                <a:ea typeface="Scope One"/>
                <a:cs typeface="Scope One"/>
                <a:sym typeface="Scope One"/>
              </a:defRPr>
            </a:lvl5pPr>
            <a:lvl6pPr marL="2743200" marR="0" lvl="5" indent="-304800" algn="r" rtl="0">
              <a:lnSpc>
                <a:spcPct val="100000"/>
              </a:lnSpc>
              <a:spcBef>
                <a:spcPts val="0"/>
              </a:spcBef>
              <a:spcAft>
                <a:spcPts val="0"/>
              </a:spcAft>
              <a:buClr>
                <a:srgbClr val="0F0F4B"/>
              </a:buClr>
              <a:buSzPts val="1800"/>
              <a:buFont typeface="Scope One"/>
              <a:buNone/>
              <a:defRPr sz="1800" b="0" i="0" u="none" strike="noStrike" cap="none">
                <a:solidFill>
                  <a:srgbClr val="0F0F4B"/>
                </a:solidFill>
                <a:latin typeface="Scope One"/>
                <a:ea typeface="Scope One"/>
                <a:cs typeface="Scope One"/>
                <a:sym typeface="Scope One"/>
              </a:defRPr>
            </a:lvl6pPr>
            <a:lvl7pPr marL="3200400" marR="0" lvl="6" indent="-304800" algn="r" rtl="0">
              <a:lnSpc>
                <a:spcPct val="100000"/>
              </a:lnSpc>
              <a:spcBef>
                <a:spcPts val="0"/>
              </a:spcBef>
              <a:spcAft>
                <a:spcPts val="0"/>
              </a:spcAft>
              <a:buClr>
                <a:srgbClr val="0F0F4B"/>
              </a:buClr>
              <a:buSzPts val="1800"/>
              <a:buFont typeface="Scope One"/>
              <a:buNone/>
              <a:defRPr sz="1800" b="0" i="0" u="none" strike="noStrike" cap="none">
                <a:solidFill>
                  <a:srgbClr val="0F0F4B"/>
                </a:solidFill>
                <a:latin typeface="Scope One"/>
                <a:ea typeface="Scope One"/>
                <a:cs typeface="Scope One"/>
                <a:sym typeface="Scope One"/>
              </a:defRPr>
            </a:lvl7pPr>
            <a:lvl8pPr marL="3657600" marR="0" lvl="7" indent="-304800" algn="r" rtl="0">
              <a:lnSpc>
                <a:spcPct val="100000"/>
              </a:lnSpc>
              <a:spcBef>
                <a:spcPts val="0"/>
              </a:spcBef>
              <a:spcAft>
                <a:spcPts val="0"/>
              </a:spcAft>
              <a:buClr>
                <a:srgbClr val="0F0F4B"/>
              </a:buClr>
              <a:buSzPts val="1800"/>
              <a:buFont typeface="Scope One"/>
              <a:buNone/>
              <a:defRPr sz="1800" b="0" i="0" u="none" strike="noStrike" cap="none">
                <a:solidFill>
                  <a:srgbClr val="0F0F4B"/>
                </a:solidFill>
                <a:latin typeface="Scope One"/>
                <a:ea typeface="Scope One"/>
                <a:cs typeface="Scope One"/>
                <a:sym typeface="Scope One"/>
              </a:defRPr>
            </a:lvl8pPr>
            <a:lvl9pPr marL="4114800" marR="0" lvl="8" indent="-304800" algn="r" rtl="0">
              <a:lnSpc>
                <a:spcPct val="100000"/>
              </a:lnSpc>
              <a:spcBef>
                <a:spcPts val="0"/>
              </a:spcBef>
              <a:spcAft>
                <a:spcPts val="0"/>
              </a:spcAft>
              <a:buClr>
                <a:srgbClr val="0F0F4B"/>
              </a:buClr>
              <a:buSzPts val="1800"/>
              <a:buFont typeface="Scope One"/>
              <a:buNone/>
              <a:defRPr sz="1800" b="0" i="0" u="none" strike="noStrike" cap="none">
                <a:solidFill>
                  <a:srgbClr val="0F0F4B"/>
                </a:solidFill>
                <a:latin typeface="Scope One"/>
                <a:ea typeface="Scope One"/>
                <a:cs typeface="Scope One"/>
                <a:sym typeface="Scope One"/>
              </a:defRPr>
            </a:lvl9pPr>
          </a:lstStyle>
          <a:p>
            <a:pPr marL="14288" indent="-14288" algn="ctr">
              <a:lnSpc>
                <a:spcPts val="2200"/>
              </a:lnSpc>
            </a:pPr>
            <a:endParaRPr lang="en-US" sz="2400" dirty="0">
              <a:solidFill>
                <a:schemeClr val="bg1"/>
              </a:solidFill>
              <a:latin typeface="iCiel Fester Bold" pitchFamily="50" charset="0"/>
            </a:endParaRPr>
          </a:p>
        </p:txBody>
      </p:sp>
      <p:sp>
        <p:nvSpPr>
          <p:cNvPr id="8" name="Google Shape;2550;p24">
            <a:extLst>
              <a:ext uri="{FF2B5EF4-FFF2-40B4-BE49-F238E27FC236}">
                <a16:creationId xmlns:a16="http://schemas.microsoft.com/office/drawing/2014/main" id="{52F26D6A-CD4D-45BF-8DC8-DCD3506DA359}"/>
              </a:ext>
            </a:extLst>
          </p:cNvPr>
          <p:cNvSpPr txBox="1">
            <a:spLocks/>
          </p:cNvSpPr>
          <p:nvPr/>
        </p:nvSpPr>
        <p:spPr>
          <a:xfrm>
            <a:off x="5464366" y="-28722214"/>
            <a:ext cx="716097" cy="761100"/>
          </a:xfrm>
          <a:prstGeom prst="rect">
            <a:avLst/>
          </a:prstGeom>
          <a:noFill/>
          <a:ln>
            <a:noFill/>
          </a:ln>
        </p:spPr>
        <p:txBody>
          <a:bodyPr spcFirstLastPara="1" wrap="square" lIns="90000" tIns="91425" rIns="91425" bIns="91425" anchor="t" anchorCtr="0">
            <a:noAutofit/>
          </a:bodyPr>
          <a:lstStyle>
            <a:defPPr marR="0" lvl="0" algn="l" rtl="0">
              <a:lnSpc>
                <a:spcPct val="100000"/>
              </a:lnSpc>
              <a:spcBef>
                <a:spcPts val="0"/>
              </a:spcBef>
              <a:spcAft>
                <a:spcPts val="0"/>
              </a:spcAft>
            </a:defPPr>
            <a:lvl1pPr marL="457200" marR="0" lvl="0" indent="-304800" algn="r" rtl="0">
              <a:lnSpc>
                <a:spcPct val="100000"/>
              </a:lnSpc>
              <a:spcBef>
                <a:spcPts val="0"/>
              </a:spcBef>
              <a:spcAft>
                <a:spcPts val="0"/>
              </a:spcAft>
              <a:buClr>
                <a:srgbClr val="0F0F4B"/>
              </a:buClr>
              <a:buSzPts val="1200"/>
              <a:buFont typeface="Scope One"/>
              <a:buNone/>
              <a:defRPr sz="1200" b="0" i="0" u="none" strike="noStrike" cap="none">
                <a:solidFill>
                  <a:srgbClr val="0F0F4B"/>
                </a:solidFill>
                <a:latin typeface="Scope One"/>
                <a:ea typeface="Scope One"/>
                <a:cs typeface="Scope One"/>
                <a:sym typeface="Scope One"/>
              </a:defRPr>
            </a:lvl1pPr>
            <a:lvl2pPr marL="914400" marR="0" lvl="1" indent="-304800" algn="r" rtl="0">
              <a:lnSpc>
                <a:spcPct val="100000"/>
              </a:lnSpc>
              <a:spcBef>
                <a:spcPts val="0"/>
              </a:spcBef>
              <a:spcAft>
                <a:spcPts val="0"/>
              </a:spcAft>
              <a:buClr>
                <a:srgbClr val="0F0F4B"/>
              </a:buClr>
              <a:buSzPts val="1800"/>
              <a:buFont typeface="Scope One"/>
              <a:buNone/>
              <a:defRPr sz="1800" b="0" i="0" u="none" strike="noStrike" cap="none">
                <a:solidFill>
                  <a:srgbClr val="0F0F4B"/>
                </a:solidFill>
                <a:latin typeface="Scope One"/>
                <a:ea typeface="Scope One"/>
                <a:cs typeface="Scope One"/>
                <a:sym typeface="Scope One"/>
              </a:defRPr>
            </a:lvl2pPr>
            <a:lvl3pPr marL="1371600" marR="0" lvl="2" indent="-304800" algn="r" rtl="0">
              <a:lnSpc>
                <a:spcPct val="100000"/>
              </a:lnSpc>
              <a:spcBef>
                <a:spcPts val="0"/>
              </a:spcBef>
              <a:spcAft>
                <a:spcPts val="0"/>
              </a:spcAft>
              <a:buClr>
                <a:srgbClr val="0F0F4B"/>
              </a:buClr>
              <a:buSzPts val="1800"/>
              <a:buFont typeface="Scope One"/>
              <a:buNone/>
              <a:defRPr sz="1800" b="0" i="0" u="none" strike="noStrike" cap="none">
                <a:solidFill>
                  <a:srgbClr val="0F0F4B"/>
                </a:solidFill>
                <a:latin typeface="Scope One"/>
                <a:ea typeface="Scope One"/>
                <a:cs typeface="Scope One"/>
                <a:sym typeface="Scope One"/>
              </a:defRPr>
            </a:lvl3pPr>
            <a:lvl4pPr marL="1828800" marR="0" lvl="3" indent="-304800" algn="r" rtl="0">
              <a:lnSpc>
                <a:spcPct val="100000"/>
              </a:lnSpc>
              <a:spcBef>
                <a:spcPts val="0"/>
              </a:spcBef>
              <a:spcAft>
                <a:spcPts val="0"/>
              </a:spcAft>
              <a:buClr>
                <a:srgbClr val="0F0F4B"/>
              </a:buClr>
              <a:buSzPts val="1800"/>
              <a:buFont typeface="Scope One"/>
              <a:buNone/>
              <a:defRPr sz="1800" b="0" i="0" u="none" strike="noStrike" cap="none">
                <a:solidFill>
                  <a:srgbClr val="0F0F4B"/>
                </a:solidFill>
                <a:latin typeface="Scope One"/>
                <a:ea typeface="Scope One"/>
                <a:cs typeface="Scope One"/>
                <a:sym typeface="Scope One"/>
              </a:defRPr>
            </a:lvl4pPr>
            <a:lvl5pPr marL="2286000" marR="0" lvl="4" indent="-304800" algn="r" rtl="0">
              <a:lnSpc>
                <a:spcPct val="100000"/>
              </a:lnSpc>
              <a:spcBef>
                <a:spcPts val="0"/>
              </a:spcBef>
              <a:spcAft>
                <a:spcPts val="0"/>
              </a:spcAft>
              <a:buClr>
                <a:srgbClr val="0F0F4B"/>
              </a:buClr>
              <a:buSzPts val="1800"/>
              <a:buFont typeface="Scope One"/>
              <a:buNone/>
              <a:defRPr sz="1800" b="0" i="0" u="none" strike="noStrike" cap="none">
                <a:solidFill>
                  <a:srgbClr val="0F0F4B"/>
                </a:solidFill>
                <a:latin typeface="Scope One"/>
                <a:ea typeface="Scope One"/>
                <a:cs typeface="Scope One"/>
                <a:sym typeface="Scope One"/>
              </a:defRPr>
            </a:lvl5pPr>
            <a:lvl6pPr marL="2743200" marR="0" lvl="5" indent="-304800" algn="r" rtl="0">
              <a:lnSpc>
                <a:spcPct val="100000"/>
              </a:lnSpc>
              <a:spcBef>
                <a:spcPts val="0"/>
              </a:spcBef>
              <a:spcAft>
                <a:spcPts val="0"/>
              </a:spcAft>
              <a:buClr>
                <a:srgbClr val="0F0F4B"/>
              </a:buClr>
              <a:buSzPts val="1800"/>
              <a:buFont typeface="Scope One"/>
              <a:buNone/>
              <a:defRPr sz="1800" b="0" i="0" u="none" strike="noStrike" cap="none">
                <a:solidFill>
                  <a:srgbClr val="0F0F4B"/>
                </a:solidFill>
                <a:latin typeface="Scope One"/>
                <a:ea typeface="Scope One"/>
                <a:cs typeface="Scope One"/>
                <a:sym typeface="Scope One"/>
              </a:defRPr>
            </a:lvl6pPr>
            <a:lvl7pPr marL="3200400" marR="0" lvl="6" indent="-304800" algn="r" rtl="0">
              <a:lnSpc>
                <a:spcPct val="100000"/>
              </a:lnSpc>
              <a:spcBef>
                <a:spcPts val="0"/>
              </a:spcBef>
              <a:spcAft>
                <a:spcPts val="0"/>
              </a:spcAft>
              <a:buClr>
                <a:srgbClr val="0F0F4B"/>
              </a:buClr>
              <a:buSzPts val="1800"/>
              <a:buFont typeface="Scope One"/>
              <a:buNone/>
              <a:defRPr sz="1800" b="0" i="0" u="none" strike="noStrike" cap="none">
                <a:solidFill>
                  <a:srgbClr val="0F0F4B"/>
                </a:solidFill>
                <a:latin typeface="Scope One"/>
                <a:ea typeface="Scope One"/>
                <a:cs typeface="Scope One"/>
                <a:sym typeface="Scope One"/>
              </a:defRPr>
            </a:lvl7pPr>
            <a:lvl8pPr marL="3657600" marR="0" lvl="7" indent="-304800" algn="r" rtl="0">
              <a:lnSpc>
                <a:spcPct val="100000"/>
              </a:lnSpc>
              <a:spcBef>
                <a:spcPts val="0"/>
              </a:spcBef>
              <a:spcAft>
                <a:spcPts val="0"/>
              </a:spcAft>
              <a:buClr>
                <a:srgbClr val="0F0F4B"/>
              </a:buClr>
              <a:buSzPts val="1800"/>
              <a:buFont typeface="Scope One"/>
              <a:buNone/>
              <a:defRPr sz="1800" b="0" i="0" u="none" strike="noStrike" cap="none">
                <a:solidFill>
                  <a:srgbClr val="0F0F4B"/>
                </a:solidFill>
                <a:latin typeface="Scope One"/>
                <a:ea typeface="Scope One"/>
                <a:cs typeface="Scope One"/>
                <a:sym typeface="Scope One"/>
              </a:defRPr>
            </a:lvl8pPr>
            <a:lvl9pPr marL="4114800" marR="0" lvl="8" indent="-304800" algn="r" rtl="0">
              <a:lnSpc>
                <a:spcPct val="100000"/>
              </a:lnSpc>
              <a:spcBef>
                <a:spcPts val="0"/>
              </a:spcBef>
              <a:spcAft>
                <a:spcPts val="0"/>
              </a:spcAft>
              <a:buClr>
                <a:srgbClr val="0F0F4B"/>
              </a:buClr>
              <a:buSzPts val="1800"/>
              <a:buFont typeface="Scope One"/>
              <a:buNone/>
              <a:defRPr sz="1800" b="0" i="0" u="none" strike="noStrike" cap="none">
                <a:solidFill>
                  <a:srgbClr val="0F0F4B"/>
                </a:solidFill>
                <a:latin typeface="Scope One"/>
                <a:ea typeface="Scope One"/>
                <a:cs typeface="Scope One"/>
                <a:sym typeface="Scope One"/>
              </a:defRPr>
            </a:lvl9pPr>
          </a:lstStyle>
          <a:p>
            <a:pPr marL="0" indent="0"/>
            <a:endParaRPr lang="vi-VN" sz="1800" dirty="0">
              <a:solidFill>
                <a:schemeClr val="tx1"/>
              </a:solidFill>
              <a:latin typeface="iCiel Fester Bold" pitchFamily="50" charset="0"/>
              <a:ea typeface="Roboto Slab Light"/>
              <a:cs typeface="Calibri" panose="020F0502020204030204" pitchFamily="34" charset="0"/>
              <a:sym typeface="Roboto Slab Light"/>
            </a:endParaRPr>
          </a:p>
        </p:txBody>
      </p:sp>
      <p:grpSp>
        <p:nvGrpSpPr>
          <p:cNvPr id="9" name="Google Shape;2557;p25">
            <a:extLst>
              <a:ext uri="{FF2B5EF4-FFF2-40B4-BE49-F238E27FC236}">
                <a16:creationId xmlns:a16="http://schemas.microsoft.com/office/drawing/2014/main" id="{A57B16BA-14F0-4721-BDC5-9546908AC1A1}"/>
              </a:ext>
            </a:extLst>
          </p:cNvPr>
          <p:cNvGrpSpPr/>
          <p:nvPr/>
        </p:nvGrpSpPr>
        <p:grpSpPr>
          <a:xfrm rot="-8839275">
            <a:off x="6851001" y="-108666"/>
            <a:ext cx="1158604" cy="1369064"/>
            <a:chOff x="1286350" y="1839150"/>
            <a:chExt cx="137875" cy="164775"/>
          </a:xfrm>
        </p:grpSpPr>
        <p:sp>
          <p:nvSpPr>
            <p:cNvPr id="10" name="Google Shape;2558;p25">
              <a:extLst>
                <a:ext uri="{FF2B5EF4-FFF2-40B4-BE49-F238E27FC236}">
                  <a16:creationId xmlns:a16="http://schemas.microsoft.com/office/drawing/2014/main" id="{38C873BD-DEEC-4F42-B350-BAFA74030DD1}"/>
                </a:ext>
              </a:extLst>
            </p:cNvPr>
            <p:cNvSpPr/>
            <p:nvPr/>
          </p:nvSpPr>
          <p:spPr>
            <a:xfrm>
              <a:off x="1286350" y="1887900"/>
              <a:ext cx="105475" cy="116025"/>
            </a:xfrm>
            <a:custGeom>
              <a:avLst/>
              <a:gdLst/>
              <a:ahLst/>
              <a:cxnLst/>
              <a:rect l="l" t="t" r="r" b="b"/>
              <a:pathLst>
                <a:path w="4219" h="4641" extrusionOk="0">
                  <a:moveTo>
                    <a:pt x="3227" y="1"/>
                  </a:moveTo>
                  <a:cubicBezTo>
                    <a:pt x="3081" y="1"/>
                    <a:pt x="2949" y="52"/>
                    <a:pt x="2861" y="155"/>
                  </a:cubicBezTo>
                  <a:lnTo>
                    <a:pt x="860" y="2894"/>
                  </a:lnTo>
                  <a:cubicBezTo>
                    <a:pt x="842" y="2922"/>
                    <a:pt x="868" y="2957"/>
                    <a:pt x="903" y="2957"/>
                  </a:cubicBezTo>
                  <a:cubicBezTo>
                    <a:pt x="907" y="2957"/>
                    <a:pt x="912" y="2957"/>
                    <a:pt x="918" y="2955"/>
                  </a:cubicBezTo>
                  <a:lnTo>
                    <a:pt x="1090" y="2861"/>
                  </a:lnTo>
                  <a:lnTo>
                    <a:pt x="15" y="4579"/>
                  </a:lnTo>
                  <a:cubicBezTo>
                    <a:pt x="0" y="4610"/>
                    <a:pt x="21" y="4640"/>
                    <a:pt x="48" y="4640"/>
                  </a:cubicBezTo>
                  <a:cubicBezTo>
                    <a:pt x="58" y="4640"/>
                    <a:pt x="68" y="4637"/>
                    <a:pt x="77" y="4628"/>
                  </a:cubicBezTo>
                  <a:lnTo>
                    <a:pt x="2484" y="2496"/>
                  </a:lnTo>
                  <a:lnTo>
                    <a:pt x="2459" y="2660"/>
                  </a:lnTo>
                  <a:cubicBezTo>
                    <a:pt x="2456" y="2686"/>
                    <a:pt x="2478" y="2704"/>
                    <a:pt x="2499" y="2704"/>
                  </a:cubicBezTo>
                  <a:cubicBezTo>
                    <a:pt x="2508" y="2704"/>
                    <a:pt x="2517" y="2700"/>
                    <a:pt x="2525" y="2693"/>
                  </a:cubicBezTo>
                  <a:lnTo>
                    <a:pt x="4022" y="1159"/>
                  </a:lnTo>
                  <a:cubicBezTo>
                    <a:pt x="4218" y="938"/>
                    <a:pt x="4128" y="540"/>
                    <a:pt x="3833" y="282"/>
                  </a:cubicBezTo>
                  <a:lnTo>
                    <a:pt x="3755" y="216"/>
                  </a:lnTo>
                  <a:cubicBezTo>
                    <a:pt x="3594" y="73"/>
                    <a:pt x="3401" y="1"/>
                    <a:pt x="3227" y="1"/>
                  </a:cubicBezTo>
                  <a:close/>
                </a:path>
              </a:pathLst>
            </a:custGeom>
            <a:solidFill>
              <a:srgbClr val="0F0F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559;p25">
              <a:extLst>
                <a:ext uri="{FF2B5EF4-FFF2-40B4-BE49-F238E27FC236}">
                  <a16:creationId xmlns:a16="http://schemas.microsoft.com/office/drawing/2014/main" id="{FB9CC22E-988A-4E06-A63B-EAA92D2EE033}"/>
                </a:ext>
              </a:extLst>
            </p:cNvPr>
            <p:cNvSpPr/>
            <p:nvPr/>
          </p:nvSpPr>
          <p:spPr>
            <a:xfrm>
              <a:off x="1295975" y="1892950"/>
              <a:ext cx="90625" cy="99800"/>
            </a:xfrm>
            <a:custGeom>
              <a:avLst/>
              <a:gdLst/>
              <a:ahLst/>
              <a:cxnLst/>
              <a:rect l="l" t="t" r="r" b="b"/>
              <a:pathLst>
                <a:path w="3625" h="3992" extrusionOk="0">
                  <a:moveTo>
                    <a:pt x="2865" y="0"/>
                  </a:moveTo>
                  <a:cubicBezTo>
                    <a:pt x="2735" y="0"/>
                    <a:pt x="2613" y="47"/>
                    <a:pt x="2529" y="141"/>
                  </a:cubicBezTo>
                  <a:lnTo>
                    <a:pt x="779" y="2511"/>
                  </a:lnTo>
                  <a:cubicBezTo>
                    <a:pt x="760" y="2533"/>
                    <a:pt x="775" y="2560"/>
                    <a:pt x="799" y="2560"/>
                  </a:cubicBezTo>
                  <a:cubicBezTo>
                    <a:pt x="807" y="2560"/>
                    <a:pt x="815" y="2558"/>
                    <a:pt x="824" y="2552"/>
                  </a:cubicBezTo>
                  <a:lnTo>
                    <a:pt x="963" y="2474"/>
                  </a:lnTo>
                  <a:lnTo>
                    <a:pt x="963" y="2474"/>
                  </a:lnTo>
                  <a:lnTo>
                    <a:pt x="16" y="3942"/>
                  </a:lnTo>
                  <a:cubicBezTo>
                    <a:pt x="0" y="3965"/>
                    <a:pt x="21" y="3991"/>
                    <a:pt x="44" y="3991"/>
                  </a:cubicBezTo>
                  <a:cubicBezTo>
                    <a:pt x="51" y="3991"/>
                    <a:pt x="58" y="3989"/>
                    <a:pt x="65" y="3983"/>
                  </a:cubicBezTo>
                  <a:lnTo>
                    <a:pt x="2132" y="2109"/>
                  </a:lnTo>
                  <a:lnTo>
                    <a:pt x="2107" y="2245"/>
                  </a:lnTo>
                  <a:cubicBezTo>
                    <a:pt x="2102" y="2270"/>
                    <a:pt x="2118" y="2287"/>
                    <a:pt x="2136" y="2287"/>
                  </a:cubicBezTo>
                  <a:cubicBezTo>
                    <a:pt x="2145" y="2287"/>
                    <a:pt x="2154" y="2283"/>
                    <a:pt x="2160" y="2273"/>
                  </a:cubicBezTo>
                  <a:lnTo>
                    <a:pt x="3452" y="937"/>
                  </a:lnTo>
                  <a:cubicBezTo>
                    <a:pt x="3624" y="740"/>
                    <a:pt x="3567" y="412"/>
                    <a:pt x="3329" y="207"/>
                  </a:cubicBezTo>
                  <a:lnTo>
                    <a:pt x="3268" y="158"/>
                  </a:lnTo>
                  <a:cubicBezTo>
                    <a:pt x="3148" y="52"/>
                    <a:pt x="3002" y="0"/>
                    <a:pt x="2865" y="0"/>
                  </a:cubicBezTo>
                  <a:close/>
                </a:path>
              </a:pathLst>
            </a:custGeom>
            <a:solidFill>
              <a:srgbClr val="4128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560;p25">
              <a:extLst>
                <a:ext uri="{FF2B5EF4-FFF2-40B4-BE49-F238E27FC236}">
                  <a16:creationId xmlns:a16="http://schemas.microsoft.com/office/drawing/2014/main" id="{FF634ED2-13B4-461D-B8FF-ECB5FFCADC8E}"/>
                </a:ext>
              </a:extLst>
            </p:cNvPr>
            <p:cNvSpPr/>
            <p:nvPr/>
          </p:nvSpPr>
          <p:spPr>
            <a:xfrm>
              <a:off x="1320150" y="1899225"/>
              <a:ext cx="59075" cy="65950"/>
            </a:xfrm>
            <a:custGeom>
              <a:avLst/>
              <a:gdLst/>
              <a:ahLst/>
              <a:cxnLst/>
              <a:rect l="l" t="t" r="r" b="b"/>
              <a:pathLst>
                <a:path w="2363" h="2638" extrusionOk="0">
                  <a:moveTo>
                    <a:pt x="496" y="1649"/>
                  </a:moveTo>
                  <a:lnTo>
                    <a:pt x="1616" y="128"/>
                  </a:lnTo>
                  <a:cubicBezTo>
                    <a:pt x="1722" y="1"/>
                    <a:pt x="1948" y="13"/>
                    <a:pt x="2112" y="157"/>
                  </a:cubicBezTo>
                  <a:lnTo>
                    <a:pt x="2153" y="194"/>
                  </a:lnTo>
                  <a:cubicBezTo>
                    <a:pt x="2317" y="337"/>
                    <a:pt x="2362" y="559"/>
                    <a:pt x="2251" y="682"/>
                  </a:cubicBezTo>
                  <a:lnTo>
                    <a:pt x="1419" y="1539"/>
                  </a:lnTo>
                  <a:cubicBezTo>
                    <a:pt x="1407" y="1551"/>
                    <a:pt x="1374" y="1543"/>
                    <a:pt x="1378" y="1518"/>
                  </a:cubicBezTo>
                  <a:lnTo>
                    <a:pt x="1390" y="1436"/>
                  </a:lnTo>
                  <a:lnTo>
                    <a:pt x="58" y="2617"/>
                  </a:lnTo>
                  <a:cubicBezTo>
                    <a:pt x="37" y="2638"/>
                    <a:pt x="0" y="2613"/>
                    <a:pt x="21" y="2588"/>
                  </a:cubicBezTo>
                  <a:lnTo>
                    <a:pt x="615" y="1645"/>
                  </a:lnTo>
                  <a:lnTo>
                    <a:pt x="533" y="1690"/>
                  </a:lnTo>
                  <a:cubicBezTo>
                    <a:pt x="509" y="1703"/>
                    <a:pt x="484" y="1670"/>
                    <a:pt x="496" y="1649"/>
                  </a:cubicBezTo>
                  <a:close/>
                </a:path>
              </a:pathLst>
            </a:custGeom>
            <a:solidFill>
              <a:srgbClr val="753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561;p25">
              <a:extLst>
                <a:ext uri="{FF2B5EF4-FFF2-40B4-BE49-F238E27FC236}">
                  <a16:creationId xmlns:a16="http://schemas.microsoft.com/office/drawing/2014/main" id="{2FFBD09F-82D6-4D97-9EB7-405A883E0E85}"/>
                </a:ext>
              </a:extLst>
            </p:cNvPr>
            <p:cNvSpPr/>
            <p:nvPr/>
          </p:nvSpPr>
          <p:spPr>
            <a:xfrm>
              <a:off x="1332425" y="1900250"/>
              <a:ext cx="44625" cy="41100"/>
            </a:xfrm>
            <a:custGeom>
              <a:avLst/>
              <a:gdLst/>
              <a:ahLst/>
              <a:cxnLst/>
              <a:rect l="l" t="t" r="r" b="b"/>
              <a:pathLst>
                <a:path w="1785" h="1644" extrusionOk="0">
                  <a:moveTo>
                    <a:pt x="1333" y="1"/>
                  </a:moveTo>
                  <a:cubicBezTo>
                    <a:pt x="1250" y="1"/>
                    <a:pt x="1174" y="30"/>
                    <a:pt x="1125" y="87"/>
                  </a:cubicBezTo>
                  <a:lnTo>
                    <a:pt x="18" y="1592"/>
                  </a:lnTo>
                  <a:cubicBezTo>
                    <a:pt x="0" y="1616"/>
                    <a:pt x="18" y="1644"/>
                    <a:pt x="42" y="1644"/>
                  </a:cubicBezTo>
                  <a:cubicBezTo>
                    <a:pt x="46" y="1644"/>
                    <a:pt x="50" y="1643"/>
                    <a:pt x="55" y="1641"/>
                  </a:cubicBezTo>
                  <a:lnTo>
                    <a:pt x="108" y="1608"/>
                  </a:lnTo>
                  <a:lnTo>
                    <a:pt x="1174" y="165"/>
                  </a:lnTo>
                  <a:cubicBezTo>
                    <a:pt x="1225" y="105"/>
                    <a:pt x="1300" y="76"/>
                    <a:pt x="1382" y="76"/>
                  </a:cubicBezTo>
                  <a:cubicBezTo>
                    <a:pt x="1479" y="76"/>
                    <a:pt x="1586" y="116"/>
                    <a:pt x="1674" y="194"/>
                  </a:cubicBezTo>
                  <a:lnTo>
                    <a:pt x="1715" y="231"/>
                  </a:lnTo>
                  <a:cubicBezTo>
                    <a:pt x="1744" y="255"/>
                    <a:pt x="1764" y="280"/>
                    <a:pt x="1785" y="313"/>
                  </a:cubicBezTo>
                  <a:cubicBezTo>
                    <a:pt x="1760" y="255"/>
                    <a:pt x="1719" y="198"/>
                    <a:pt x="1662" y="153"/>
                  </a:cubicBezTo>
                  <a:lnTo>
                    <a:pt x="1621" y="116"/>
                  </a:lnTo>
                  <a:cubicBezTo>
                    <a:pt x="1533" y="39"/>
                    <a:pt x="1428" y="1"/>
                    <a:pt x="1333" y="1"/>
                  </a:cubicBezTo>
                  <a:close/>
                </a:path>
              </a:pathLst>
            </a:custGeom>
            <a:solidFill>
              <a:srgbClr val="2310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562;p25">
              <a:extLst>
                <a:ext uri="{FF2B5EF4-FFF2-40B4-BE49-F238E27FC236}">
                  <a16:creationId xmlns:a16="http://schemas.microsoft.com/office/drawing/2014/main" id="{9447D8C2-1108-4212-B531-A9B2D1EF4D80}"/>
                </a:ext>
              </a:extLst>
            </p:cNvPr>
            <p:cNvSpPr/>
            <p:nvPr/>
          </p:nvSpPr>
          <p:spPr>
            <a:xfrm>
              <a:off x="1320325" y="1942300"/>
              <a:ext cx="16350" cy="22400"/>
            </a:xfrm>
            <a:custGeom>
              <a:avLst/>
              <a:gdLst/>
              <a:ahLst/>
              <a:cxnLst/>
              <a:rect l="l" t="t" r="r" b="b"/>
              <a:pathLst>
                <a:path w="654" h="896" extrusionOk="0">
                  <a:moveTo>
                    <a:pt x="653" y="0"/>
                  </a:moveTo>
                  <a:lnTo>
                    <a:pt x="506" y="74"/>
                  </a:lnTo>
                  <a:lnTo>
                    <a:pt x="14" y="853"/>
                  </a:lnTo>
                  <a:cubicBezTo>
                    <a:pt x="1" y="875"/>
                    <a:pt x="18" y="895"/>
                    <a:pt x="38" y="895"/>
                  </a:cubicBezTo>
                  <a:cubicBezTo>
                    <a:pt x="43" y="895"/>
                    <a:pt x="49" y="894"/>
                    <a:pt x="55" y="890"/>
                  </a:cubicBezTo>
                  <a:lnTo>
                    <a:pt x="141" y="812"/>
                  </a:lnTo>
                  <a:lnTo>
                    <a:pt x="653" y="0"/>
                  </a:lnTo>
                  <a:close/>
                </a:path>
              </a:pathLst>
            </a:custGeom>
            <a:solidFill>
              <a:srgbClr val="2310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563;p25">
              <a:extLst>
                <a:ext uri="{FF2B5EF4-FFF2-40B4-BE49-F238E27FC236}">
                  <a16:creationId xmlns:a16="http://schemas.microsoft.com/office/drawing/2014/main" id="{8C8B38F7-7078-4E59-A7A2-D54596F857DC}"/>
                </a:ext>
              </a:extLst>
            </p:cNvPr>
            <p:cNvSpPr/>
            <p:nvPr/>
          </p:nvSpPr>
          <p:spPr>
            <a:xfrm>
              <a:off x="1358675" y="1891925"/>
              <a:ext cx="28025" cy="24650"/>
            </a:xfrm>
            <a:custGeom>
              <a:avLst/>
              <a:gdLst/>
              <a:ahLst/>
              <a:cxnLst/>
              <a:rect l="l" t="t" r="r" b="b"/>
              <a:pathLst>
                <a:path w="1121" h="986" extrusionOk="0">
                  <a:moveTo>
                    <a:pt x="528" y="1"/>
                  </a:moveTo>
                  <a:cubicBezTo>
                    <a:pt x="371" y="1"/>
                    <a:pt x="217" y="73"/>
                    <a:pt x="116" y="211"/>
                  </a:cubicBezTo>
                  <a:lnTo>
                    <a:pt x="30" y="326"/>
                  </a:lnTo>
                  <a:cubicBezTo>
                    <a:pt x="1" y="363"/>
                    <a:pt x="9" y="408"/>
                    <a:pt x="42" y="436"/>
                  </a:cubicBezTo>
                  <a:lnTo>
                    <a:pt x="751" y="970"/>
                  </a:lnTo>
                  <a:cubicBezTo>
                    <a:pt x="767" y="980"/>
                    <a:pt x="784" y="985"/>
                    <a:pt x="800" y="985"/>
                  </a:cubicBezTo>
                  <a:cubicBezTo>
                    <a:pt x="822" y="985"/>
                    <a:pt x="844" y="975"/>
                    <a:pt x="858" y="953"/>
                  </a:cubicBezTo>
                  <a:lnTo>
                    <a:pt x="944" y="834"/>
                  </a:lnTo>
                  <a:cubicBezTo>
                    <a:pt x="1120" y="605"/>
                    <a:pt x="1075" y="281"/>
                    <a:pt x="842" y="108"/>
                  </a:cubicBezTo>
                  <a:cubicBezTo>
                    <a:pt x="747" y="36"/>
                    <a:pt x="637" y="1"/>
                    <a:pt x="528" y="1"/>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564;p25">
              <a:extLst>
                <a:ext uri="{FF2B5EF4-FFF2-40B4-BE49-F238E27FC236}">
                  <a16:creationId xmlns:a16="http://schemas.microsoft.com/office/drawing/2014/main" id="{6C632B57-FBA7-4F25-AB00-A1DC55B58DA8}"/>
                </a:ext>
              </a:extLst>
            </p:cNvPr>
            <p:cNvSpPr/>
            <p:nvPr/>
          </p:nvSpPr>
          <p:spPr>
            <a:xfrm>
              <a:off x="1358800" y="1897900"/>
              <a:ext cx="23700" cy="18175"/>
            </a:xfrm>
            <a:custGeom>
              <a:avLst/>
              <a:gdLst/>
              <a:ahLst/>
              <a:cxnLst/>
              <a:rect l="l" t="t" r="r" b="b"/>
              <a:pathLst>
                <a:path w="948" h="727" extrusionOk="0">
                  <a:moveTo>
                    <a:pt x="75" y="0"/>
                  </a:moveTo>
                  <a:cubicBezTo>
                    <a:pt x="56" y="0"/>
                    <a:pt x="37" y="8"/>
                    <a:pt x="25" y="25"/>
                  </a:cubicBezTo>
                  <a:cubicBezTo>
                    <a:pt x="0" y="58"/>
                    <a:pt x="8" y="99"/>
                    <a:pt x="37" y="120"/>
                  </a:cubicBezTo>
                  <a:lnTo>
                    <a:pt x="832" y="714"/>
                  </a:lnTo>
                  <a:cubicBezTo>
                    <a:pt x="842" y="722"/>
                    <a:pt x="855" y="727"/>
                    <a:pt x="868" y="727"/>
                  </a:cubicBezTo>
                  <a:cubicBezTo>
                    <a:pt x="887" y="727"/>
                    <a:pt x="908" y="717"/>
                    <a:pt x="923" y="698"/>
                  </a:cubicBezTo>
                  <a:cubicBezTo>
                    <a:pt x="947" y="669"/>
                    <a:pt x="939" y="628"/>
                    <a:pt x="910" y="608"/>
                  </a:cubicBezTo>
                  <a:lnTo>
                    <a:pt x="115" y="13"/>
                  </a:lnTo>
                  <a:cubicBezTo>
                    <a:pt x="103" y="4"/>
                    <a:pt x="89" y="0"/>
                    <a:pt x="75" y="0"/>
                  </a:cubicBez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565;p25">
              <a:extLst>
                <a:ext uri="{FF2B5EF4-FFF2-40B4-BE49-F238E27FC236}">
                  <a16:creationId xmlns:a16="http://schemas.microsoft.com/office/drawing/2014/main" id="{13954C67-7E7A-406C-8016-807BD9D9DB5B}"/>
                </a:ext>
              </a:extLst>
            </p:cNvPr>
            <p:cNvSpPr/>
            <p:nvPr/>
          </p:nvSpPr>
          <p:spPr>
            <a:xfrm>
              <a:off x="1365550" y="1847050"/>
              <a:ext cx="56000" cy="60200"/>
            </a:xfrm>
            <a:custGeom>
              <a:avLst/>
              <a:gdLst/>
              <a:ahLst/>
              <a:cxnLst/>
              <a:rect l="l" t="t" r="r" b="b"/>
              <a:pathLst>
                <a:path w="2240" h="2408" extrusionOk="0">
                  <a:moveTo>
                    <a:pt x="1264" y="1"/>
                  </a:moveTo>
                  <a:lnTo>
                    <a:pt x="1" y="1674"/>
                  </a:lnTo>
                  <a:lnTo>
                    <a:pt x="977" y="2408"/>
                  </a:lnTo>
                  <a:lnTo>
                    <a:pt x="2240" y="735"/>
                  </a:lnTo>
                  <a:lnTo>
                    <a:pt x="1264" y="1"/>
                  </a:lnTo>
                  <a:close/>
                </a:path>
              </a:pathLst>
            </a:custGeom>
            <a:solidFill>
              <a:srgbClr val="F3F2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566;p25">
              <a:extLst>
                <a:ext uri="{FF2B5EF4-FFF2-40B4-BE49-F238E27FC236}">
                  <a16:creationId xmlns:a16="http://schemas.microsoft.com/office/drawing/2014/main" id="{C9B34B16-C55A-4FDD-A5F9-3480CEEADFE4}"/>
                </a:ext>
              </a:extLst>
            </p:cNvPr>
            <p:cNvSpPr/>
            <p:nvPr/>
          </p:nvSpPr>
          <p:spPr>
            <a:xfrm>
              <a:off x="1397125" y="1839150"/>
              <a:ext cx="27100" cy="26375"/>
            </a:xfrm>
            <a:custGeom>
              <a:avLst/>
              <a:gdLst/>
              <a:ahLst/>
              <a:cxnLst/>
              <a:rect l="l" t="t" r="r" b="b"/>
              <a:pathLst>
                <a:path w="1084" h="1055" extrusionOk="0">
                  <a:moveTo>
                    <a:pt x="833" y="1"/>
                  </a:moveTo>
                  <a:cubicBezTo>
                    <a:pt x="776" y="1"/>
                    <a:pt x="735" y="26"/>
                    <a:pt x="735" y="26"/>
                  </a:cubicBezTo>
                  <a:lnTo>
                    <a:pt x="1" y="317"/>
                  </a:lnTo>
                  <a:lnTo>
                    <a:pt x="489" y="686"/>
                  </a:lnTo>
                  <a:lnTo>
                    <a:pt x="977" y="1055"/>
                  </a:lnTo>
                  <a:lnTo>
                    <a:pt x="1055" y="263"/>
                  </a:lnTo>
                  <a:cubicBezTo>
                    <a:pt x="1055" y="263"/>
                    <a:pt x="1083" y="140"/>
                    <a:pt x="964" y="50"/>
                  </a:cubicBezTo>
                  <a:cubicBezTo>
                    <a:pt x="918" y="12"/>
                    <a:pt x="872" y="1"/>
                    <a:pt x="833" y="1"/>
                  </a:cubicBez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567;p25">
              <a:extLst>
                <a:ext uri="{FF2B5EF4-FFF2-40B4-BE49-F238E27FC236}">
                  <a16:creationId xmlns:a16="http://schemas.microsoft.com/office/drawing/2014/main" id="{1E9B2E09-518D-4ACA-9538-6698D9954866}"/>
                </a:ext>
              </a:extLst>
            </p:cNvPr>
            <p:cNvSpPr/>
            <p:nvPr/>
          </p:nvSpPr>
          <p:spPr>
            <a:xfrm>
              <a:off x="1362175" y="1886175"/>
              <a:ext cx="31175" cy="23900"/>
            </a:xfrm>
            <a:custGeom>
              <a:avLst/>
              <a:gdLst/>
              <a:ahLst/>
              <a:cxnLst/>
              <a:rect l="l" t="t" r="r" b="b"/>
              <a:pathLst>
                <a:path w="1247" h="956" extrusionOk="0">
                  <a:moveTo>
                    <a:pt x="88" y="0"/>
                  </a:moveTo>
                  <a:cubicBezTo>
                    <a:pt x="66" y="0"/>
                    <a:pt x="42" y="11"/>
                    <a:pt x="25" y="31"/>
                  </a:cubicBezTo>
                  <a:cubicBezTo>
                    <a:pt x="0" y="60"/>
                    <a:pt x="13" y="105"/>
                    <a:pt x="41" y="133"/>
                  </a:cubicBezTo>
                  <a:lnTo>
                    <a:pt x="1120" y="941"/>
                  </a:lnTo>
                  <a:cubicBezTo>
                    <a:pt x="1131" y="951"/>
                    <a:pt x="1145" y="955"/>
                    <a:pt x="1159" y="955"/>
                  </a:cubicBezTo>
                  <a:cubicBezTo>
                    <a:pt x="1182" y="955"/>
                    <a:pt x="1205" y="945"/>
                    <a:pt x="1222" y="925"/>
                  </a:cubicBezTo>
                  <a:cubicBezTo>
                    <a:pt x="1247" y="892"/>
                    <a:pt x="1243" y="843"/>
                    <a:pt x="1206" y="822"/>
                  </a:cubicBezTo>
                  <a:lnTo>
                    <a:pt x="128" y="14"/>
                  </a:lnTo>
                  <a:cubicBezTo>
                    <a:pt x="116" y="5"/>
                    <a:pt x="102" y="0"/>
                    <a:pt x="88" y="0"/>
                  </a:cubicBez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568;p25">
              <a:extLst>
                <a:ext uri="{FF2B5EF4-FFF2-40B4-BE49-F238E27FC236}">
                  <a16:creationId xmlns:a16="http://schemas.microsoft.com/office/drawing/2014/main" id="{61BF998C-9CF8-4B5B-81B8-9549687C1111}"/>
                </a:ext>
              </a:extLst>
            </p:cNvPr>
            <p:cNvSpPr/>
            <p:nvPr/>
          </p:nvSpPr>
          <p:spPr>
            <a:xfrm>
              <a:off x="1385750" y="1860625"/>
              <a:ext cx="24225" cy="21450"/>
            </a:xfrm>
            <a:custGeom>
              <a:avLst/>
              <a:gdLst/>
              <a:ahLst/>
              <a:cxnLst/>
              <a:rect l="l" t="t" r="r" b="b"/>
              <a:pathLst>
                <a:path w="969" h="858" extrusionOk="0">
                  <a:moveTo>
                    <a:pt x="482" y="1"/>
                  </a:moveTo>
                  <a:cubicBezTo>
                    <a:pt x="354" y="1"/>
                    <a:pt x="228" y="59"/>
                    <a:pt x="144" y="171"/>
                  </a:cubicBezTo>
                  <a:cubicBezTo>
                    <a:pt x="1" y="360"/>
                    <a:pt x="37" y="626"/>
                    <a:pt x="226" y="770"/>
                  </a:cubicBezTo>
                  <a:cubicBezTo>
                    <a:pt x="304" y="829"/>
                    <a:pt x="394" y="857"/>
                    <a:pt x="484" y="857"/>
                  </a:cubicBezTo>
                  <a:cubicBezTo>
                    <a:pt x="613" y="857"/>
                    <a:pt x="740" y="799"/>
                    <a:pt x="825" y="688"/>
                  </a:cubicBezTo>
                  <a:cubicBezTo>
                    <a:pt x="968" y="499"/>
                    <a:pt x="935" y="233"/>
                    <a:pt x="743" y="89"/>
                  </a:cubicBezTo>
                  <a:cubicBezTo>
                    <a:pt x="664" y="30"/>
                    <a:pt x="573" y="1"/>
                    <a:pt x="482" y="1"/>
                  </a:cubicBez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569;p25">
              <a:extLst>
                <a:ext uri="{FF2B5EF4-FFF2-40B4-BE49-F238E27FC236}">
                  <a16:creationId xmlns:a16="http://schemas.microsoft.com/office/drawing/2014/main" id="{D4D5C610-F65E-4423-8F8A-99CBDF8C4216}"/>
                </a:ext>
              </a:extLst>
            </p:cNvPr>
            <p:cNvSpPr/>
            <p:nvPr/>
          </p:nvSpPr>
          <p:spPr>
            <a:xfrm>
              <a:off x="1369150" y="1881400"/>
              <a:ext cx="26375" cy="21050"/>
            </a:xfrm>
            <a:custGeom>
              <a:avLst/>
              <a:gdLst/>
              <a:ahLst/>
              <a:cxnLst/>
              <a:rect l="l" t="t" r="r" b="b"/>
              <a:pathLst>
                <a:path w="1055" h="842" extrusionOk="0">
                  <a:moveTo>
                    <a:pt x="78" y="0"/>
                  </a:moveTo>
                  <a:lnTo>
                    <a:pt x="0" y="107"/>
                  </a:lnTo>
                  <a:lnTo>
                    <a:pt x="972" y="841"/>
                  </a:lnTo>
                  <a:lnTo>
                    <a:pt x="1054" y="734"/>
                  </a:lnTo>
                  <a:lnTo>
                    <a:pt x="78" y="0"/>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570;p25">
              <a:extLst>
                <a:ext uri="{FF2B5EF4-FFF2-40B4-BE49-F238E27FC236}">
                  <a16:creationId xmlns:a16="http://schemas.microsoft.com/office/drawing/2014/main" id="{67F4C5D8-C4A2-4CB4-B627-8285E3260F2C}"/>
                </a:ext>
              </a:extLst>
            </p:cNvPr>
            <p:cNvSpPr/>
            <p:nvPr/>
          </p:nvSpPr>
          <p:spPr>
            <a:xfrm>
              <a:off x="1346600" y="1865400"/>
              <a:ext cx="36600" cy="20850"/>
            </a:xfrm>
            <a:custGeom>
              <a:avLst/>
              <a:gdLst/>
              <a:ahLst/>
              <a:cxnLst/>
              <a:rect l="l" t="t" r="r" b="b"/>
              <a:pathLst>
                <a:path w="1464" h="834" extrusionOk="0">
                  <a:moveTo>
                    <a:pt x="1464" y="1"/>
                  </a:moveTo>
                  <a:lnTo>
                    <a:pt x="709" y="83"/>
                  </a:lnTo>
                  <a:cubicBezTo>
                    <a:pt x="709" y="83"/>
                    <a:pt x="562" y="91"/>
                    <a:pt x="451" y="234"/>
                  </a:cubicBezTo>
                  <a:lnTo>
                    <a:pt x="0" y="833"/>
                  </a:lnTo>
                  <a:lnTo>
                    <a:pt x="0" y="833"/>
                  </a:lnTo>
                  <a:lnTo>
                    <a:pt x="660" y="649"/>
                  </a:lnTo>
                  <a:cubicBezTo>
                    <a:pt x="660" y="649"/>
                    <a:pt x="680" y="644"/>
                    <a:pt x="711" y="644"/>
                  </a:cubicBezTo>
                  <a:cubicBezTo>
                    <a:pt x="761" y="644"/>
                    <a:pt x="840" y="656"/>
                    <a:pt x="923" y="718"/>
                  </a:cubicBezTo>
                  <a:lnTo>
                    <a:pt x="1464" y="1"/>
                  </a:ln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571;p25">
              <a:extLst>
                <a:ext uri="{FF2B5EF4-FFF2-40B4-BE49-F238E27FC236}">
                  <a16:creationId xmlns:a16="http://schemas.microsoft.com/office/drawing/2014/main" id="{51BA2D68-8697-48EB-B139-FDD8EE596CFB}"/>
                </a:ext>
              </a:extLst>
            </p:cNvPr>
            <p:cNvSpPr/>
            <p:nvPr/>
          </p:nvSpPr>
          <p:spPr>
            <a:xfrm>
              <a:off x="1345775" y="1867450"/>
              <a:ext cx="19400" cy="23200"/>
            </a:xfrm>
            <a:custGeom>
              <a:avLst/>
              <a:gdLst/>
              <a:ahLst/>
              <a:cxnLst/>
              <a:rect l="l" t="t" r="r" b="b"/>
              <a:pathLst>
                <a:path w="776" h="928" extrusionOk="0">
                  <a:moveTo>
                    <a:pt x="775" y="1"/>
                  </a:moveTo>
                  <a:lnTo>
                    <a:pt x="775" y="1"/>
                  </a:lnTo>
                  <a:cubicBezTo>
                    <a:pt x="591" y="21"/>
                    <a:pt x="505" y="136"/>
                    <a:pt x="505" y="136"/>
                  </a:cubicBezTo>
                  <a:lnTo>
                    <a:pt x="45" y="743"/>
                  </a:lnTo>
                  <a:cubicBezTo>
                    <a:pt x="0" y="800"/>
                    <a:pt x="17" y="882"/>
                    <a:pt x="74" y="927"/>
                  </a:cubicBezTo>
                  <a:lnTo>
                    <a:pt x="775" y="1"/>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572;p25">
              <a:extLst>
                <a:ext uri="{FF2B5EF4-FFF2-40B4-BE49-F238E27FC236}">
                  <a16:creationId xmlns:a16="http://schemas.microsoft.com/office/drawing/2014/main" id="{A55BE64A-13CF-4304-B40B-556C9F0A7A67}"/>
                </a:ext>
              </a:extLst>
            </p:cNvPr>
            <p:cNvSpPr/>
            <p:nvPr/>
          </p:nvSpPr>
          <p:spPr>
            <a:xfrm>
              <a:off x="1362775" y="1866125"/>
              <a:ext cx="13675" cy="15800"/>
            </a:xfrm>
            <a:custGeom>
              <a:avLst/>
              <a:gdLst/>
              <a:ahLst/>
              <a:cxnLst/>
              <a:rect l="l" t="t" r="r" b="b"/>
              <a:pathLst>
                <a:path w="547" h="632" extrusionOk="0">
                  <a:moveTo>
                    <a:pt x="546" y="0"/>
                  </a:moveTo>
                  <a:lnTo>
                    <a:pt x="468" y="13"/>
                  </a:lnTo>
                  <a:lnTo>
                    <a:pt x="1" y="632"/>
                  </a:lnTo>
                  <a:lnTo>
                    <a:pt x="1" y="632"/>
                  </a:lnTo>
                  <a:lnTo>
                    <a:pt x="17" y="628"/>
                  </a:lnTo>
                  <a:cubicBezTo>
                    <a:pt x="17" y="628"/>
                    <a:pt x="42" y="620"/>
                    <a:pt x="79" y="620"/>
                  </a:cubicBezTo>
                  <a:lnTo>
                    <a:pt x="546" y="0"/>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73;p25">
              <a:extLst>
                <a:ext uri="{FF2B5EF4-FFF2-40B4-BE49-F238E27FC236}">
                  <a16:creationId xmlns:a16="http://schemas.microsoft.com/office/drawing/2014/main" id="{57604324-6B0A-41BD-AE27-D3C93BDBEEB9}"/>
                </a:ext>
              </a:extLst>
            </p:cNvPr>
            <p:cNvSpPr/>
            <p:nvPr/>
          </p:nvSpPr>
          <p:spPr>
            <a:xfrm>
              <a:off x="1393950" y="1883850"/>
              <a:ext cx="17550" cy="41050"/>
            </a:xfrm>
            <a:custGeom>
              <a:avLst/>
              <a:gdLst/>
              <a:ahLst/>
              <a:cxnLst/>
              <a:rect l="l" t="t" r="r" b="b"/>
              <a:pathLst>
                <a:path w="702" h="1642" extrusionOk="0">
                  <a:moveTo>
                    <a:pt x="546" y="1"/>
                  </a:moveTo>
                  <a:lnTo>
                    <a:pt x="1" y="723"/>
                  </a:lnTo>
                  <a:cubicBezTo>
                    <a:pt x="140" y="821"/>
                    <a:pt x="140" y="952"/>
                    <a:pt x="140" y="952"/>
                  </a:cubicBezTo>
                  <a:lnTo>
                    <a:pt x="144" y="1641"/>
                  </a:lnTo>
                  <a:lnTo>
                    <a:pt x="595" y="1038"/>
                  </a:lnTo>
                  <a:cubicBezTo>
                    <a:pt x="702" y="895"/>
                    <a:pt x="673" y="747"/>
                    <a:pt x="673" y="747"/>
                  </a:cubicBezTo>
                  <a:lnTo>
                    <a:pt x="546" y="1"/>
                  </a:ln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574;p25">
              <a:extLst>
                <a:ext uri="{FF2B5EF4-FFF2-40B4-BE49-F238E27FC236}">
                  <a16:creationId xmlns:a16="http://schemas.microsoft.com/office/drawing/2014/main" id="{8062040A-9CF0-4B1F-982E-FBA514780B62}"/>
                </a:ext>
              </a:extLst>
            </p:cNvPr>
            <p:cNvSpPr/>
            <p:nvPr/>
          </p:nvSpPr>
          <p:spPr>
            <a:xfrm>
              <a:off x="1393225" y="1901900"/>
              <a:ext cx="18175" cy="23875"/>
            </a:xfrm>
            <a:custGeom>
              <a:avLst/>
              <a:gdLst/>
              <a:ahLst/>
              <a:cxnLst/>
              <a:rect l="l" t="t" r="r" b="b"/>
              <a:pathLst>
                <a:path w="727" h="955" extrusionOk="0">
                  <a:moveTo>
                    <a:pt x="702" y="1"/>
                  </a:moveTo>
                  <a:lnTo>
                    <a:pt x="1" y="927"/>
                  </a:lnTo>
                  <a:cubicBezTo>
                    <a:pt x="23" y="946"/>
                    <a:pt x="51" y="955"/>
                    <a:pt x="79" y="955"/>
                  </a:cubicBezTo>
                  <a:cubicBezTo>
                    <a:pt x="120" y="955"/>
                    <a:pt x="161" y="936"/>
                    <a:pt x="185" y="903"/>
                  </a:cubicBezTo>
                  <a:lnTo>
                    <a:pt x="641" y="296"/>
                  </a:lnTo>
                  <a:cubicBezTo>
                    <a:pt x="641" y="296"/>
                    <a:pt x="727" y="181"/>
                    <a:pt x="702" y="1"/>
                  </a:cubicBez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575;p25">
              <a:extLst>
                <a:ext uri="{FF2B5EF4-FFF2-40B4-BE49-F238E27FC236}">
                  <a16:creationId xmlns:a16="http://schemas.microsoft.com/office/drawing/2014/main" id="{F1C977F0-1A75-4955-A636-018A9A683081}"/>
                </a:ext>
              </a:extLst>
            </p:cNvPr>
            <p:cNvSpPr/>
            <p:nvPr/>
          </p:nvSpPr>
          <p:spPr>
            <a:xfrm>
              <a:off x="1397125" y="1890625"/>
              <a:ext cx="12025" cy="17350"/>
            </a:xfrm>
            <a:custGeom>
              <a:avLst/>
              <a:gdLst/>
              <a:ahLst/>
              <a:cxnLst/>
              <a:rect l="l" t="t" r="r" b="b"/>
              <a:pathLst>
                <a:path w="481" h="694" extrusionOk="0">
                  <a:moveTo>
                    <a:pt x="468" y="0"/>
                  </a:moveTo>
                  <a:lnTo>
                    <a:pt x="1" y="620"/>
                  </a:lnTo>
                  <a:cubicBezTo>
                    <a:pt x="13" y="657"/>
                    <a:pt x="13" y="681"/>
                    <a:pt x="13" y="681"/>
                  </a:cubicBezTo>
                  <a:lnTo>
                    <a:pt x="13" y="693"/>
                  </a:lnTo>
                  <a:lnTo>
                    <a:pt x="480" y="70"/>
                  </a:lnTo>
                  <a:lnTo>
                    <a:pt x="468" y="0"/>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576;p25">
              <a:extLst>
                <a:ext uri="{FF2B5EF4-FFF2-40B4-BE49-F238E27FC236}">
                  <a16:creationId xmlns:a16="http://schemas.microsoft.com/office/drawing/2014/main" id="{0272F3C1-5588-4449-A705-825AD101F93A}"/>
                </a:ext>
              </a:extLst>
            </p:cNvPr>
            <p:cNvSpPr/>
            <p:nvPr/>
          </p:nvSpPr>
          <p:spPr>
            <a:xfrm>
              <a:off x="1388725" y="1862800"/>
              <a:ext cx="18475" cy="17050"/>
            </a:xfrm>
            <a:custGeom>
              <a:avLst/>
              <a:gdLst/>
              <a:ahLst/>
              <a:cxnLst/>
              <a:rect l="l" t="t" r="r" b="b"/>
              <a:pathLst>
                <a:path w="739" h="682" extrusionOk="0">
                  <a:moveTo>
                    <a:pt x="368" y="1"/>
                  </a:moveTo>
                  <a:cubicBezTo>
                    <a:pt x="241" y="1"/>
                    <a:pt x="115" y="72"/>
                    <a:pt x="54" y="203"/>
                  </a:cubicBezTo>
                  <a:cubicBezTo>
                    <a:pt x="0" y="330"/>
                    <a:pt x="25" y="478"/>
                    <a:pt x="119" y="576"/>
                  </a:cubicBezTo>
                  <a:cubicBezTo>
                    <a:pt x="186" y="647"/>
                    <a:pt x="275" y="681"/>
                    <a:pt x="363" y="681"/>
                  </a:cubicBezTo>
                  <a:cubicBezTo>
                    <a:pt x="479" y="681"/>
                    <a:pt x="595" y="621"/>
                    <a:pt x="661" y="507"/>
                  </a:cubicBezTo>
                  <a:cubicBezTo>
                    <a:pt x="739" y="371"/>
                    <a:pt x="706" y="191"/>
                    <a:pt x="583" y="80"/>
                  </a:cubicBezTo>
                  <a:cubicBezTo>
                    <a:pt x="520" y="26"/>
                    <a:pt x="444" y="1"/>
                    <a:pt x="368" y="1"/>
                  </a:cubicBezTo>
                  <a:close/>
                </a:path>
              </a:pathLst>
            </a:custGeom>
            <a:solidFill>
              <a:srgbClr val="0A00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577;p25">
              <a:extLst>
                <a:ext uri="{FF2B5EF4-FFF2-40B4-BE49-F238E27FC236}">
                  <a16:creationId xmlns:a16="http://schemas.microsoft.com/office/drawing/2014/main" id="{613BF289-9AAB-4EA8-8DE9-D8892C24C2DE}"/>
                </a:ext>
              </a:extLst>
            </p:cNvPr>
            <p:cNvSpPr/>
            <p:nvPr/>
          </p:nvSpPr>
          <p:spPr>
            <a:xfrm>
              <a:off x="1399175" y="1864900"/>
              <a:ext cx="750" cy="125"/>
            </a:xfrm>
            <a:custGeom>
              <a:avLst/>
              <a:gdLst/>
              <a:ahLst/>
              <a:cxnLst/>
              <a:rect l="l" t="t" r="r" b="b"/>
              <a:pathLst>
                <a:path w="30" h="5" fill="none" extrusionOk="0">
                  <a:moveTo>
                    <a:pt x="1" y="0"/>
                  </a:moveTo>
                  <a:cubicBezTo>
                    <a:pt x="13" y="0"/>
                    <a:pt x="17" y="4"/>
                    <a:pt x="29" y="4"/>
                  </a:cubicBezTo>
                </a:path>
              </a:pathLst>
            </a:custGeom>
            <a:noFill/>
            <a:ln w="400" cap="rnd" cmpd="sng">
              <a:solidFill>
                <a:srgbClr val="F3F2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578;p25">
              <a:extLst>
                <a:ext uri="{FF2B5EF4-FFF2-40B4-BE49-F238E27FC236}">
                  <a16:creationId xmlns:a16="http://schemas.microsoft.com/office/drawing/2014/main" id="{45F6556E-B3A1-4900-854D-A35138B2C6E2}"/>
                </a:ext>
              </a:extLst>
            </p:cNvPr>
            <p:cNvSpPr/>
            <p:nvPr/>
          </p:nvSpPr>
          <p:spPr>
            <a:xfrm>
              <a:off x="1393850" y="1864700"/>
              <a:ext cx="4525" cy="1450"/>
            </a:xfrm>
            <a:custGeom>
              <a:avLst/>
              <a:gdLst/>
              <a:ahLst/>
              <a:cxnLst/>
              <a:rect l="l" t="t" r="r" b="b"/>
              <a:pathLst>
                <a:path w="181" h="58" fill="none" extrusionOk="0">
                  <a:moveTo>
                    <a:pt x="0" y="57"/>
                  </a:moveTo>
                  <a:cubicBezTo>
                    <a:pt x="50" y="16"/>
                    <a:pt x="119" y="0"/>
                    <a:pt x="181" y="8"/>
                  </a:cubicBezTo>
                </a:path>
              </a:pathLst>
            </a:custGeom>
            <a:noFill/>
            <a:ln w="400" cap="rnd" cmpd="sng">
              <a:solidFill>
                <a:srgbClr val="F3F2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 name="Rectangle 32">
            <a:extLst>
              <a:ext uri="{FF2B5EF4-FFF2-40B4-BE49-F238E27FC236}">
                <a16:creationId xmlns:a16="http://schemas.microsoft.com/office/drawing/2014/main" id="{CD51BCFF-F6BA-45D1-937A-4A81C4F1A056}"/>
              </a:ext>
            </a:extLst>
          </p:cNvPr>
          <p:cNvSpPr/>
          <p:nvPr/>
        </p:nvSpPr>
        <p:spPr>
          <a:xfrm>
            <a:off x="1549346" y="955286"/>
            <a:ext cx="7927516" cy="742511"/>
          </a:xfrm>
          <a:prstGeom prst="rect">
            <a:avLst/>
          </a:prstGeom>
        </p:spPr>
        <p:txBody>
          <a:bodyPr wrap="square">
            <a:spAutoFit/>
          </a:bodyPr>
          <a:lstStyle/>
          <a:p>
            <a:pPr>
              <a:lnSpc>
                <a:spcPct val="150000"/>
              </a:lnSpc>
            </a:pPr>
            <a:r>
              <a:rPr lang="en-US" sz="3200" b="1" dirty="0">
                <a:solidFill>
                  <a:schemeClr val="tx1"/>
                </a:solidFill>
                <a:latin typeface="Times New Roman" panose="02020603050405020304" pitchFamily="18" charset="0"/>
                <a:cs typeface="Times New Roman" panose="02020603050405020304" pitchFamily="18" charset="0"/>
              </a:rPr>
              <a:t>CHƯƠNG 1</a:t>
            </a:r>
            <a:r>
              <a:rPr lang="en-US" sz="3200" dirty="0">
                <a:solidFill>
                  <a:schemeClr val="tx1"/>
                </a:solidFill>
                <a:latin typeface="Times New Roman" panose="02020603050405020304" pitchFamily="18" charset="0"/>
                <a:cs typeface="Times New Roman" panose="02020603050405020304" pitchFamily="18" charset="0"/>
              </a:rPr>
              <a:t>: </a:t>
            </a:r>
            <a:r>
              <a:rPr lang="en-US" sz="3200" b="1" dirty="0">
                <a:solidFill>
                  <a:schemeClr val="tx1"/>
                </a:solidFill>
                <a:latin typeface="Times New Roman" panose="02020603050405020304" pitchFamily="18" charset="0"/>
                <a:cs typeface="Times New Roman" panose="02020603050405020304" pitchFamily="18" charset="0"/>
              </a:rPr>
              <a:t>TỔNG QUAN ĐỀ TÀI</a:t>
            </a:r>
            <a:endParaRPr lang="en-US" sz="3200" dirty="0">
              <a:solidFill>
                <a:schemeClr val="tx1"/>
              </a:solidFill>
              <a:latin typeface="Times New Roman" panose="02020603050405020304" pitchFamily="18" charset="0"/>
              <a:cs typeface="Times New Roman" panose="02020603050405020304" pitchFamily="18" charset="0"/>
            </a:endParaRPr>
          </a:p>
        </p:txBody>
      </p:sp>
      <p:sp>
        <p:nvSpPr>
          <p:cNvPr id="31" name="Google Shape;2496;p22">
            <a:extLst>
              <a:ext uri="{FF2B5EF4-FFF2-40B4-BE49-F238E27FC236}">
                <a16:creationId xmlns:a16="http://schemas.microsoft.com/office/drawing/2014/main" id="{FE872477-423F-4DA3-BC46-CEED22F9C937}"/>
              </a:ext>
            </a:extLst>
          </p:cNvPr>
          <p:cNvSpPr txBox="1">
            <a:spLocks noGrp="1"/>
          </p:cNvSpPr>
          <p:nvPr>
            <p:ph type="subTitle" idx="1"/>
          </p:nvPr>
        </p:nvSpPr>
        <p:spPr>
          <a:xfrm>
            <a:off x="2823882" y="2921793"/>
            <a:ext cx="6320118" cy="1710719"/>
          </a:xfrm>
          <a:prstGeom prst="rect">
            <a:avLst/>
          </a:prstGeom>
        </p:spPr>
        <p:txBody>
          <a:bodyPr spcFirstLastPara="1" wrap="square" lIns="91425" tIns="91425" rIns="91425" bIns="91425" anchor="t" anchorCtr="0">
            <a:noAutofit/>
          </a:bodyPr>
          <a:lstStyle/>
          <a:p>
            <a:pPr algn="l">
              <a:lnSpc>
                <a:spcPct val="150000"/>
              </a:lnSpc>
            </a:pPr>
            <a:r>
              <a:rPr lang="en-US" sz="2000" dirty="0">
                <a:latin typeface="Times New Roman" panose="02020603050405020304" pitchFamily="18" charset="0"/>
                <a:cs typeface="Times New Roman" panose="02020603050405020304" pitchFamily="18" charset="0"/>
              </a:rPr>
              <a:t>1.1 </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Giới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thiệu</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về</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Ngân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Hàng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Tiên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Phong</a:t>
            </a:r>
            <a:endParaRPr lang="en-US" sz="2000" dirty="0">
              <a:latin typeface="Times New Roman" panose="02020603050405020304" pitchFamily="18" charset="0"/>
              <a:cs typeface="Times New Roman" panose="02020603050405020304" pitchFamily="18" charset="0"/>
            </a:endParaRPr>
          </a:p>
          <a:p>
            <a:pPr algn="l">
              <a:lnSpc>
                <a:spcPct val="150000"/>
              </a:lnSpc>
            </a:pPr>
            <a:r>
              <a:rPr lang="en-US" sz="2000" dirty="0">
                <a:latin typeface="Times New Roman" panose="02020603050405020304" pitchFamily="18" charset="0"/>
                <a:cs typeface="Times New Roman" panose="02020603050405020304" pitchFamily="18" charset="0"/>
              </a:rPr>
              <a:t>1.2 </a:t>
            </a:r>
            <a:r>
              <a:rPr lang="en-US" sz="1800" dirty="0" err="1">
                <a:effectLst/>
                <a:latin typeface="Times New Roman" panose="02020603050405020304" pitchFamily="18" charset="0"/>
                <a:ea typeface="Times New Roman" panose="02020603050405020304" pitchFamily="18" charset="0"/>
              </a:rPr>
              <a:t>Mục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đích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và</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yêu</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cầu</a:t>
            </a:r>
            <a:endParaRPr lang="en-US" sz="2000" dirty="0">
              <a:latin typeface="Times New Roman" panose="02020603050405020304" pitchFamily="18" charset="0"/>
              <a:cs typeface="Times New Roman" panose="02020603050405020304" pitchFamily="18" charset="0"/>
            </a:endParaRPr>
          </a:p>
        </p:txBody>
      </p:sp>
      <p:pic>
        <p:nvPicPr>
          <p:cNvPr id="32" name="Picture 31" descr="download (1)">
            <a:extLst>
              <a:ext uri="{FF2B5EF4-FFF2-40B4-BE49-F238E27FC236}">
                <a16:creationId xmlns:a16="http://schemas.microsoft.com/office/drawing/2014/main" id="{250D6D14-1133-4643-944A-C66CE3C85A3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4" y="0"/>
            <a:ext cx="1267265" cy="7865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142514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4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548"/>
        <p:cNvGrpSpPr/>
        <p:nvPr/>
      </p:nvGrpSpPr>
      <p:grpSpPr>
        <a:xfrm>
          <a:off x="0" y="0"/>
          <a:ext cx="0" cy="0"/>
          <a:chOff x="0" y="0"/>
          <a:chExt cx="0" cy="0"/>
        </a:xfrm>
      </p:grpSpPr>
      <p:sp>
        <p:nvSpPr>
          <p:cNvPr id="4" name="Rectangle 3">
            <a:extLst>
              <a:ext uri="{FF2B5EF4-FFF2-40B4-BE49-F238E27FC236}">
                <a16:creationId xmlns:a16="http://schemas.microsoft.com/office/drawing/2014/main" id="{59D69C9F-46AC-4396-B023-9DAB2FA8A561}"/>
              </a:ext>
            </a:extLst>
          </p:cNvPr>
          <p:cNvSpPr/>
          <p:nvPr/>
        </p:nvSpPr>
        <p:spPr>
          <a:xfrm>
            <a:off x="1467512" y="0"/>
            <a:ext cx="6928500" cy="701859"/>
          </a:xfrm>
          <a:prstGeom prst="rect">
            <a:avLst/>
          </a:prstGeom>
        </p:spPr>
        <p:txBody>
          <a:bodyPr wrap="none">
            <a:spAutoFit/>
          </a:bodyPr>
          <a:lstStyle/>
          <a:p>
            <a:pPr algn="l">
              <a:lnSpc>
                <a:spcPct val="150000"/>
              </a:lnSpc>
            </a:pPr>
            <a:r>
              <a:rPr lang="en-US" sz="3000" b="1" dirty="0">
                <a:latin typeface="Times New Roman" panose="02020603050405020304" pitchFamily="18" charset="0"/>
                <a:cs typeface="Times New Roman" panose="02020603050405020304" pitchFamily="18" charset="0"/>
              </a:rPr>
              <a:t>1.1 </a:t>
            </a:r>
            <a:r>
              <a:rPr lang="en-US" sz="3000" b="1" dirty="0">
                <a:effectLst/>
                <a:latin typeface="Times New Roman" panose="02020603050405020304" pitchFamily="18" charset="0"/>
                <a:ea typeface="Times New Roman" panose="02020603050405020304" pitchFamily="18" charset="0"/>
              </a:rPr>
              <a:t> </a:t>
            </a:r>
            <a:r>
              <a:rPr lang="en-US" sz="3000" b="1" dirty="0" err="1">
                <a:effectLst/>
                <a:latin typeface="Times New Roman" panose="02020603050405020304" pitchFamily="18" charset="0"/>
                <a:ea typeface="Times New Roman" panose="02020603050405020304" pitchFamily="18" charset="0"/>
              </a:rPr>
              <a:t>Giới</a:t>
            </a:r>
            <a:r>
              <a:rPr lang="en-US" sz="3000" b="1" dirty="0">
                <a:effectLst/>
                <a:latin typeface="Times New Roman" panose="02020603050405020304" pitchFamily="18" charset="0"/>
                <a:ea typeface="Times New Roman" panose="02020603050405020304" pitchFamily="18" charset="0"/>
              </a:rPr>
              <a:t> </a:t>
            </a:r>
            <a:r>
              <a:rPr lang="en-US" sz="3000" b="1" dirty="0" err="1">
                <a:effectLst/>
                <a:latin typeface="Times New Roman" panose="02020603050405020304" pitchFamily="18" charset="0"/>
                <a:ea typeface="Times New Roman" panose="02020603050405020304" pitchFamily="18" charset="0"/>
              </a:rPr>
              <a:t>thiệu</a:t>
            </a:r>
            <a:r>
              <a:rPr lang="en-US" sz="3000" b="1" dirty="0">
                <a:effectLst/>
                <a:latin typeface="Times New Roman" panose="02020603050405020304" pitchFamily="18" charset="0"/>
                <a:ea typeface="Times New Roman" panose="02020603050405020304" pitchFamily="18" charset="0"/>
              </a:rPr>
              <a:t> </a:t>
            </a:r>
            <a:r>
              <a:rPr lang="en-US" sz="3000" b="1" dirty="0" err="1">
                <a:effectLst/>
                <a:latin typeface="Times New Roman" panose="02020603050405020304" pitchFamily="18" charset="0"/>
                <a:ea typeface="Times New Roman" panose="02020603050405020304" pitchFamily="18" charset="0"/>
              </a:rPr>
              <a:t>về</a:t>
            </a:r>
            <a:r>
              <a:rPr lang="en-US" sz="3000" b="1" dirty="0">
                <a:effectLst/>
                <a:latin typeface="Times New Roman" panose="02020603050405020304" pitchFamily="18" charset="0"/>
                <a:ea typeface="Times New Roman" panose="02020603050405020304" pitchFamily="18" charset="0"/>
              </a:rPr>
              <a:t> </a:t>
            </a:r>
            <a:r>
              <a:rPr lang="en-US" sz="3000" b="1" dirty="0" err="1">
                <a:effectLst/>
                <a:latin typeface="Times New Roman" panose="02020603050405020304" pitchFamily="18" charset="0"/>
                <a:ea typeface="Times New Roman" panose="02020603050405020304" pitchFamily="18" charset="0"/>
              </a:rPr>
              <a:t>Ngân</a:t>
            </a:r>
            <a:r>
              <a:rPr lang="en-US" sz="3000" b="1" dirty="0">
                <a:effectLst/>
                <a:latin typeface="Times New Roman" panose="02020603050405020304" pitchFamily="18" charset="0"/>
                <a:ea typeface="Times New Roman" panose="02020603050405020304" pitchFamily="18" charset="0"/>
              </a:rPr>
              <a:t> </a:t>
            </a:r>
            <a:r>
              <a:rPr lang="en-US" sz="3000" b="1" dirty="0" err="1">
                <a:effectLst/>
                <a:latin typeface="Times New Roman" panose="02020603050405020304" pitchFamily="18" charset="0"/>
                <a:ea typeface="Times New Roman" panose="02020603050405020304" pitchFamily="18" charset="0"/>
              </a:rPr>
              <a:t>Hàng</a:t>
            </a:r>
            <a:r>
              <a:rPr lang="en-US" sz="3000" b="1" dirty="0">
                <a:effectLst/>
                <a:latin typeface="Times New Roman" panose="02020603050405020304" pitchFamily="18" charset="0"/>
                <a:ea typeface="Times New Roman" panose="02020603050405020304" pitchFamily="18" charset="0"/>
              </a:rPr>
              <a:t> </a:t>
            </a:r>
            <a:r>
              <a:rPr lang="en-US" sz="3000" b="1" dirty="0" err="1">
                <a:effectLst/>
                <a:latin typeface="Times New Roman" panose="02020603050405020304" pitchFamily="18" charset="0"/>
                <a:ea typeface="Times New Roman" panose="02020603050405020304" pitchFamily="18" charset="0"/>
              </a:rPr>
              <a:t>Tiên</a:t>
            </a:r>
            <a:r>
              <a:rPr lang="en-US" sz="3000" b="1" dirty="0">
                <a:effectLst/>
                <a:latin typeface="Times New Roman" panose="02020603050405020304" pitchFamily="18" charset="0"/>
                <a:ea typeface="Times New Roman" panose="02020603050405020304" pitchFamily="18" charset="0"/>
              </a:rPr>
              <a:t> </a:t>
            </a:r>
            <a:r>
              <a:rPr lang="en-US" sz="3000" b="1" dirty="0" err="1">
                <a:effectLst/>
                <a:latin typeface="Times New Roman" panose="02020603050405020304" pitchFamily="18" charset="0"/>
                <a:ea typeface="Times New Roman" panose="02020603050405020304" pitchFamily="18" charset="0"/>
              </a:rPr>
              <a:t>Phong</a:t>
            </a:r>
            <a:endParaRPr lang="en-US" sz="3000" b="1" dirty="0">
              <a:latin typeface="Times New Roman" panose="02020603050405020304" pitchFamily="18" charset="0"/>
              <a:cs typeface="Times New Roman" panose="02020603050405020304" pitchFamily="18" charset="0"/>
            </a:endParaRPr>
          </a:p>
        </p:txBody>
      </p:sp>
      <p:grpSp>
        <p:nvGrpSpPr>
          <p:cNvPr id="7" name="Google Shape;2557;p25">
            <a:extLst>
              <a:ext uri="{FF2B5EF4-FFF2-40B4-BE49-F238E27FC236}">
                <a16:creationId xmlns:a16="http://schemas.microsoft.com/office/drawing/2014/main" id="{459571AF-D08C-4517-88CF-80218F430BB2}"/>
              </a:ext>
            </a:extLst>
          </p:cNvPr>
          <p:cNvGrpSpPr/>
          <p:nvPr/>
        </p:nvGrpSpPr>
        <p:grpSpPr>
          <a:xfrm rot="-8839275">
            <a:off x="7489684" y="419288"/>
            <a:ext cx="1158604" cy="1369064"/>
            <a:chOff x="1286350" y="1839150"/>
            <a:chExt cx="137875" cy="164775"/>
          </a:xfrm>
        </p:grpSpPr>
        <p:sp>
          <p:nvSpPr>
            <p:cNvPr id="8" name="Google Shape;2558;p25">
              <a:extLst>
                <a:ext uri="{FF2B5EF4-FFF2-40B4-BE49-F238E27FC236}">
                  <a16:creationId xmlns:a16="http://schemas.microsoft.com/office/drawing/2014/main" id="{C564317E-ECA9-4CD0-9471-BF55D1796060}"/>
                </a:ext>
              </a:extLst>
            </p:cNvPr>
            <p:cNvSpPr/>
            <p:nvPr/>
          </p:nvSpPr>
          <p:spPr>
            <a:xfrm>
              <a:off x="1286350" y="1887900"/>
              <a:ext cx="105475" cy="116025"/>
            </a:xfrm>
            <a:custGeom>
              <a:avLst/>
              <a:gdLst/>
              <a:ahLst/>
              <a:cxnLst/>
              <a:rect l="l" t="t" r="r" b="b"/>
              <a:pathLst>
                <a:path w="4219" h="4641" extrusionOk="0">
                  <a:moveTo>
                    <a:pt x="3227" y="1"/>
                  </a:moveTo>
                  <a:cubicBezTo>
                    <a:pt x="3081" y="1"/>
                    <a:pt x="2949" y="52"/>
                    <a:pt x="2861" y="155"/>
                  </a:cubicBezTo>
                  <a:lnTo>
                    <a:pt x="860" y="2894"/>
                  </a:lnTo>
                  <a:cubicBezTo>
                    <a:pt x="842" y="2922"/>
                    <a:pt x="868" y="2957"/>
                    <a:pt x="903" y="2957"/>
                  </a:cubicBezTo>
                  <a:cubicBezTo>
                    <a:pt x="907" y="2957"/>
                    <a:pt x="912" y="2957"/>
                    <a:pt x="918" y="2955"/>
                  </a:cubicBezTo>
                  <a:lnTo>
                    <a:pt x="1090" y="2861"/>
                  </a:lnTo>
                  <a:lnTo>
                    <a:pt x="15" y="4579"/>
                  </a:lnTo>
                  <a:cubicBezTo>
                    <a:pt x="0" y="4610"/>
                    <a:pt x="21" y="4640"/>
                    <a:pt x="48" y="4640"/>
                  </a:cubicBezTo>
                  <a:cubicBezTo>
                    <a:pt x="58" y="4640"/>
                    <a:pt x="68" y="4637"/>
                    <a:pt x="77" y="4628"/>
                  </a:cubicBezTo>
                  <a:lnTo>
                    <a:pt x="2484" y="2496"/>
                  </a:lnTo>
                  <a:lnTo>
                    <a:pt x="2459" y="2660"/>
                  </a:lnTo>
                  <a:cubicBezTo>
                    <a:pt x="2456" y="2686"/>
                    <a:pt x="2478" y="2704"/>
                    <a:pt x="2499" y="2704"/>
                  </a:cubicBezTo>
                  <a:cubicBezTo>
                    <a:pt x="2508" y="2704"/>
                    <a:pt x="2517" y="2700"/>
                    <a:pt x="2525" y="2693"/>
                  </a:cubicBezTo>
                  <a:lnTo>
                    <a:pt x="4022" y="1159"/>
                  </a:lnTo>
                  <a:cubicBezTo>
                    <a:pt x="4218" y="938"/>
                    <a:pt x="4128" y="540"/>
                    <a:pt x="3833" y="282"/>
                  </a:cubicBezTo>
                  <a:lnTo>
                    <a:pt x="3755" y="216"/>
                  </a:lnTo>
                  <a:cubicBezTo>
                    <a:pt x="3594" y="73"/>
                    <a:pt x="3401" y="1"/>
                    <a:pt x="3227" y="1"/>
                  </a:cubicBezTo>
                  <a:close/>
                </a:path>
              </a:pathLst>
            </a:custGeom>
            <a:solidFill>
              <a:srgbClr val="0F0F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559;p25">
              <a:extLst>
                <a:ext uri="{FF2B5EF4-FFF2-40B4-BE49-F238E27FC236}">
                  <a16:creationId xmlns:a16="http://schemas.microsoft.com/office/drawing/2014/main" id="{5199A9E1-CAD9-4CDC-9776-46DCEF79F419}"/>
                </a:ext>
              </a:extLst>
            </p:cNvPr>
            <p:cNvSpPr/>
            <p:nvPr/>
          </p:nvSpPr>
          <p:spPr>
            <a:xfrm>
              <a:off x="1295975" y="1892950"/>
              <a:ext cx="90625" cy="99800"/>
            </a:xfrm>
            <a:custGeom>
              <a:avLst/>
              <a:gdLst/>
              <a:ahLst/>
              <a:cxnLst/>
              <a:rect l="l" t="t" r="r" b="b"/>
              <a:pathLst>
                <a:path w="3625" h="3992" extrusionOk="0">
                  <a:moveTo>
                    <a:pt x="2865" y="0"/>
                  </a:moveTo>
                  <a:cubicBezTo>
                    <a:pt x="2735" y="0"/>
                    <a:pt x="2613" y="47"/>
                    <a:pt x="2529" y="141"/>
                  </a:cubicBezTo>
                  <a:lnTo>
                    <a:pt x="779" y="2511"/>
                  </a:lnTo>
                  <a:cubicBezTo>
                    <a:pt x="760" y="2533"/>
                    <a:pt x="775" y="2560"/>
                    <a:pt x="799" y="2560"/>
                  </a:cubicBezTo>
                  <a:cubicBezTo>
                    <a:pt x="807" y="2560"/>
                    <a:pt x="815" y="2558"/>
                    <a:pt x="824" y="2552"/>
                  </a:cubicBezTo>
                  <a:lnTo>
                    <a:pt x="963" y="2474"/>
                  </a:lnTo>
                  <a:lnTo>
                    <a:pt x="963" y="2474"/>
                  </a:lnTo>
                  <a:lnTo>
                    <a:pt x="16" y="3942"/>
                  </a:lnTo>
                  <a:cubicBezTo>
                    <a:pt x="0" y="3965"/>
                    <a:pt x="21" y="3991"/>
                    <a:pt x="44" y="3991"/>
                  </a:cubicBezTo>
                  <a:cubicBezTo>
                    <a:pt x="51" y="3991"/>
                    <a:pt x="58" y="3989"/>
                    <a:pt x="65" y="3983"/>
                  </a:cubicBezTo>
                  <a:lnTo>
                    <a:pt x="2132" y="2109"/>
                  </a:lnTo>
                  <a:lnTo>
                    <a:pt x="2107" y="2245"/>
                  </a:lnTo>
                  <a:cubicBezTo>
                    <a:pt x="2102" y="2270"/>
                    <a:pt x="2118" y="2287"/>
                    <a:pt x="2136" y="2287"/>
                  </a:cubicBezTo>
                  <a:cubicBezTo>
                    <a:pt x="2145" y="2287"/>
                    <a:pt x="2154" y="2283"/>
                    <a:pt x="2160" y="2273"/>
                  </a:cubicBezTo>
                  <a:lnTo>
                    <a:pt x="3452" y="937"/>
                  </a:lnTo>
                  <a:cubicBezTo>
                    <a:pt x="3624" y="740"/>
                    <a:pt x="3567" y="412"/>
                    <a:pt x="3329" y="207"/>
                  </a:cubicBezTo>
                  <a:lnTo>
                    <a:pt x="3268" y="158"/>
                  </a:lnTo>
                  <a:cubicBezTo>
                    <a:pt x="3148" y="52"/>
                    <a:pt x="3002" y="0"/>
                    <a:pt x="2865" y="0"/>
                  </a:cubicBezTo>
                  <a:close/>
                </a:path>
              </a:pathLst>
            </a:custGeom>
            <a:solidFill>
              <a:srgbClr val="4128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560;p25">
              <a:extLst>
                <a:ext uri="{FF2B5EF4-FFF2-40B4-BE49-F238E27FC236}">
                  <a16:creationId xmlns:a16="http://schemas.microsoft.com/office/drawing/2014/main" id="{1A1AA823-59B6-43F1-BD15-14D08E4C9BAD}"/>
                </a:ext>
              </a:extLst>
            </p:cNvPr>
            <p:cNvSpPr/>
            <p:nvPr/>
          </p:nvSpPr>
          <p:spPr>
            <a:xfrm>
              <a:off x="1320150" y="1899225"/>
              <a:ext cx="59075" cy="65950"/>
            </a:xfrm>
            <a:custGeom>
              <a:avLst/>
              <a:gdLst/>
              <a:ahLst/>
              <a:cxnLst/>
              <a:rect l="l" t="t" r="r" b="b"/>
              <a:pathLst>
                <a:path w="2363" h="2638" extrusionOk="0">
                  <a:moveTo>
                    <a:pt x="496" y="1649"/>
                  </a:moveTo>
                  <a:lnTo>
                    <a:pt x="1616" y="128"/>
                  </a:lnTo>
                  <a:cubicBezTo>
                    <a:pt x="1722" y="1"/>
                    <a:pt x="1948" y="13"/>
                    <a:pt x="2112" y="157"/>
                  </a:cubicBezTo>
                  <a:lnTo>
                    <a:pt x="2153" y="194"/>
                  </a:lnTo>
                  <a:cubicBezTo>
                    <a:pt x="2317" y="337"/>
                    <a:pt x="2362" y="559"/>
                    <a:pt x="2251" y="682"/>
                  </a:cubicBezTo>
                  <a:lnTo>
                    <a:pt x="1419" y="1539"/>
                  </a:lnTo>
                  <a:cubicBezTo>
                    <a:pt x="1407" y="1551"/>
                    <a:pt x="1374" y="1543"/>
                    <a:pt x="1378" y="1518"/>
                  </a:cubicBezTo>
                  <a:lnTo>
                    <a:pt x="1390" y="1436"/>
                  </a:lnTo>
                  <a:lnTo>
                    <a:pt x="58" y="2617"/>
                  </a:lnTo>
                  <a:cubicBezTo>
                    <a:pt x="37" y="2638"/>
                    <a:pt x="0" y="2613"/>
                    <a:pt x="21" y="2588"/>
                  </a:cubicBezTo>
                  <a:lnTo>
                    <a:pt x="615" y="1645"/>
                  </a:lnTo>
                  <a:lnTo>
                    <a:pt x="533" y="1690"/>
                  </a:lnTo>
                  <a:cubicBezTo>
                    <a:pt x="509" y="1703"/>
                    <a:pt x="484" y="1670"/>
                    <a:pt x="496" y="1649"/>
                  </a:cubicBezTo>
                  <a:close/>
                </a:path>
              </a:pathLst>
            </a:custGeom>
            <a:solidFill>
              <a:srgbClr val="753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561;p25">
              <a:extLst>
                <a:ext uri="{FF2B5EF4-FFF2-40B4-BE49-F238E27FC236}">
                  <a16:creationId xmlns:a16="http://schemas.microsoft.com/office/drawing/2014/main" id="{9D275C4A-969B-4645-9F23-DDFB2715714D}"/>
                </a:ext>
              </a:extLst>
            </p:cNvPr>
            <p:cNvSpPr/>
            <p:nvPr/>
          </p:nvSpPr>
          <p:spPr>
            <a:xfrm>
              <a:off x="1332425" y="1900250"/>
              <a:ext cx="44625" cy="41100"/>
            </a:xfrm>
            <a:custGeom>
              <a:avLst/>
              <a:gdLst/>
              <a:ahLst/>
              <a:cxnLst/>
              <a:rect l="l" t="t" r="r" b="b"/>
              <a:pathLst>
                <a:path w="1785" h="1644" extrusionOk="0">
                  <a:moveTo>
                    <a:pt x="1333" y="1"/>
                  </a:moveTo>
                  <a:cubicBezTo>
                    <a:pt x="1250" y="1"/>
                    <a:pt x="1174" y="30"/>
                    <a:pt x="1125" y="87"/>
                  </a:cubicBezTo>
                  <a:lnTo>
                    <a:pt x="18" y="1592"/>
                  </a:lnTo>
                  <a:cubicBezTo>
                    <a:pt x="0" y="1616"/>
                    <a:pt x="18" y="1644"/>
                    <a:pt x="42" y="1644"/>
                  </a:cubicBezTo>
                  <a:cubicBezTo>
                    <a:pt x="46" y="1644"/>
                    <a:pt x="50" y="1643"/>
                    <a:pt x="55" y="1641"/>
                  </a:cubicBezTo>
                  <a:lnTo>
                    <a:pt x="108" y="1608"/>
                  </a:lnTo>
                  <a:lnTo>
                    <a:pt x="1174" y="165"/>
                  </a:lnTo>
                  <a:cubicBezTo>
                    <a:pt x="1225" y="105"/>
                    <a:pt x="1300" y="76"/>
                    <a:pt x="1382" y="76"/>
                  </a:cubicBezTo>
                  <a:cubicBezTo>
                    <a:pt x="1479" y="76"/>
                    <a:pt x="1586" y="116"/>
                    <a:pt x="1674" y="194"/>
                  </a:cubicBezTo>
                  <a:lnTo>
                    <a:pt x="1715" y="231"/>
                  </a:lnTo>
                  <a:cubicBezTo>
                    <a:pt x="1744" y="255"/>
                    <a:pt x="1764" y="280"/>
                    <a:pt x="1785" y="313"/>
                  </a:cubicBezTo>
                  <a:cubicBezTo>
                    <a:pt x="1760" y="255"/>
                    <a:pt x="1719" y="198"/>
                    <a:pt x="1662" y="153"/>
                  </a:cubicBezTo>
                  <a:lnTo>
                    <a:pt x="1621" y="116"/>
                  </a:lnTo>
                  <a:cubicBezTo>
                    <a:pt x="1533" y="39"/>
                    <a:pt x="1428" y="1"/>
                    <a:pt x="1333" y="1"/>
                  </a:cubicBezTo>
                  <a:close/>
                </a:path>
              </a:pathLst>
            </a:custGeom>
            <a:solidFill>
              <a:srgbClr val="2310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562;p25">
              <a:extLst>
                <a:ext uri="{FF2B5EF4-FFF2-40B4-BE49-F238E27FC236}">
                  <a16:creationId xmlns:a16="http://schemas.microsoft.com/office/drawing/2014/main" id="{BBA81DD8-5773-48C2-81EC-2502E6E28D5D}"/>
                </a:ext>
              </a:extLst>
            </p:cNvPr>
            <p:cNvSpPr/>
            <p:nvPr/>
          </p:nvSpPr>
          <p:spPr>
            <a:xfrm>
              <a:off x="1320325" y="1942300"/>
              <a:ext cx="16350" cy="22400"/>
            </a:xfrm>
            <a:custGeom>
              <a:avLst/>
              <a:gdLst/>
              <a:ahLst/>
              <a:cxnLst/>
              <a:rect l="l" t="t" r="r" b="b"/>
              <a:pathLst>
                <a:path w="654" h="896" extrusionOk="0">
                  <a:moveTo>
                    <a:pt x="653" y="0"/>
                  </a:moveTo>
                  <a:lnTo>
                    <a:pt x="506" y="74"/>
                  </a:lnTo>
                  <a:lnTo>
                    <a:pt x="14" y="853"/>
                  </a:lnTo>
                  <a:cubicBezTo>
                    <a:pt x="1" y="875"/>
                    <a:pt x="18" y="895"/>
                    <a:pt x="38" y="895"/>
                  </a:cubicBezTo>
                  <a:cubicBezTo>
                    <a:pt x="43" y="895"/>
                    <a:pt x="49" y="894"/>
                    <a:pt x="55" y="890"/>
                  </a:cubicBezTo>
                  <a:lnTo>
                    <a:pt x="141" y="812"/>
                  </a:lnTo>
                  <a:lnTo>
                    <a:pt x="653" y="0"/>
                  </a:lnTo>
                  <a:close/>
                </a:path>
              </a:pathLst>
            </a:custGeom>
            <a:solidFill>
              <a:srgbClr val="2310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563;p25">
              <a:extLst>
                <a:ext uri="{FF2B5EF4-FFF2-40B4-BE49-F238E27FC236}">
                  <a16:creationId xmlns:a16="http://schemas.microsoft.com/office/drawing/2014/main" id="{2D3548A9-A8D8-4603-A572-A02709C2A645}"/>
                </a:ext>
              </a:extLst>
            </p:cNvPr>
            <p:cNvSpPr/>
            <p:nvPr/>
          </p:nvSpPr>
          <p:spPr>
            <a:xfrm>
              <a:off x="1358675" y="1891925"/>
              <a:ext cx="28025" cy="24650"/>
            </a:xfrm>
            <a:custGeom>
              <a:avLst/>
              <a:gdLst/>
              <a:ahLst/>
              <a:cxnLst/>
              <a:rect l="l" t="t" r="r" b="b"/>
              <a:pathLst>
                <a:path w="1121" h="986" extrusionOk="0">
                  <a:moveTo>
                    <a:pt x="528" y="1"/>
                  </a:moveTo>
                  <a:cubicBezTo>
                    <a:pt x="371" y="1"/>
                    <a:pt x="217" y="73"/>
                    <a:pt x="116" y="211"/>
                  </a:cubicBezTo>
                  <a:lnTo>
                    <a:pt x="30" y="326"/>
                  </a:lnTo>
                  <a:cubicBezTo>
                    <a:pt x="1" y="363"/>
                    <a:pt x="9" y="408"/>
                    <a:pt x="42" y="436"/>
                  </a:cubicBezTo>
                  <a:lnTo>
                    <a:pt x="751" y="970"/>
                  </a:lnTo>
                  <a:cubicBezTo>
                    <a:pt x="767" y="980"/>
                    <a:pt x="784" y="985"/>
                    <a:pt x="800" y="985"/>
                  </a:cubicBezTo>
                  <a:cubicBezTo>
                    <a:pt x="822" y="985"/>
                    <a:pt x="844" y="975"/>
                    <a:pt x="858" y="953"/>
                  </a:cubicBezTo>
                  <a:lnTo>
                    <a:pt x="944" y="834"/>
                  </a:lnTo>
                  <a:cubicBezTo>
                    <a:pt x="1120" y="605"/>
                    <a:pt x="1075" y="281"/>
                    <a:pt x="842" y="108"/>
                  </a:cubicBezTo>
                  <a:cubicBezTo>
                    <a:pt x="747" y="36"/>
                    <a:pt x="637" y="1"/>
                    <a:pt x="528" y="1"/>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564;p25">
              <a:extLst>
                <a:ext uri="{FF2B5EF4-FFF2-40B4-BE49-F238E27FC236}">
                  <a16:creationId xmlns:a16="http://schemas.microsoft.com/office/drawing/2014/main" id="{A092F86E-B8BB-474B-BDD1-BDE4BA93D849}"/>
                </a:ext>
              </a:extLst>
            </p:cNvPr>
            <p:cNvSpPr/>
            <p:nvPr/>
          </p:nvSpPr>
          <p:spPr>
            <a:xfrm>
              <a:off x="1358800" y="1897900"/>
              <a:ext cx="23700" cy="18175"/>
            </a:xfrm>
            <a:custGeom>
              <a:avLst/>
              <a:gdLst/>
              <a:ahLst/>
              <a:cxnLst/>
              <a:rect l="l" t="t" r="r" b="b"/>
              <a:pathLst>
                <a:path w="948" h="727" extrusionOk="0">
                  <a:moveTo>
                    <a:pt x="75" y="0"/>
                  </a:moveTo>
                  <a:cubicBezTo>
                    <a:pt x="56" y="0"/>
                    <a:pt x="37" y="8"/>
                    <a:pt x="25" y="25"/>
                  </a:cubicBezTo>
                  <a:cubicBezTo>
                    <a:pt x="0" y="58"/>
                    <a:pt x="8" y="99"/>
                    <a:pt x="37" y="120"/>
                  </a:cubicBezTo>
                  <a:lnTo>
                    <a:pt x="832" y="714"/>
                  </a:lnTo>
                  <a:cubicBezTo>
                    <a:pt x="842" y="722"/>
                    <a:pt x="855" y="727"/>
                    <a:pt x="868" y="727"/>
                  </a:cubicBezTo>
                  <a:cubicBezTo>
                    <a:pt x="887" y="727"/>
                    <a:pt x="908" y="717"/>
                    <a:pt x="923" y="698"/>
                  </a:cubicBezTo>
                  <a:cubicBezTo>
                    <a:pt x="947" y="669"/>
                    <a:pt x="939" y="628"/>
                    <a:pt x="910" y="608"/>
                  </a:cubicBezTo>
                  <a:lnTo>
                    <a:pt x="115" y="13"/>
                  </a:lnTo>
                  <a:cubicBezTo>
                    <a:pt x="103" y="4"/>
                    <a:pt x="89" y="0"/>
                    <a:pt x="75" y="0"/>
                  </a:cubicBez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565;p25">
              <a:extLst>
                <a:ext uri="{FF2B5EF4-FFF2-40B4-BE49-F238E27FC236}">
                  <a16:creationId xmlns:a16="http://schemas.microsoft.com/office/drawing/2014/main" id="{BC030A4A-EAE8-4C7B-94AC-75B965FF127B}"/>
                </a:ext>
              </a:extLst>
            </p:cNvPr>
            <p:cNvSpPr/>
            <p:nvPr/>
          </p:nvSpPr>
          <p:spPr>
            <a:xfrm>
              <a:off x="1365550" y="1847050"/>
              <a:ext cx="56000" cy="60200"/>
            </a:xfrm>
            <a:custGeom>
              <a:avLst/>
              <a:gdLst/>
              <a:ahLst/>
              <a:cxnLst/>
              <a:rect l="l" t="t" r="r" b="b"/>
              <a:pathLst>
                <a:path w="2240" h="2408" extrusionOk="0">
                  <a:moveTo>
                    <a:pt x="1264" y="1"/>
                  </a:moveTo>
                  <a:lnTo>
                    <a:pt x="1" y="1674"/>
                  </a:lnTo>
                  <a:lnTo>
                    <a:pt x="977" y="2408"/>
                  </a:lnTo>
                  <a:lnTo>
                    <a:pt x="2240" y="735"/>
                  </a:lnTo>
                  <a:lnTo>
                    <a:pt x="1264" y="1"/>
                  </a:lnTo>
                  <a:close/>
                </a:path>
              </a:pathLst>
            </a:custGeom>
            <a:solidFill>
              <a:srgbClr val="F3F2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566;p25">
              <a:extLst>
                <a:ext uri="{FF2B5EF4-FFF2-40B4-BE49-F238E27FC236}">
                  <a16:creationId xmlns:a16="http://schemas.microsoft.com/office/drawing/2014/main" id="{D6632BFF-C178-4E11-AFF7-03B5E722F536}"/>
                </a:ext>
              </a:extLst>
            </p:cNvPr>
            <p:cNvSpPr/>
            <p:nvPr/>
          </p:nvSpPr>
          <p:spPr>
            <a:xfrm>
              <a:off x="1397125" y="1839150"/>
              <a:ext cx="27100" cy="26375"/>
            </a:xfrm>
            <a:custGeom>
              <a:avLst/>
              <a:gdLst/>
              <a:ahLst/>
              <a:cxnLst/>
              <a:rect l="l" t="t" r="r" b="b"/>
              <a:pathLst>
                <a:path w="1084" h="1055" extrusionOk="0">
                  <a:moveTo>
                    <a:pt x="833" y="1"/>
                  </a:moveTo>
                  <a:cubicBezTo>
                    <a:pt x="776" y="1"/>
                    <a:pt x="735" y="26"/>
                    <a:pt x="735" y="26"/>
                  </a:cubicBezTo>
                  <a:lnTo>
                    <a:pt x="1" y="317"/>
                  </a:lnTo>
                  <a:lnTo>
                    <a:pt x="489" y="686"/>
                  </a:lnTo>
                  <a:lnTo>
                    <a:pt x="977" y="1055"/>
                  </a:lnTo>
                  <a:lnTo>
                    <a:pt x="1055" y="263"/>
                  </a:lnTo>
                  <a:cubicBezTo>
                    <a:pt x="1055" y="263"/>
                    <a:pt x="1083" y="140"/>
                    <a:pt x="964" y="50"/>
                  </a:cubicBezTo>
                  <a:cubicBezTo>
                    <a:pt x="918" y="12"/>
                    <a:pt x="872" y="1"/>
                    <a:pt x="833" y="1"/>
                  </a:cubicBez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567;p25">
              <a:extLst>
                <a:ext uri="{FF2B5EF4-FFF2-40B4-BE49-F238E27FC236}">
                  <a16:creationId xmlns:a16="http://schemas.microsoft.com/office/drawing/2014/main" id="{5E1EE664-52E6-4679-A2BC-9BFCAB44DBB2}"/>
                </a:ext>
              </a:extLst>
            </p:cNvPr>
            <p:cNvSpPr/>
            <p:nvPr/>
          </p:nvSpPr>
          <p:spPr>
            <a:xfrm>
              <a:off x="1362175" y="1886175"/>
              <a:ext cx="31175" cy="23900"/>
            </a:xfrm>
            <a:custGeom>
              <a:avLst/>
              <a:gdLst/>
              <a:ahLst/>
              <a:cxnLst/>
              <a:rect l="l" t="t" r="r" b="b"/>
              <a:pathLst>
                <a:path w="1247" h="956" extrusionOk="0">
                  <a:moveTo>
                    <a:pt x="88" y="0"/>
                  </a:moveTo>
                  <a:cubicBezTo>
                    <a:pt x="66" y="0"/>
                    <a:pt x="42" y="11"/>
                    <a:pt x="25" y="31"/>
                  </a:cubicBezTo>
                  <a:cubicBezTo>
                    <a:pt x="0" y="60"/>
                    <a:pt x="13" y="105"/>
                    <a:pt x="41" y="133"/>
                  </a:cubicBezTo>
                  <a:lnTo>
                    <a:pt x="1120" y="941"/>
                  </a:lnTo>
                  <a:cubicBezTo>
                    <a:pt x="1131" y="951"/>
                    <a:pt x="1145" y="955"/>
                    <a:pt x="1159" y="955"/>
                  </a:cubicBezTo>
                  <a:cubicBezTo>
                    <a:pt x="1182" y="955"/>
                    <a:pt x="1205" y="945"/>
                    <a:pt x="1222" y="925"/>
                  </a:cubicBezTo>
                  <a:cubicBezTo>
                    <a:pt x="1247" y="892"/>
                    <a:pt x="1243" y="843"/>
                    <a:pt x="1206" y="822"/>
                  </a:cubicBezTo>
                  <a:lnTo>
                    <a:pt x="128" y="14"/>
                  </a:lnTo>
                  <a:cubicBezTo>
                    <a:pt x="116" y="5"/>
                    <a:pt x="102" y="0"/>
                    <a:pt x="88" y="0"/>
                  </a:cubicBez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568;p25">
              <a:extLst>
                <a:ext uri="{FF2B5EF4-FFF2-40B4-BE49-F238E27FC236}">
                  <a16:creationId xmlns:a16="http://schemas.microsoft.com/office/drawing/2014/main" id="{F0A43BB2-683A-4D5E-A5B0-464747760738}"/>
                </a:ext>
              </a:extLst>
            </p:cNvPr>
            <p:cNvSpPr/>
            <p:nvPr/>
          </p:nvSpPr>
          <p:spPr>
            <a:xfrm>
              <a:off x="1385750" y="1860625"/>
              <a:ext cx="24225" cy="21450"/>
            </a:xfrm>
            <a:custGeom>
              <a:avLst/>
              <a:gdLst/>
              <a:ahLst/>
              <a:cxnLst/>
              <a:rect l="l" t="t" r="r" b="b"/>
              <a:pathLst>
                <a:path w="969" h="858" extrusionOk="0">
                  <a:moveTo>
                    <a:pt x="482" y="1"/>
                  </a:moveTo>
                  <a:cubicBezTo>
                    <a:pt x="354" y="1"/>
                    <a:pt x="228" y="59"/>
                    <a:pt x="144" y="171"/>
                  </a:cubicBezTo>
                  <a:cubicBezTo>
                    <a:pt x="1" y="360"/>
                    <a:pt x="37" y="626"/>
                    <a:pt x="226" y="770"/>
                  </a:cubicBezTo>
                  <a:cubicBezTo>
                    <a:pt x="304" y="829"/>
                    <a:pt x="394" y="857"/>
                    <a:pt x="484" y="857"/>
                  </a:cubicBezTo>
                  <a:cubicBezTo>
                    <a:pt x="613" y="857"/>
                    <a:pt x="740" y="799"/>
                    <a:pt x="825" y="688"/>
                  </a:cubicBezTo>
                  <a:cubicBezTo>
                    <a:pt x="968" y="499"/>
                    <a:pt x="935" y="233"/>
                    <a:pt x="743" y="89"/>
                  </a:cubicBezTo>
                  <a:cubicBezTo>
                    <a:pt x="664" y="30"/>
                    <a:pt x="573" y="1"/>
                    <a:pt x="482" y="1"/>
                  </a:cubicBez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569;p25">
              <a:extLst>
                <a:ext uri="{FF2B5EF4-FFF2-40B4-BE49-F238E27FC236}">
                  <a16:creationId xmlns:a16="http://schemas.microsoft.com/office/drawing/2014/main" id="{2A0B0B89-2061-46D1-879B-5F27E8757B19}"/>
                </a:ext>
              </a:extLst>
            </p:cNvPr>
            <p:cNvSpPr/>
            <p:nvPr/>
          </p:nvSpPr>
          <p:spPr>
            <a:xfrm>
              <a:off x="1369150" y="1881400"/>
              <a:ext cx="26375" cy="21050"/>
            </a:xfrm>
            <a:custGeom>
              <a:avLst/>
              <a:gdLst/>
              <a:ahLst/>
              <a:cxnLst/>
              <a:rect l="l" t="t" r="r" b="b"/>
              <a:pathLst>
                <a:path w="1055" h="842" extrusionOk="0">
                  <a:moveTo>
                    <a:pt x="78" y="0"/>
                  </a:moveTo>
                  <a:lnTo>
                    <a:pt x="0" y="107"/>
                  </a:lnTo>
                  <a:lnTo>
                    <a:pt x="972" y="841"/>
                  </a:lnTo>
                  <a:lnTo>
                    <a:pt x="1054" y="734"/>
                  </a:lnTo>
                  <a:lnTo>
                    <a:pt x="78" y="0"/>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570;p25">
              <a:extLst>
                <a:ext uri="{FF2B5EF4-FFF2-40B4-BE49-F238E27FC236}">
                  <a16:creationId xmlns:a16="http://schemas.microsoft.com/office/drawing/2014/main" id="{729FA169-3FF5-49DC-83F4-6283AE82BE40}"/>
                </a:ext>
              </a:extLst>
            </p:cNvPr>
            <p:cNvSpPr/>
            <p:nvPr/>
          </p:nvSpPr>
          <p:spPr>
            <a:xfrm>
              <a:off x="1346600" y="1865400"/>
              <a:ext cx="36600" cy="20850"/>
            </a:xfrm>
            <a:custGeom>
              <a:avLst/>
              <a:gdLst/>
              <a:ahLst/>
              <a:cxnLst/>
              <a:rect l="l" t="t" r="r" b="b"/>
              <a:pathLst>
                <a:path w="1464" h="834" extrusionOk="0">
                  <a:moveTo>
                    <a:pt x="1464" y="1"/>
                  </a:moveTo>
                  <a:lnTo>
                    <a:pt x="709" y="83"/>
                  </a:lnTo>
                  <a:cubicBezTo>
                    <a:pt x="709" y="83"/>
                    <a:pt x="562" y="91"/>
                    <a:pt x="451" y="234"/>
                  </a:cubicBezTo>
                  <a:lnTo>
                    <a:pt x="0" y="833"/>
                  </a:lnTo>
                  <a:lnTo>
                    <a:pt x="0" y="833"/>
                  </a:lnTo>
                  <a:lnTo>
                    <a:pt x="660" y="649"/>
                  </a:lnTo>
                  <a:cubicBezTo>
                    <a:pt x="660" y="649"/>
                    <a:pt x="680" y="644"/>
                    <a:pt x="711" y="644"/>
                  </a:cubicBezTo>
                  <a:cubicBezTo>
                    <a:pt x="761" y="644"/>
                    <a:pt x="840" y="656"/>
                    <a:pt x="923" y="718"/>
                  </a:cubicBezTo>
                  <a:lnTo>
                    <a:pt x="1464" y="1"/>
                  </a:ln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571;p25">
              <a:extLst>
                <a:ext uri="{FF2B5EF4-FFF2-40B4-BE49-F238E27FC236}">
                  <a16:creationId xmlns:a16="http://schemas.microsoft.com/office/drawing/2014/main" id="{72096BEA-458A-4ADD-892C-BBF774950388}"/>
                </a:ext>
              </a:extLst>
            </p:cNvPr>
            <p:cNvSpPr/>
            <p:nvPr/>
          </p:nvSpPr>
          <p:spPr>
            <a:xfrm>
              <a:off x="1345775" y="1867450"/>
              <a:ext cx="19400" cy="23200"/>
            </a:xfrm>
            <a:custGeom>
              <a:avLst/>
              <a:gdLst/>
              <a:ahLst/>
              <a:cxnLst/>
              <a:rect l="l" t="t" r="r" b="b"/>
              <a:pathLst>
                <a:path w="776" h="928" extrusionOk="0">
                  <a:moveTo>
                    <a:pt x="775" y="1"/>
                  </a:moveTo>
                  <a:lnTo>
                    <a:pt x="775" y="1"/>
                  </a:lnTo>
                  <a:cubicBezTo>
                    <a:pt x="591" y="21"/>
                    <a:pt x="505" y="136"/>
                    <a:pt x="505" y="136"/>
                  </a:cubicBezTo>
                  <a:lnTo>
                    <a:pt x="45" y="743"/>
                  </a:lnTo>
                  <a:cubicBezTo>
                    <a:pt x="0" y="800"/>
                    <a:pt x="17" y="882"/>
                    <a:pt x="74" y="927"/>
                  </a:cubicBezTo>
                  <a:lnTo>
                    <a:pt x="775" y="1"/>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572;p25">
              <a:extLst>
                <a:ext uri="{FF2B5EF4-FFF2-40B4-BE49-F238E27FC236}">
                  <a16:creationId xmlns:a16="http://schemas.microsoft.com/office/drawing/2014/main" id="{397311A1-5375-4C74-ADB6-F83B274C6811}"/>
                </a:ext>
              </a:extLst>
            </p:cNvPr>
            <p:cNvSpPr/>
            <p:nvPr/>
          </p:nvSpPr>
          <p:spPr>
            <a:xfrm>
              <a:off x="1362775" y="1866125"/>
              <a:ext cx="13675" cy="15800"/>
            </a:xfrm>
            <a:custGeom>
              <a:avLst/>
              <a:gdLst/>
              <a:ahLst/>
              <a:cxnLst/>
              <a:rect l="l" t="t" r="r" b="b"/>
              <a:pathLst>
                <a:path w="547" h="632" extrusionOk="0">
                  <a:moveTo>
                    <a:pt x="546" y="0"/>
                  </a:moveTo>
                  <a:lnTo>
                    <a:pt x="468" y="13"/>
                  </a:lnTo>
                  <a:lnTo>
                    <a:pt x="1" y="632"/>
                  </a:lnTo>
                  <a:lnTo>
                    <a:pt x="1" y="632"/>
                  </a:lnTo>
                  <a:lnTo>
                    <a:pt x="17" y="628"/>
                  </a:lnTo>
                  <a:cubicBezTo>
                    <a:pt x="17" y="628"/>
                    <a:pt x="42" y="620"/>
                    <a:pt x="79" y="620"/>
                  </a:cubicBezTo>
                  <a:lnTo>
                    <a:pt x="546" y="0"/>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573;p25">
              <a:extLst>
                <a:ext uri="{FF2B5EF4-FFF2-40B4-BE49-F238E27FC236}">
                  <a16:creationId xmlns:a16="http://schemas.microsoft.com/office/drawing/2014/main" id="{A60C1CBD-212C-4239-B3CA-C17265B16CFF}"/>
                </a:ext>
              </a:extLst>
            </p:cNvPr>
            <p:cNvSpPr/>
            <p:nvPr/>
          </p:nvSpPr>
          <p:spPr>
            <a:xfrm>
              <a:off x="1393950" y="1883850"/>
              <a:ext cx="17550" cy="41050"/>
            </a:xfrm>
            <a:custGeom>
              <a:avLst/>
              <a:gdLst/>
              <a:ahLst/>
              <a:cxnLst/>
              <a:rect l="l" t="t" r="r" b="b"/>
              <a:pathLst>
                <a:path w="702" h="1642" extrusionOk="0">
                  <a:moveTo>
                    <a:pt x="546" y="1"/>
                  </a:moveTo>
                  <a:lnTo>
                    <a:pt x="1" y="723"/>
                  </a:lnTo>
                  <a:cubicBezTo>
                    <a:pt x="140" y="821"/>
                    <a:pt x="140" y="952"/>
                    <a:pt x="140" y="952"/>
                  </a:cubicBezTo>
                  <a:lnTo>
                    <a:pt x="144" y="1641"/>
                  </a:lnTo>
                  <a:lnTo>
                    <a:pt x="595" y="1038"/>
                  </a:lnTo>
                  <a:cubicBezTo>
                    <a:pt x="702" y="895"/>
                    <a:pt x="673" y="747"/>
                    <a:pt x="673" y="747"/>
                  </a:cubicBezTo>
                  <a:lnTo>
                    <a:pt x="546" y="1"/>
                  </a:ln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574;p25">
              <a:extLst>
                <a:ext uri="{FF2B5EF4-FFF2-40B4-BE49-F238E27FC236}">
                  <a16:creationId xmlns:a16="http://schemas.microsoft.com/office/drawing/2014/main" id="{E45ABCC8-9B31-4DD0-BDB2-3C43062D936B}"/>
                </a:ext>
              </a:extLst>
            </p:cNvPr>
            <p:cNvSpPr/>
            <p:nvPr/>
          </p:nvSpPr>
          <p:spPr>
            <a:xfrm>
              <a:off x="1393225" y="1901900"/>
              <a:ext cx="18175" cy="23875"/>
            </a:xfrm>
            <a:custGeom>
              <a:avLst/>
              <a:gdLst/>
              <a:ahLst/>
              <a:cxnLst/>
              <a:rect l="l" t="t" r="r" b="b"/>
              <a:pathLst>
                <a:path w="727" h="955" extrusionOk="0">
                  <a:moveTo>
                    <a:pt x="702" y="1"/>
                  </a:moveTo>
                  <a:lnTo>
                    <a:pt x="1" y="927"/>
                  </a:lnTo>
                  <a:cubicBezTo>
                    <a:pt x="23" y="946"/>
                    <a:pt x="51" y="955"/>
                    <a:pt x="79" y="955"/>
                  </a:cubicBezTo>
                  <a:cubicBezTo>
                    <a:pt x="120" y="955"/>
                    <a:pt x="161" y="936"/>
                    <a:pt x="185" y="903"/>
                  </a:cubicBezTo>
                  <a:lnTo>
                    <a:pt x="641" y="296"/>
                  </a:lnTo>
                  <a:cubicBezTo>
                    <a:pt x="641" y="296"/>
                    <a:pt x="727" y="181"/>
                    <a:pt x="702" y="1"/>
                  </a:cubicBez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75;p25">
              <a:extLst>
                <a:ext uri="{FF2B5EF4-FFF2-40B4-BE49-F238E27FC236}">
                  <a16:creationId xmlns:a16="http://schemas.microsoft.com/office/drawing/2014/main" id="{E075B515-21FF-4832-94F1-2DE25BD0E9C7}"/>
                </a:ext>
              </a:extLst>
            </p:cNvPr>
            <p:cNvSpPr/>
            <p:nvPr/>
          </p:nvSpPr>
          <p:spPr>
            <a:xfrm>
              <a:off x="1397125" y="1890625"/>
              <a:ext cx="12025" cy="17350"/>
            </a:xfrm>
            <a:custGeom>
              <a:avLst/>
              <a:gdLst/>
              <a:ahLst/>
              <a:cxnLst/>
              <a:rect l="l" t="t" r="r" b="b"/>
              <a:pathLst>
                <a:path w="481" h="694" extrusionOk="0">
                  <a:moveTo>
                    <a:pt x="468" y="0"/>
                  </a:moveTo>
                  <a:lnTo>
                    <a:pt x="1" y="620"/>
                  </a:lnTo>
                  <a:cubicBezTo>
                    <a:pt x="13" y="657"/>
                    <a:pt x="13" y="681"/>
                    <a:pt x="13" y="681"/>
                  </a:cubicBezTo>
                  <a:lnTo>
                    <a:pt x="13" y="693"/>
                  </a:lnTo>
                  <a:lnTo>
                    <a:pt x="480" y="70"/>
                  </a:lnTo>
                  <a:lnTo>
                    <a:pt x="468" y="0"/>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576;p25">
              <a:extLst>
                <a:ext uri="{FF2B5EF4-FFF2-40B4-BE49-F238E27FC236}">
                  <a16:creationId xmlns:a16="http://schemas.microsoft.com/office/drawing/2014/main" id="{4869FA79-D99A-41B7-9847-34497E5DD508}"/>
                </a:ext>
              </a:extLst>
            </p:cNvPr>
            <p:cNvSpPr/>
            <p:nvPr/>
          </p:nvSpPr>
          <p:spPr>
            <a:xfrm>
              <a:off x="1388725" y="1862800"/>
              <a:ext cx="18475" cy="17050"/>
            </a:xfrm>
            <a:custGeom>
              <a:avLst/>
              <a:gdLst/>
              <a:ahLst/>
              <a:cxnLst/>
              <a:rect l="l" t="t" r="r" b="b"/>
              <a:pathLst>
                <a:path w="739" h="682" extrusionOk="0">
                  <a:moveTo>
                    <a:pt x="368" y="1"/>
                  </a:moveTo>
                  <a:cubicBezTo>
                    <a:pt x="241" y="1"/>
                    <a:pt x="115" y="72"/>
                    <a:pt x="54" y="203"/>
                  </a:cubicBezTo>
                  <a:cubicBezTo>
                    <a:pt x="0" y="330"/>
                    <a:pt x="25" y="478"/>
                    <a:pt x="119" y="576"/>
                  </a:cubicBezTo>
                  <a:cubicBezTo>
                    <a:pt x="186" y="647"/>
                    <a:pt x="275" y="681"/>
                    <a:pt x="363" y="681"/>
                  </a:cubicBezTo>
                  <a:cubicBezTo>
                    <a:pt x="479" y="681"/>
                    <a:pt x="595" y="621"/>
                    <a:pt x="661" y="507"/>
                  </a:cubicBezTo>
                  <a:cubicBezTo>
                    <a:pt x="739" y="371"/>
                    <a:pt x="706" y="191"/>
                    <a:pt x="583" y="80"/>
                  </a:cubicBezTo>
                  <a:cubicBezTo>
                    <a:pt x="520" y="26"/>
                    <a:pt x="444" y="1"/>
                    <a:pt x="368" y="1"/>
                  </a:cubicBezTo>
                  <a:close/>
                </a:path>
              </a:pathLst>
            </a:custGeom>
            <a:solidFill>
              <a:srgbClr val="0A00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577;p25">
              <a:extLst>
                <a:ext uri="{FF2B5EF4-FFF2-40B4-BE49-F238E27FC236}">
                  <a16:creationId xmlns:a16="http://schemas.microsoft.com/office/drawing/2014/main" id="{3BAD0DED-B174-455E-A714-AB99F4D42368}"/>
                </a:ext>
              </a:extLst>
            </p:cNvPr>
            <p:cNvSpPr/>
            <p:nvPr/>
          </p:nvSpPr>
          <p:spPr>
            <a:xfrm>
              <a:off x="1399175" y="1864900"/>
              <a:ext cx="750" cy="125"/>
            </a:xfrm>
            <a:custGeom>
              <a:avLst/>
              <a:gdLst/>
              <a:ahLst/>
              <a:cxnLst/>
              <a:rect l="l" t="t" r="r" b="b"/>
              <a:pathLst>
                <a:path w="30" h="5" fill="none" extrusionOk="0">
                  <a:moveTo>
                    <a:pt x="1" y="0"/>
                  </a:moveTo>
                  <a:cubicBezTo>
                    <a:pt x="13" y="0"/>
                    <a:pt x="17" y="4"/>
                    <a:pt x="29" y="4"/>
                  </a:cubicBezTo>
                </a:path>
              </a:pathLst>
            </a:custGeom>
            <a:noFill/>
            <a:ln w="400" cap="rnd" cmpd="sng">
              <a:solidFill>
                <a:srgbClr val="F3F2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578;p25">
              <a:extLst>
                <a:ext uri="{FF2B5EF4-FFF2-40B4-BE49-F238E27FC236}">
                  <a16:creationId xmlns:a16="http://schemas.microsoft.com/office/drawing/2014/main" id="{BFAABF0D-5676-4C67-8C72-DD439202DB4E}"/>
                </a:ext>
              </a:extLst>
            </p:cNvPr>
            <p:cNvSpPr/>
            <p:nvPr/>
          </p:nvSpPr>
          <p:spPr>
            <a:xfrm>
              <a:off x="1393850" y="1864700"/>
              <a:ext cx="4525" cy="1450"/>
            </a:xfrm>
            <a:custGeom>
              <a:avLst/>
              <a:gdLst/>
              <a:ahLst/>
              <a:cxnLst/>
              <a:rect l="l" t="t" r="r" b="b"/>
              <a:pathLst>
                <a:path w="181" h="58" fill="none" extrusionOk="0">
                  <a:moveTo>
                    <a:pt x="0" y="57"/>
                  </a:moveTo>
                  <a:cubicBezTo>
                    <a:pt x="50" y="16"/>
                    <a:pt x="119" y="0"/>
                    <a:pt x="181" y="8"/>
                  </a:cubicBezTo>
                </a:path>
              </a:pathLst>
            </a:custGeom>
            <a:noFill/>
            <a:ln w="400" cap="rnd" cmpd="sng">
              <a:solidFill>
                <a:srgbClr val="F3F2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0" name="Picture 29" descr="download (1)">
            <a:extLst>
              <a:ext uri="{FF2B5EF4-FFF2-40B4-BE49-F238E27FC236}">
                <a16:creationId xmlns:a16="http://schemas.microsoft.com/office/drawing/2014/main" id="{231DC91E-809F-48D3-B4C3-6AB907C82C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4" y="0"/>
            <a:ext cx="1267265" cy="7865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 name="Google Shape;2550;p24">
            <a:extLst>
              <a:ext uri="{FF2B5EF4-FFF2-40B4-BE49-F238E27FC236}">
                <a16:creationId xmlns:a16="http://schemas.microsoft.com/office/drawing/2014/main" id="{621C06EA-A3B1-43C4-B5C3-16051E883A53}"/>
              </a:ext>
            </a:extLst>
          </p:cNvPr>
          <p:cNvSpPr txBox="1">
            <a:spLocks/>
          </p:cNvSpPr>
          <p:nvPr/>
        </p:nvSpPr>
        <p:spPr>
          <a:xfrm>
            <a:off x="304872" y="3167935"/>
            <a:ext cx="8679441" cy="1746143"/>
          </a:xfrm>
          <a:prstGeom prst="rect">
            <a:avLst/>
          </a:prstGeom>
          <a:noFill/>
          <a:ln>
            <a:noFill/>
          </a:ln>
        </p:spPr>
        <p:txBody>
          <a:bodyPr spcFirstLastPara="1" wrap="square" lIns="90000" tIns="91425" rIns="91425" bIns="91425" anchor="t" anchorCtr="0">
            <a:noAutofit/>
          </a:bodyPr>
          <a:lstStyle>
            <a:defPPr marR="0" lvl="0" algn="l" rtl="0">
              <a:lnSpc>
                <a:spcPct val="100000"/>
              </a:lnSpc>
              <a:spcBef>
                <a:spcPts val="0"/>
              </a:spcBef>
              <a:spcAft>
                <a:spcPts val="0"/>
              </a:spcAft>
            </a:defPPr>
            <a:lvl1pPr marL="457200" marR="0" lvl="0" indent="-304800" algn="r" rtl="0">
              <a:lnSpc>
                <a:spcPct val="100000"/>
              </a:lnSpc>
              <a:spcBef>
                <a:spcPts val="0"/>
              </a:spcBef>
              <a:spcAft>
                <a:spcPts val="0"/>
              </a:spcAft>
              <a:buClr>
                <a:srgbClr val="0F0F4B"/>
              </a:buClr>
              <a:buSzPts val="1200"/>
              <a:buFont typeface="Scope One"/>
              <a:buNone/>
              <a:defRPr sz="1200" b="0" i="0" u="none" strike="noStrike" cap="none">
                <a:solidFill>
                  <a:srgbClr val="0F0F4B"/>
                </a:solidFill>
                <a:latin typeface="Scope One"/>
                <a:ea typeface="Scope One"/>
                <a:cs typeface="Scope One"/>
                <a:sym typeface="Scope One"/>
              </a:defRPr>
            </a:lvl1pPr>
            <a:lvl2pPr marL="914400" marR="0" lvl="1" indent="-304800" algn="r" rtl="0">
              <a:lnSpc>
                <a:spcPct val="100000"/>
              </a:lnSpc>
              <a:spcBef>
                <a:spcPts val="0"/>
              </a:spcBef>
              <a:spcAft>
                <a:spcPts val="0"/>
              </a:spcAft>
              <a:buClr>
                <a:srgbClr val="0F0F4B"/>
              </a:buClr>
              <a:buSzPts val="1800"/>
              <a:buFont typeface="Scope One"/>
              <a:buNone/>
              <a:defRPr sz="1800" b="0" i="0" u="none" strike="noStrike" cap="none">
                <a:solidFill>
                  <a:srgbClr val="0F0F4B"/>
                </a:solidFill>
                <a:latin typeface="Scope One"/>
                <a:ea typeface="Scope One"/>
                <a:cs typeface="Scope One"/>
                <a:sym typeface="Scope One"/>
              </a:defRPr>
            </a:lvl2pPr>
            <a:lvl3pPr marL="1371600" marR="0" lvl="2" indent="-304800" algn="r" rtl="0">
              <a:lnSpc>
                <a:spcPct val="100000"/>
              </a:lnSpc>
              <a:spcBef>
                <a:spcPts val="0"/>
              </a:spcBef>
              <a:spcAft>
                <a:spcPts val="0"/>
              </a:spcAft>
              <a:buClr>
                <a:srgbClr val="0F0F4B"/>
              </a:buClr>
              <a:buSzPts val="1800"/>
              <a:buFont typeface="Scope One"/>
              <a:buNone/>
              <a:defRPr sz="1800" b="0" i="0" u="none" strike="noStrike" cap="none">
                <a:solidFill>
                  <a:srgbClr val="0F0F4B"/>
                </a:solidFill>
                <a:latin typeface="Scope One"/>
                <a:ea typeface="Scope One"/>
                <a:cs typeface="Scope One"/>
                <a:sym typeface="Scope One"/>
              </a:defRPr>
            </a:lvl3pPr>
            <a:lvl4pPr marL="1828800" marR="0" lvl="3" indent="-304800" algn="r" rtl="0">
              <a:lnSpc>
                <a:spcPct val="100000"/>
              </a:lnSpc>
              <a:spcBef>
                <a:spcPts val="0"/>
              </a:spcBef>
              <a:spcAft>
                <a:spcPts val="0"/>
              </a:spcAft>
              <a:buClr>
                <a:srgbClr val="0F0F4B"/>
              </a:buClr>
              <a:buSzPts val="1800"/>
              <a:buFont typeface="Scope One"/>
              <a:buNone/>
              <a:defRPr sz="1800" b="0" i="0" u="none" strike="noStrike" cap="none">
                <a:solidFill>
                  <a:srgbClr val="0F0F4B"/>
                </a:solidFill>
                <a:latin typeface="Scope One"/>
                <a:ea typeface="Scope One"/>
                <a:cs typeface="Scope One"/>
                <a:sym typeface="Scope One"/>
              </a:defRPr>
            </a:lvl4pPr>
            <a:lvl5pPr marL="2286000" marR="0" lvl="4" indent="-304800" algn="r" rtl="0">
              <a:lnSpc>
                <a:spcPct val="100000"/>
              </a:lnSpc>
              <a:spcBef>
                <a:spcPts val="0"/>
              </a:spcBef>
              <a:spcAft>
                <a:spcPts val="0"/>
              </a:spcAft>
              <a:buClr>
                <a:srgbClr val="0F0F4B"/>
              </a:buClr>
              <a:buSzPts val="1800"/>
              <a:buFont typeface="Scope One"/>
              <a:buNone/>
              <a:defRPr sz="1800" b="0" i="0" u="none" strike="noStrike" cap="none">
                <a:solidFill>
                  <a:srgbClr val="0F0F4B"/>
                </a:solidFill>
                <a:latin typeface="Scope One"/>
                <a:ea typeface="Scope One"/>
                <a:cs typeface="Scope One"/>
                <a:sym typeface="Scope One"/>
              </a:defRPr>
            </a:lvl5pPr>
            <a:lvl6pPr marL="2743200" marR="0" lvl="5" indent="-304800" algn="r" rtl="0">
              <a:lnSpc>
                <a:spcPct val="100000"/>
              </a:lnSpc>
              <a:spcBef>
                <a:spcPts val="0"/>
              </a:spcBef>
              <a:spcAft>
                <a:spcPts val="0"/>
              </a:spcAft>
              <a:buClr>
                <a:srgbClr val="0F0F4B"/>
              </a:buClr>
              <a:buSzPts val="1800"/>
              <a:buFont typeface="Scope One"/>
              <a:buNone/>
              <a:defRPr sz="1800" b="0" i="0" u="none" strike="noStrike" cap="none">
                <a:solidFill>
                  <a:srgbClr val="0F0F4B"/>
                </a:solidFill>
                <a:latin typeface="Scope One"/>
                <a:ea typeface="Scope One"/>
                <a:cs typeface="Scope One"/>
                <a:sym typeface="Scope One"/>
              </a:defRPr>
            </a:lvl6pPr>
            <a:lvl7pPr marL="3200400" marR="0" lvl="6" indent="-304800" algn="r" rtl="0">
              <a:lnSpc>
                <a:spcPct val="100000"/>
              </a:lnSpc>
              <a:spcBef>
                <a:spcPts val="0"/>
              </a:spcBef>
              <a:spcAft>
                <a:spcPts val="0"/>
              </a:spcAft>
              <a:buClr>
                <a:srgbClr val="0F0F4B"/>
              </a:buClr>
              <a:buSzPts val="1800"/>
              <a:buFont typeface="Scope One"/>
              <a:buNone/>
              <a:defRPr sz="1800" b="0" i="0" u="none" strike="noStrike" cap="none">
                <a:solidFill>
                  <a:srgbClr val="0F0F4B"/>
                </a:solidFill>
                <a:latin typeface="Scope One"/>
                <a:ea typeface="Scope One"/>
                <a:cs typeface="Scope One"/>
                <a:sym typeface="Scope One"/>
              </a:defRPr>
            </a:lvl7pPr>
            <a:lvl8pPr marL="3657600" marR="0" lvl="7" indent="-304800" algn="r" rtl="0">
              <a:lnSpc>
                <a:spcPct val="100000"/>
              </a:lnSpc>
              <a:spcBef>
                <a:spcPts val="0"/>
              </a:spcBef>
              <a:spcAft>
                <a:spcPts val="0"/>
              </a:spcAft>
              <a:buClr>
                <a:srgbClr val="0F0F4B"/>
              </a:buClr>
              <a:buSzPts val="1800"/>
              <a:buFont typeface="Scope One"/>
              <a:buNone/>
              <a:defRPr sz="1800" b="0" i="0" u="none" strike="noStrike" cap="none">
                <a:solidFill>
                  <a:srgbClr val="0F0F4B"/>
                </a:solidFill>
                <a:latin typeface="Scope One"/>
                <a:ea typeface="Scope One"/>
                <a:cs typeface="Scope One"/>
                <a:sym typeface="Scope One"/>
              </a:defRPr>
            </a:lvl8pPr>
            <a:lvl9pPr marL="4114800" marR="0" lvl="8" indent="-304800" algn="r" rtl="0">
              <a:lnSpc>
                <a:spcPct val="100000"/>
              </a:lnSpc>
              <a:spcBef>
                <a:spcPts val="0"/>
              </a:spcBef>
              <a:spcAft>
                <a:spcPts val="0"/>
              </a:spcAft>
              <a:buClr>
                <a:srgbClr val="0F0F4B"/>
              </a:buClr>
              <a:buSzPts val="1800"/>
              <a:buFont typeface="Scope One"/>
              <a:buNone/>
              <a:defRPr sz="1800" b="0" i="0" u="none" strike="noStrike" cap="none">
                <a:solidFill>
                  <a:srgbClr val="0F0F4B"/>
                </a:solidFill>
                <a:latin typeface="Scope One"/>
                <a:ea typeface="Scope One"/>
                <a:cs typeface="Scope One"/>
                <a:sym typeface="Scope One"/>
              </a:defRPr>
            </a:lvl9pPr>
          </a:lstStyle>
          <a:p>
            <a:pPr algn="just">
              <a:lnSpc>
                <a:spcPct val="150000"/>
              </a:lnSpc>
            </a:pPr>
            <a:r>
              <a:rPr lang="en-US" sz="1500" dirty="0">
                <a:effectLst/>
                <a:latin typeface="Times New Roman" panose="02020603050405020304" pitchFamily="18" charset="0"/>
                <a:ea typeface="Times New Roman" panose="02020603050405020304" pitchFamily="18" charset="0"/>
              </a:rPr>
              <a:t>		</a:t>
            </a:r>
            <a:r>
              <a:rPr lang="en-US" sz="1500" dirty="0" err="1">
                <a:effectLst/>
                <a:latin typeface="Times New Roman" panose="02020603050405020304" pitchFamily="18" charset="0"/>
                <a:ea typeface="Times New Roman" panose="02020603050405020304" pitchFamily="18" charset="0"/>
              </a:rPr>
              <a:t>Ngân</a:t>
            </a:r>
            <a:r>
              <a:rPr lang="en-US" sz="1500" dirty="0">
                <a:effectLst/>
                <a:latin typeface="Times New Roman" panose="02020603050405020304" pitchFamily="18" charset="0"/>
                <a:ea typeface="Times New Roman" panose="02020603050405020304" pitchFamily="18" charset="0"/>
              </a:rPr>
              <a:t> </a:t>
            </a:r>
            <a:r>
              <a:rPr lang="en-US" sz="1500" dirty="0" err="1">
                <a:effectLst/>
                <a:latin typeface="Times New Roman" panose="02020603050405020304" pitchFamily="18" charset="0"/>
                <a:ea typeface="Times New Roman" panose="02020603050405020304" pitchFamily="18" charset="0"/>
              </a:rPr>
              <a:t>hàng</a:t>
            </a:r>
            <a:r>
              <a:rPr lang="en-US" sz="1500" dirty="0">
                <a:effectLst/>
                <a:latin typeface="Times New Roman" panose="02020603050405020304" pitchFamily="18" charset="0"/>
                <a:ea typeface="Times New Roman" panose="02020603050405020304" pitchFamily="18" charset="0"/>
              </a:rPr>
              <a:t> </a:t>
            </a:r>
            <a:r>
              <a:rPr lang="en-US" sz="1500" dirty="0" err="1">
                <a:effectLst/>
                <a:latin typeface="Times New Roman" panose="02020603050405020304" pitchFamily="18" charset="0"/>
                <a:ea typeface="Times New Roman" panose="02020603050405020304" pitchFamily="18" charset="0"/>
              </a:rPr>
              <a:t>Thương</a:t>
            </a:r>
            <a:r>
              <a:rPr lang="en-US" sz="1500" dirty="0">
                <a:effectLst/>
                <a:latin typeface="Times New Roman" panose="02020603050405020304" pitchFamily="18" charset="0"/>
                <a:ea typeface="Times New Roman" panose="02020603050405020304" pitchFamily="18" charset="0"/>
              </a:rPr>
              <a:t> </a:t>
            </a:r>
            <a:r>
              <a:rPr lang="en-US" sz="1500" dirty="0" err="1">
                <a:effectLst/>
                <a:latin typeface="Times New Roman" panose="02020603050405020304" pitchFamily="18" charset="0"/>
                <a:ea typeface="Times New Roman" panose="02020603050405020304" pitchFamily="18" charset="0"/>
              </a:rPr>
              <a:t>mại</a:t>
            </a:r>
            <a:r>
              <a:rPr lang="en-US" sz="1500" dirty="0">
                <a:effectLst/>
                <a:latin typeface="Times New Roman" panose="02020603050405020304" pitchFamily="18" charset="0"/>
                <a:ea typeface="Times New Roman" panose="02020603050405020304" pitchFamily="18" charset="0"/>
              </a:rPr>
              <a:t> </a:t>
            </a:r>
            <a:r>
              <a:rPr lang="en-US" sz="1500" dirty="0" err="1">
                <a:effectLst/>
                <a:latin typeface="Times New Roman" panose="02020603050405020304" pitchFamily="18" charset="0"/>
                <a:ea typeface="Times New Roman" panose="02020603050405020304" pitchFamily="18" charset="0"/>
              </a:rPr>
              <a:t>Cổ</a:t>
            </a:r>
            <a:r>
              <a:rPr lang="en-US" sz="1500" dirty="0">
                <a:effectLst/>
                <a:latin typeface="Times New Roman" panose="02020603050405020304" pitchFamily="18" charset="0"/>
                <a:ea typeface="Times New Roman" panose="02020603050405020304" pitchFamily="18" charset="0"/>
              </a:rPr>
              <a:t> </a:t>
            </a:r>
            <a:r>
              <a:rPr lang="en-US" sz="1500" dirty="0" err="1">
                <a:effectLst/>
                <a:latin typeface="Times New Roman" panose="02020603050405020304" pitchFamily="18" charset="0"/>
                <a:ea typeface="Times New Roman" panose="02020603050405020304" pitchFamily="18" charset="0"/>
              </a:rPr>
              <a:t>phần</a:t>
            </a:r>
            <a:r>
              <a:rPr lang="en-US" sz="1500" dirty="0">
                <a:effectLst/>
                <a:latin typeface="Times New Roman" panose="02020603050405020304" pitchFamily="18" charset="0"/>
                <a:ea typeface="Times New Roman" panose="02020603050405020304" pitchFamily="18" charset="0"/>
              </a:rPr>
              <a:t> </a:t>
            </a:r>
            <a:r>
              <a:rPr lang="en-US" sz="1500" dirty="0" err="1">
                <a:effectLst/>
                <a:latin typeface="Times New Roman" panose="02020603050405020304" pitchFamily="18" charset="0"/>
                <a:ea typeface="Times New Roman" panose="02020603050405020304" pitchFamily="18" charset="0"/>
              </a:rPr>
              <a:t>Tiên</a:t>
            </a:r>
            <a:r>
              <a:rPr lang="en-US" sz="1500" dirty="0">
                <a:effectLst/>
                <a:latin typeface="Times New Roman" panose="02020603050405020304" pitchFamily="18" charset="0"/>
                <a:ea typeface="Times New Roman" panose="02020603050405020304" pitchFamily="18" charset="0"/>
              </a:rPr>
              <a:t> </a:t>
            </a:r>
            <a:r>
              <a:rPr lang="en-US" sz="1500" dirty="0" err="1">
                <a:effectLst/>
                <a:latin typeface="Times New Roman" panose="02020603050405020304" pitchFamily="18" charset="0"/>
                <a:ea typeface="Times New Roman" panose="02020603050405020304" pitchFamily="18" charset="0"/>
              </a:rPr>
              <a:t>Phong</a:t>
            </a:r>
            <a:r>
              <a:rPr lang="en-US" sz="1500" dirty="0">
                <a:effectLst/>
                <a:latin typeface="Times New Roman" panose="02020603050405020304" pitchFamily="18" charset="0"/>
                <a:ea typeface="Times New Roman" panose="02020603050405020304" pitchFamily="18" charset="0"/>
              </a:rPr>
              <a:t> (</a:t>
            </a:r>
            <a:r>
              <a:rPr lang="en-US" sz="1500" dirty="0" err="1">
                <a:effectLst/>
                <a:latin typeface="Times New Roman" panose="02020603050405020304" pitchFamily="18" charset="0"/>
                <a:ea typeface="Times New Roman" panose="02020603050405020304" pitchFamily="18" charset="0"/>
              </a:rPr>
              <a:t>TPBank</a:t>
            </a:r>
            <a:r>
              <a:rPr lang="en-US" sz="1500" dirty="0">
                <a:effectLst/>
                <a:latin typeface="Times New Roman" panose="02020603050405020304" pitchFamily="18" charset="0"/>
                <a:ea typeface="Times New Roman" panose="02020603050405020304" pitchFamily="18" charset="0"/>
              </a:rPr>
              <a:t>) </a:t>
            </a:r>
            <a:r>
              <a:rPr lang="en-US" sz="1500" dirty="0" err="1">
                <a:effectLst/>
                <a:latin typeface="Times New Roman" panose="02020603050405020304" pitchFamily="18" charset="0"/>
                <a:ea typeface="Times New Roman" panose="02020603050405020304" pitchFamily="18" charset="0"/>
              </a:rPr>
              <a:t>được</a:t>
            </a:r>
            <a:r>
              <a:rPr lang="en-US" sz="1500" dirty="0">
                <a:effectLst/>
                <a:latin typeface="Times New Roman" panose="02020603050405020304" pitchFamily="18" charset="0"/>
                <a:ea typeface="Times New Roman" panose="02020603050405020304" pitchFamily="18" charset="0"/>
              </a:rPr>
              <a:t> </a:t>
            </a:r>
            <a:r>
              <a:rPr lang="en-US" sz="1500" dirty="0" err="1">
                <a:effectLst/>
                <a:latin typeface="Times New Roman" panose="02020603050405020304" pitchFamily="18" charset="0"/>
                <a:ea typeface="Times New Roman" panose="02020603050405020304" pitchFamily="18" charset="0"/>
              </a:rPr>
              <a:t>thành</a:t>
            </a:r>
            <a:r>
              <a:rPr lang="en-US" sz="1500" dirty="0">
                <a:effectLst/>
                <a:latin typeface="Times New Roman" panose="02020603050405020304" pitchFamily="18" charset="0"/>
                <a:ea typeface="Times New Roman" panose="02020603050405020304" pitchFamily="18" charset="0"/>
              </a:rPr>
              <a:t> </a:t>
            </a:r>
            <a:r>
              <a:rPr lang="en-US" sz="1500" dirty="0" err="1">
                <a:effectLst/>
                <a:latin typeface="Times New Roman" panose="02020603050405020304" pitchFamily="18" charset="0"/>
                <a:ea typeface="Times New Roman" panose="02020603050405020304" pitchFamily="18" charset="0"/>
              </a:rPr>
              <a:t>lập</a:t>
            </a:r>
            <a:r>
              <a:rPr lang="en-US" sz="1500" dirty="0">
                <a:effectLst/>
                <a:latin typeface="Times New Roman" panose="02020603050405020304" pitchFamily="18" charset="0"/>
                <a:ea typeface="Times New Roman" panose="02020603050405020304" pitchFamily="18" charset="0"/>
              </a:rPr>
              <a:t> </a:t>
            </a:r>
            <a:r>
              <a:rPr lang="en-US" sz="1500" dirty="0" err="1">
                <a:effectLst/>
                <a:latin typeface="Times New Roman" panose="02020603050405020304" pitchFamily="18" charset="0"/>
                <a:ea typeface="Times New Roman" panose="02020603050405020304" pitchFamily="18" charset="0"/>
              </a:rPr>
              <a:t>từ</a:t>
            </a:r>
            <a:r>
              <a:rPr lang="en-US" sz="1500" dirty="0">
                <a:effectLst/>
                <a:latin typeface="Times New Roman" panose="02020603050405020304" pitchFamily="18" charset="0"/>
                <a:ea typeface="Times New Roman" panose="02020603050405020304" pitchFamily="18" charset="0"/>
              </a:rPr>
              <a:t> </a:t>
            </a:r>
            <a:r>
              <a:rPr lang="en-US" sz="1500" dirty="0" err="1">
                <a:effectLst/>
                <a:latin typeface="Times New Roman" panose="02020603050405020304" pitchFamily="18" charset="0"/>
                <a:ea typeface="Times New Roman" panose="02020603050405020304" pitchFamily="18" charset="0"/>
              </a:rPr>
              <a:t>ngày</a:t>
            </a:r>
            <a:r>
              <a:rPr lang="en-US" sz="1500" dirty="0">
                <a:effectLst/>
                <a:latin typeface="Times New Roman" panose="02020603050405020304" pitchFamily="18" charset="0"/>
                <a:ea typeface="Times New Roman" panose="02020603050405020304" pitchFamily="18" charset="0"/>
              </a:rPr>
              <a:t> 05/05/2008. </a:t>
            </a:r>
            <a:r>
              <a:rPr lang="en-US" sz="1500" dirty="0" err="1">
                <a:effectLst/>
                <a:latin typeface="Times New Roman" panose="02020603050405020304" pitchFamily="18" charset="0"/>
                <a:ea typeface="Times New Roman" panose="02020603050405020304" pitchFamily="18" charset="0"/>
              </a:rPr>
              <a:t>TPBank</a:t>
            </a:r>
            <a:r>
              <a:rPr lang="en-US" sz="1500" dirty="0">
                <a:effectLst/>
                <a:latin typeface="Times New Roman" panose="02020603050405020304" pitchFamily="18" charset="0"/>
                <a:ea typeface="Times New Roman" panose="02020603050405020304" pitchFamily="18" charset="0"/>
              </a:rPr>
              <a:t> </a:t>
            </a:r>
            <a:r>
              <a:rPr lang="en-US" sz="1500" dirty="0" err="1">
                <a:effectLst/>
                <a:latin typeface="Times New Roman" panose="02020603050405020304" pitchFamily="18" charset="0"/>
                <a:ea typeface="Times New Roman" panose="02020603050405020304" pitchFamily="18" charset="0"/>
              </a:rPr>
              <a:t>được</a:t>
            </a:r>
            <a:r>
              <a:rPr lang="en-US" sz="1500" dirty="0">
                <a:effectLst/>
                <a:latin typeface="Times New Roman" panose="02020603050405020304" pitchFamily="18" charset="0"/>
                <a:ea typeface="Times New Roman" panose="02020603050405020304" pitchFamily="18" charset="0"/>
              </a:rPr>
              <a:t> </a:t>
            </a:r>
            <a:r>
              <a:rPr lang="en-US" sz="1500" dirty="0" err="1">
                <a:effectLst/>
                <a:latin typeface="Times New Roman" panose="02020603050405020304" pitchFamily="18" charset="0"/>
                <a:ea typeface="Times New Roman" panose="02020603050405020304" pitchFamily="18" charset="0"/>
              </a:rPr>
              <a:t>kế</a:t>
            </a:r>
            <a:r>
              <a:rPr lang="en-US" sz="1500" dirty="0">
                <a:effectLst/>
                <a:latin typeface="Times New Roman" panose="02020603050405020304" pitchFamily="18" charset="0"/>
                <a:ea typeface="Times New Roman" panose="02020603050405020304" pitchFamily="18" charset="0"/>
              </a:rPr>
              <a:t> </a:t>
            </a:r>
            <a:r>
              <a:rPr lang="en-US" sz="1500" dirty="0" err="1">
                <a:effectLst/>
                <a:latin typeface="Times New Roman" panose="02020603050405020304" pitchFamily="18" charset="0"/>
                <a:ea typeface="Times New Roman" panose="02020603050405020304" pitchFamily="18" charset="0"/>
              </a:rPr>
              <a:t>thừa</a:t>
            </a:r>
            <a:r>
              <a:rPr lang="en-US" sz="1500" dirty="0">
                <a:effectLst/>
                <a:latin typeface="Times New Roman" panose="02020603050405020304" pitchFamily="18" charset="0"/>
                <a:ea typeface="Times New Roman" panose="02020603050405020304" pitchFamily="18" charset="0"/>
              </a:rPr>
              <a:t> </a:t>
            </a:r>
            <a:r>
              <a:rPr lang="en-US" sz="1500" dirty="0" err="1">
                <a:effectLst/>
                <a:latin typeface="Times New Roman" panose="02020603050405020304" pitchFamily="18" charset="0"/>
                <a:ea typeface="Times New Roman" panose="02020603050405020304" pitchFamily="18" charset="0"/>
              </a:rPr>
              <a:t>những</a:t>
            </a:r>
            <a:r>
              <a:rPr lang="en-US" sz="1500" dirty="0">
                <a:effectLst/>
                <a:latin typeface="Times New Roman" panose="02020603050405020304" pitchFamily="18" charset="0"/>
                <a:ea typeface="Times New Roman" panose="02020603050405020304" pitchFamily="18" charset="0"/>
              </a:rPr>
              <a:t> </a:t>
            </a:r>
            <a:r>
              <a:rPr lang="en-US" sz="1500" dirty="0" err="1">
                <a:effectLst/>
                <a:latin typeface="Times New Roman" panose="02020603050405020304" pitchFamily="18" charset="0"/>
                <a:ea typeface="Times New Roman" panose="02020603050405020304" pitchFamily="18" charset="0"/>
              </a:rPr>
              <a:t>thế</a:t>
            </a:r>
            <a:r>
              <a:rPr lang="en-US" sz="1500" dirty="0">
                <a:effectLst/>
                <a:latin typeface="Times New Roman" panose="02020603050405020304" pitchFamily="18" charset="0"/>
                <a:ea typeface="Times New Roman" panose="02020603050405020304" pitchFamily="18" charset="0"/>
              </a:rPr>
              <a:t> </a:t>
            </a:r>
            <a:r>
              <a:rPr lang="en-US" sz="1500" dirty="0" err="1">
                <a:effectLst/>
                <a:latin typeface="Times New Roman" panose="02020603050405020304" pitchFamily="18" charset="0"/>
                <a:ea typeface="Times New Roman" panose="02020603050405020304" pitchFamily="18" charset="0"/>
              </a:rPr>
              <a:t>mạnh</a:t>
            </a:r>
            <a:r>
              <a:rPr lang="en-US" sz="1500" dirty="0">
                <a:effectLst/>
                <a:latin typeface="Times New Roman" panose="02020603050405020304" pitchFamily="18" charset="0"/>
                <a:ea typeface="Times New Roman" panose="02020603050405020304" pitchFamily="18" charset="0"/>
              </a:rPr>
              <a:t> </a:t>
            </a:r>
            <a:r>
              <a:rPr lang="en-US" sz="1500" dirty="0" err="1">
                <a:effectLst/>
                <a:latin typeface="Times New Roman" panose="02020603050405020304" pitchFamily="18" charset="0"/>
                <a:ea typeface="Times New Roman" panose="02020603050405020304" pitchFamily="18" charset="0"/>
              </a:rPr>
              <a:t>về</a:t>
            </a:r>
            <a:r>
              <a:rPr lang="en-US" sz="1500" dirty="0">
                <a:effectLst/>
                <a:latin typeface="Times New Roman" panose="02020603050405020304" pitchFamily="18" charset="0"/>
                <a:ea typeface="Times New Roman" panose="02020603050405020304" pitchFamily="18" charset="0"/>
              </a:rPr>
              <a:t> </a:t>
            </a:r>
            <a:r>
              <a:rPr lang="en-US" sz="1500" dirty="0" err="1">
                <a:effectLst/>
                <a:latin typeface="Times New Roman" panose="02020603050405020304" pitchFamily="18" charset="0"/>
                <a:ea typeface="Times New Roman" panose="02020603050405020304" pitchFamily="18" charset="0"/>
              </a:rPr>
              <a:t>công</a:t>
            </a:r>
            <a:r>
              <a:rPr lang="en-US" sz="1500" dirty="0">
                <a:effectLst/>
                <a:latin typeface="Times New Roman" panose="02020603050405020304" pitchFamily="18" charset="0"/>
                <a:ea typeface="Times New Roman" panose="02020603050405020304" pitchFamily="18" charset="0"/>
              </a:rPr>
              <a:t> </a:t>
            </a:r>
            <a:r>
              <a:rPr lang="en-US" sz="1500" dirty="0" err="1">
                <a:effectLst/>
                <a:latin typeface="Times New Roman" panose="02020603050405020304" pitchFamily="18" charset="0"/>
                <a:ea typeface="Times New Roman" panose="02020603050405020304" pitchFamily="18" charset="0"/>
              </a:rPr>
              <a:t>nghệ</a:t>
            </a:r>
            <a:r>
              <a:rPr lang="en-US" sz="1500" dirty="0">
                <a:effectLst/>
                <a:latin typeface="Times New Roman" panose="02020603050405020304" pitchFamily="18" charset="0"/>
                <a:ea typeface="Times New Roman" panose="02020603050405020304" pitchFamily="18" charset="0"/>
              </a:rPr>
              <a:t> </a:t>
            </a:r>
            <a:r>
              <a:rPr lang="en-US" sz="1500" dirty="0" err="1">
                <a:effectLst/>
                <a:latin typeface="Times New Roman" panose="02020603050405020304" pitchFamily="18" charset="0"/>
                <a:ea typeface="Times New Roman" panose="02020603050405020304" pitchFamily="18" charset="0"/>
              </a:rPr>
              <a:t>hiện</a:t>
            </a:r>
            <a:r>
              <a:rPr lang="en-US" sz="1500" dirty="0">
                <a:effectLst/>
                <a:latin typeface="Times New Roman" panose="02020603050405020304" pitchFamily="18" charset="0"/>
                <a:ea typeface="Times New Roman" panose="02020603050405020304" pitchFamily="18" charset="0"/>
              </a:rPr>
              <a:t> </a:t>
            </a:r>
            <a:r>
              <a:rPr lang="en-US" sz="1500" dirty="0" err="1">
                <a:effectLst/>
                <a:latin typeface="Times New Roman" panose="02020603050405020304" pitchFamily="18" charset="0"/>
                <a:ea typeface="Times New Roman" panose="02020603050405020304" pitchFamily="18" charset="0"/>
              </a:rPr>
              <a:t>đại</a:t>
            </a:r>
            <a:r>
              <a:rPr lang="en-US" sz="1500" dirty="0">
                <a:effectLst/>
                <a:latin typeface="Times New Roman" panose="02020603050405020304" pitchFamily="18" charset="0"/>
                <a:ea typeface="Times New Roman" panose="02020603050405020304" pitchFamily="18" charset="0"/>
              </a:rPr>
              <a:t>, </a:t>
            </a:r>
            <a:r>
              <a:rPr lang="en-US" sz="1500" dirty="0" err="1">
                <a:effectLst/>
                <a:latin typeface="Times New Roman" panose="02020603050405020304" pitchFamily="18" charset="0"/>
                <a:ea typeface="Times New Roman" panose="02020603050405020304" pitchFamily="18" charset="0"/>
              </a:rPr>
              <a:t>kinh</a:t>
            </a:r>
            <a:r>
              <a:rPr lang="en-US" sz="1500" dirty="0">
                <a:effectLst/>
                <a:latin typeface="Times New Roman" panose="02020603050405020304" pitchFamily="18" charset="0"/>
                <a:ea typeface="Times New Roman" panose="02020603050405020304" pitchFamily="18" charset="0"/>
              </a:rPr>
              <a:t> </a:t>
            </a:r>
            <a:r>
              <a:rPr lang="en-US" sz="1500" dirty="0" err="1">
                <a:effectLst/>
                <a:latin typeface="Times New Roman" panose="02020603050405020304" pitchFamily="18" charset="0"/>
                <a:ea typeface="Times New Roman" panose="02020603050405020304" pitchFamily="18" charset="0"/>
              </a:rPr>
              <a:t>nghiệm</a:t>
            </a:r>
            <a:r>
              <a:rPr lang="en-US" sz="1500" dirty="0">
                <a:effectLst/>
                <a:latin typeface="Times New Roman" panose="02020603050405020304" pitchFamily="18" charset="0"/>
                <a:ea typeface="Times New Roman" panose="02020603050405020304" pitchFamily="18" charset="0"/>
              </a:rPr>
              <a:t> </a:t>
            </a:r>
            <a:r>
              <a:rPr lang="en-US" sz="1500" dirty="0" err="1">
                <a:effectLst/>
                <a:latin typeface="Times New Roman" panose="02020603050405020304" pitchFamily="18" charset="0"/>
                <a:ea typeface="Times New Roman" panose="02020603050405020304" pitchFamily="18" charset="0"/>
              </a:rPr>
              <a:t>thị</a:t>
            </a:r>
            <a:r>
              <a:rPr lang="en-US" sz="1500" dirty="0">
                <a:effectLst/>
                <a:latin typeface="Times New Roman" panose="02020603050405020304" pitchFamily="18" charset="0"/>
                <a:ea typeface="Times New Roman" panose="02020603050405020304" pitchFamily="18" charset="0"/>
              </a:rPr>
              <a:t> </a:t>
            </a:r>
            <a:r>
              <a:rPr lang="en-US" sz="1500" dirty="0" err="1">
                <a:effectLst/>
                <a:latin typeface="Times New Roman" panose="02020603050405020304" pitchFamily="18" charset="0"/>
                <a:ea typeface="Times New Roman" panose="02020603050405020304" pitchFamily="18" charset="0"/>
              </a:rPr>
              <a:t>trường</a:t>
            </a:r>
            <a:r>
              <a:rPr lang="en-US" sz="1500" dirty="0">
                <a:effectLst/>
                <a:latin typeface="Times New Roman" panose="02020603050405020304" pitchFamily="18" charset="0"/>
                <a:ea typeface="Times New Roman" panose="02020603050405020304" pitchFamily="18" charset="0"/>
              </a:rPr>
              <a:t> </a:t>
            </a:r>
            <a:r>
              <a:rPr lang="en-US" sz="1500" dirty="0" err="1">
                <a:effectLst/>
                <a:latin typeface="Times New Roman" panose="02020603050405020304" pitchFamily="18" charset="0"/>
                <a:ea typeface="Times New Roman" panose="02020603050405020304" pitchFamily="18" charset="0"/>
              </a:rPr>
              <a:t>cùng</a:t>
            </a:r>
            <a:r>
              <a:rPr lang="en-US" sz="1500" dirty="0">
                <a:effectLst/>
                <a:latin typeface="Times New Roman" panose="02020603050405020304" pitchFamily="18" charset="0"/>
                <a:ea typeface="Times New Roman" panose="02020603050405020304" pitchFamily="18" charset="0"/>
              </a:rPr>
              <a:t> </a:t>
            </a:r>
            <a:r>
              <a:rPr lang="en-US" sz="1500" dirty="0" err="1">
                <a:effectLst/>
                <a:latin typeface="Times New Roman" panose="02020603050405020304" pitchFamily="18" charset="0"/>
                <a:ea typeface="Times New Roman" panose="02020603050405020304" pitchFamily="18" charset="0"/>
              </a:rPr>
              <a:t>tiềm</a:t>
            </a:r>
            <a:r>
              <a:rPr lang="en-US" sz="1500" dirty="0">
                <a:effectLst/>
                <a:latin typeface="Times New Roman" panose="02020603050405020304" pitchFamily="18" charset="0"/>
                <a:ea typeface="Times New Roman" panose="02020603050405020304" pitchFamily="18" charset="0"/>
              </a:rPr>
              <a:t> </a:t>
            </a:r>
            <a:r>
              <a:rPr lang="en-US" sz="1500" dirty="0" err="1">
                <a:effectLst/>
                <a:latin typeface="Times New Roman" panose="02020603050405020304" pitchFamily="18" charset="0"/>
                <a:ea typeface="Times New Roman" panose="02020603050405020304" pitchFamily="18" charset="0"/>
              </a:rPr>
              <a:t>lực</a:t>
            </a:r>
            <a:r>
              <a:rPr lang="en-US" sz="1500" dirty="0">
                <a:effectLst/>
                <a:latin typeface="Times New Roman" panose="02020603050405020304" pitchFamily="18" charset="0"/>
                <a:ea typeface="Times New Roman" panose="02020603050405020304" pitchFamily="18" charset="0"/>
              </a:rPr>
              <a:t> </a:t>
            </a:r>
            <a:r>
              <a:rPr lang="en-US" sz="1500" dirty="0" err="1">
                <a:effectLst/>
                <a:latin typeface="Times New Roman" panose="02020603050405020304" pitchFamily="18" charset="0"/>
                <a:ea typeface="Times New Roman" panose="02020603050405020304" pitchFamily="18" charset="0"/>
              </a:rPr>
              <a:t>tài</a:t>
            </a:r>
            <a:r>
              <a:rPr lang="en-US" sz="1500" dirty="0">
                <a:effectLst/>
                <a:latin typeface="Times New Roman" panose="02020603050405020304" pitchFamily="18" charset="0"/>
                <a:ea typeface="Times New Roman" panose="02020603050405020304" pitchFamily="18" charset="0"/>
              </a:rPr>
              <a:t> </a:t>
            </a:r>
            <a:r>
              <a:rPr lang="en-US" sz="1500" dirty="0" err="1">
                <a:effectLst/>
                <a:latin typeface="Times New Roman" panose="02020603050405020304" pitchFamily="18" charset="0"/>
                <a:ea typeface="Times New Roman" panose="02020603050405020304" pitchFamily="18" charset="0"/>
              </a:rPr>
              <a:t>chính</a:t>
            </a:r>
            <a:r>
              <a:rPr lang="en-US" sz="1500" dirty="0">
                <a:effectLst/>
                <a:latin typeface="Times New Roman" panose="02020603050405020304" pitchFamily="18" charset="0"/>
                <a:ea typeface="Times New Roman" panose="02020603050405020304" pitchFamily="18" charset="0"/>
              </a:rPr>
              <a:t> </a:t>
            </a:r>
            <a:r>
              <a:rPr lang="en-US" sz="1500" dirty="0" err="1">
                <a:effectLst/>
                <a:latin typeface="Times New Roman" panose="02020603050405020304" pitchFamily="18" charset="0"/>
                <a:ea typeface="Times New Roman" panose="02020603050405020304" pitchFamily="18" charset="0"/>
              </a:rPr>
              <a:t>của</a:t>
            </a:r>
            <a:r>
              <a:rPr lang="en-US" sz="1500" dirty="0">
                <a:effectLst/>
                <a:latin typeface="Times New Roman" panose="02020603050405020304" pitchFamily="18" charset="0"/>
                <a:ea typeface="Times New Roman" panose="02020603050405020304" pitchFamily="18" charset="0"/>
              </a:rPr>
              <a:t> </a:t>
            </a:r>
            <a:r>
              <a:rPr lang="en-US" sz="1500" dirty="0" err="1">
                <a:effectLst/>
                <a:latin typeface="Times New Roman" panose="02020603050405020304" pitchFamily="18" charset="0"/>
                <a:ea typeface="Times New Roman" panose="02020603050405020304" pitchFamily="18" charset="0"/>
              </a:rPr>
              <a:t>các</a:t>
            </a:r>
            <a:r>
              <a:rPr lang="en-US" sz="1500" dirty="0">
                <a:effectLst/>
                <a:latin typeface="Times New Roman" panose="02020603050405020304" pitchFamily="18" charset="0"/>
                <a:ea typeface="Times New Roman" panose="02020603050405020304" pitchFamily="18" charset="0"/>
              </a:rPr>
              <a:t> </a:t>
            </a:r>
            <a:r>
              <a:rPr lang="en-US" sz="1500" dirty="0" err="1">
                <a:effectLst/>
                <a:latin typeface="Times New Roman" panose="02020603050405020304" pitchFamily="18" charset="0"/>
                <a:ea typeface="Times New Roman" panose="02020603050405020304" pitchFamily="18" charset="0"/>
              </a:rPr>
              <a:t>cổ</a:t>
            </a:r>
            <a:r>
              <a:rPr lang="en-US" sz="1500" dirty="0">
                <a:effectLst/>
                <a:latin typeface="Times New Roman" panose="02020603050405020304" pitchFamily="18" charset="0"/>
                <a:ea typeface="Times New Roman" panose="02020603050405020304" pitchFamily="18" charset="0"/>
              </a:rPr>
              <a:t> </a:t>
            </a:r>
            <a:r>
              <a:rPr lang="en-US" sz="1500" dirty="0" err="1">
                <a:effectLst/>
                <a:latin typeface="Times New Roman" panose="02020603050405020304" pitchFamily="18" charset="0"/>
                <a:ea typeface="Times New Roman" panose="02020603050405020304" pitchFamily="18" charset="0"/>
              </a:rPr>
              <a:t>đông</a:t>
            </a:r>
            <a:r>
              <a:rPr lang="en-US" sz="1500" dirty="0">
                <a:effectLst/>
                <a:latin typeface="Times New Roman" panose="02020603050405020304" pitchFamily="18" charset="0"/>
                <a:ea typeface="Times New Roman" panose="02020603050405020304" pitchFamily="18" charset="0"/>
              </a:rPr>
              <a:t> </a:t>
            </a:r>
            <a:r>
              <a:rPr lang="en-US" sz="1500" dirty="0" err="1">
                <a:effectLst/>
                <a:latin typeface="Times New Roman" panose="02020603050405020304" pitchFamily="18" charset="0"/>
                <a:ea typeface="Times New Roman" panose="02020603050405020304" pitchFamily="18" charset="0"/>
              </a:rPr>
              <a:t>chiến</a:t>
            </a:r>
            <a:r>
              <a:rPr lang="en-US" sz="1500" dirty="0">
                <a:effectLst/>
                <a:latin typeface="Times New Roman" panose="02020603050405020304" pitchFamily="18" charset="0"/>
                <a:ea typeface="Times New Roman" panose="02020603050405020304" pitchFamily="18" charset="0"/>
              </a:rPr>
              <a:t> </a:t>
            </a:r>
            <a:r>
              <a:rPr lang="en-US" sz="1500" dirty="0" err="1">
                <a:effectLst/>
                <a:latin typeface="Times New Roman" panose="02020603050405020304" pitchFamily="18" charset="0"/>
                <a:ea typeface="Times New Roman" panose="02020603050405020304" pitchFamily="18" charset="0"/>
              </a:rPr>
              <a:t>lược</a:t>
            </a:r>
            <a:r>
              <a:rPr lang="en-US" sz="1500" dirty="0">
                <a:effectLst/>
                <a:latin typeface="Times New Roman" panose="02020603050405020304" pitchFamily="18" charset="0"/>
                <a:ea typeface="Times New Roman" panose="02020603050405020304" pitchFamily="18" charset="0"/>
              </a:rPr>
              <a:t> bao </a:t>
            </a:r>
            <a:r>
              <a:rPr lang="en-US" sz="1500" dirty="0" err="1">
                <a:effectLst/>
                <a:latin typeface="Times New Roman" panose="02020603050405020304" pitchFamily="18" charset="0"/>
                <a:ea typeface="Times New Roman" panose="02020603050405020304" pitchFamily="18" charset="0"/>
              </a:rPr>
              <a:t>gồm</a:t>
            </a:r>
            <a:r>
              <a:rPr lang="en-US" sz="1500" dirty="0">
                <a:effectLst/>
                <a:latin typeface="Times New Roman" panose="02020603050405020304" pitchFamily="18" charset="0"/>
                <a:ea typeface="Times New Roman" panose="02020603050405020304" pitchFamily="18" charset="0"/>
              </a:rPr>
              <a:t>: </a:t>
            </a:r>
            <a:r>
              <a:rPr lang="en-US" sz="1500" dirty="0" err="1">
                <a:effectLst/>
                <a:latin typeface="Times New Roman" panose="02020603050405020304" pitchFamily="18" charset="0"/>
                <a:ea typeface="Times New Roman" panose="02020603050405020304" pitchFamily="18" charset="0"/>
              </a:rPr>
              <a:t>Tập</a:t>
            </a:r>
            <a:r>
              <a:rPr lang="en-US" sz="1500" dirty="0">
                <a:effectLst/>
                <a:latin typeface="Times New Roman" panose="02020603050405020304" pitchFamily="18" charset="0"/>
                <a:ea typeface="Times New Roman" panose="02020603050405020304" pitchFamily="18" charset="0"/>
              </a:rPr>
              <a:t> </a:t>
            </a:r>
            <a:r>
              <a:rPr lang="en-US" sz="1500" dirty="0" err="1">
                <a:effectLst/>
                <a:latin typeface="Times New Roman" panose="02020603050405020304" pitchFamily="18" charset="0"/>
                <a:ea typeface="Times New Roman" panose="02020603050405020304" pitchFamily="18" charset="0"/>
              </a:rPr>
              <a:t>đoàn</a:t>
            </a:r>
            <a:r>
              <a:rPr lang="en-US" sz="1500" dirty="0">
                <a:effectLst/>
                <a:latin typeface="Times New Roman" panose="02020603050405020304" pitchFamily="18" charset="0"/>
                <a:ea typeface="Times New Roman" panose="02020603050405020304" pitchFamily="18" charset="0"/>
              </a:rPr>
              <a:t> </a:t>
            </a:r>
            <a:r>
              <a:rPr lang="en-US" sz="1500" dirty="0" err="1">
                <a:effectLst/>
                <a:latin typeface="Times New Roman" panose="02020603050405020304" pitchFamily="18" charset="0"/>
                <a:ea typeface="Times New Roman" panose="02020603050405020304" pitchFamily="18" charset="0"/>
              </a:rPr>
              <a:t>Vàng</a:t>
            </a:r>
            <a:r>
              <a:rPr lang="en-US" sz="1500" dirty="0">
                <a:effectLst/>
                <a:latin typeface="Times New Roman" panose="02020603050405020304" pitchFamily="18" charset="0"/>
                <a:ea typeface="Times New Roman" panose="02020603050405020304" pitchFamily="18" charset="0"/>
              </a:rPr>
              <a:t> </a:t>
            </a:r>
            <a:r>
              <a:rPr lang="en-US" sz="1500" dirty="0" err="1">
                <a:effectLst/>
                <a:latin typeface="Times New Roman" panose="02020603050405020304" pitchFamily="18" charset="0"/>
                <a:ea typeface="Times New Roman" panose="02020603050405020304" pitchFamily="18" charset="0"/>
              </a:rPr>
              <a:t>bạc</a:t>
            </a:r>
            <a:r>
              <a:rPr lang="en-US" sz="1500" dirty="0">
                <a:effectLst/>
                <a:latin typeface="Times New Roman" panose="02020603050405020304" pitchFamily="18" charset="0"/>
                <a:ea typeface="Times New Roman" panose="02020603050405020304" pitchFamily="18" charset="0"/>
              </a:rPr>
              <a:t> </a:t>
            </a:r>
            <a:r>
              <a:rPr lang="en-US" sz="1500" dirty="0" err="1">
                <a:effectLst/>
                <a:latin typeface="Times New Roman" panose="02020603050405020304" pitchFamily="18" charset="0"/>
                <a:ea typeface="Times New Roman" panose="02020603050405020304" pitchFamily="18" charset="0"/>
              </a:rPr>
              <a:t>Đá</a:t>
            </a:r>
            <a:r>
              <a:rPr lang="en-US" sz="1500" dirty="0">
                <a:effectLst/>
                <a:latin typeface="Times New Roman" panose="02020603050405020304" pitchFamily="18" charset="0"/>
                <a:ea typeface="Times New Roman" panose="02020603050405020304" pitchFamily="18" charset="0"/>
              </a:rPr>
              <a:t> </a:t>
            </a:r>
            <a:r>
              <a:rPr lang="en-US" sz="1500" dirty="0" err="1">
                <a:effectLst/>
                <a:latin typeface="Times New Roman" panose="02020603050405020304" pitchFamily="18" charset="0"/>
                <a:ea typeface="Times New Roman" panose="02020603050405020304" pitchFamily="18" charset="0"/>
              </a:rPr>
              <a:t>quý</a:t>
            </a:r>
            <a:r>
              <a:rPr lang="en-US" sz="1500" dirty="0">
                <a:effectLst/>
                <a:latin typeface="Times New Roman" panose="02020603050405020304" pitchFamily="18" charset="0"/>
                <a:ea typeface="Times New Roman" panose="02020603050405020304" pitchFamily="18" charset="0"/>
              </a:rPr>
              <a:t> DOJI, </a:t>
            </a:r>
            <a:r>
              <a:rPr lang="en-US" sz="1500" dirty="0" err="1">
                <a:effectLst/>
                <a:latin typeface="Times New Roman" panose="02020603050405020304" pitchFamily="18" charset="0"/>
                <a:ea typeface="Times New Roman" panose="02020603050405020304" pitchFamily="18" charset="0"/>
              </a:rPr>
              <a:t>Tập</a:t>
            </a:r>
            <a:r>
              <a:rPr lang="en-US" sz="1500" dirty="0">
                <a:effectLst/>
                <a:latin typeface="Times New Roman" panose="02020603050405020304" pitchFamily="18" charset="0"/>
                <a:ea typeface="Times New Roman" panose="02020603050405020304" pitchFamily="18" charset="0"/>
              </a:rPr>
              <a:t> </a:t>
            </a:r>
            <a:r>
              <a:rPr lang="en-US" sz="1500" dirty="0" err="1">
                <a:effectLst/>
                <a:latin typeface="Times New Roman" panose="02020603050405020304" pitchFamily="18" charset="0"/>
                <a:ea typeface="Times New Roman" panose="02020603050405020304" pitchFamily="18" charset="0"/>
              </a:rPr>
              <a:t>đoàn</a:t>
            </a:r>
            <a:r>
              <a:rPr lang="en-US" sz="1500" dirty="0">
                <a:effectLst/>
                <a:latin typeface="Times New Roman" panose="02020603050405020304" pitchFamily="18" charset="0"/>
                <a:ea typeface="Times New Roman" panose="02020603050405020304" pitchFamily="18" charset="0"/>
              </a:rPr>
              <a:t> </a:t>
            </a:r>
            <a:r>
              <a:rPr lang="en-US" sz="1500" dirty="0" err="1">
                <a:effectLst/>
                <a:latin typeface="Times New Roman" panose="02020603050405020304" pitchFamily="18" charset="0"/>
                <a:ea typeface="Times New Roman" panose="02020603050405020304" pitchFamily="18" charset="0"/>
              </a:rPr>
              <a:t>Công</a:t>
            </a:r>
            <a:r>
              <a:rPr lang="en-US" sz="1500" dirty="0">
                <a:effectLst/>
                <a:latin typeface="Times New Roman" panose="02020603050405020304" pitchFamily="18" charset="0"/>
                <a:ea typeface="Times New Roman" panose="02020603050405020304" pitchFamily="18" charset="0"/>
              </a:rPr>
              <a:t> </a:t>
            </a:r>
            <a:r>
              <a:rPr lang="en-US" sz="1500" dirty="0" err="1">
                <a:effectLst/>
                <a:latin typeface="Times New Roman" panose="02020603050405020304" pitchFamily="18" charset="0"/>
                <a:ea typeface="Times New Roman" panose="02020603050405020304" pitchFamily="18" charset="0"/>
              </a:rPr>
              <a:t>nghệ</a:t>
            </a:r>
            <a:r>
              <a:rPr lang="en-US" sz="1500" dirty="0">
                <a:effectLst/>
                <a:latin typeface="Times New Roman" panose="02020603050405020304" pitchFamily="18" charset="0"/>
                <a:ea typeface="Times New Roman" panose="02020603050405020304" pitchFamily="18" charset="0"/>
              </a:rPr>
              <a:t> FPT, </a:t>
            </a:r>
            <a:r>
              <a:rPr lang="en-US" sz="1500" dirty="0" err="1">
                <a:effectLst/>
                <a:latin typeface="Times New Roman" panose="02020603050405020304" pitchFamily="18" charset="0"/>
                <a:ea typeface="Times New Roman" panose="02020603050405020304" pitchFamily="18" charset="0"/>
              </a:rPr>
              <a:t>Công</a:t>
            </a:r>
            <a:r>
              <a:rPr lang="en-US" sz="1500" dirty="0">
                <a:effectLst/>
                <a:latin typeface="Times New Roman" panose="02020603050405020304" pitchFamily="18" charset="0"/>
                <a:ea typeface="Times New Roman" panose="02020603050405020304" pitchFamily="18" charset="0"/>
              </a:rPr>
              <a:t> ty </a:t>
            </a:r>
            <a:r>
              <a:rPr lang="en-US" sz="1500" dirty="0" err="1">
                <a:effectLst/>
                <a:latin typeface="Times New Roman" panose="02020603050405020304" pitchFamily="18" charset="0"/>
                <a:ea typeface="Times New Roman" panose="02020603050405020304" pitchFamily="18" charset="0"/>
              </a:rPr>
              <a:t>Tài</a:t>
            </a:r>
            <a:r>
              <a:rPr lang="en-US" sz="1500" dirty="0">
                <a:effectLst/>
                <a:latin typeface="Times New Roman" panose="02020603050405020304" pitchFamily="18" charset="0"/>
                <a:ea typeface="Times New Roman" panose="02020603050405020304" pitchFamily="18" charset="0"/>
              </a:rPr>
              <a:t> </a:t>
            </a:r>
            <a:r>
              <a:rPr lang="en-US" sz="1500" dirty="0" err="1">
                <a:effectLst/>
                <a:latin typeface="Times New Roman" panose="02020603050405020304" pitchFamily="18" charset="0"/>
                <a:ea typeface="Times New Roman" panose="02020603050405020304" pitchFamily="18" charset="0"/>
              </a:rPr>
              <a:t>chính</a:t>
            </a:r>
            <a:r>
              <a:rPr lang="en-US" sz="1500" dirty="0">
                <a:effectLst/>
                <a:latin typeface="Times New Roman" panose="02020603050405020304" pitchFamily="18" charset="0"/>
                <a:ea typeface="Times New Roman" panose="02020603050405020304" pitchFamily="18" charset="0"/>
              </a:rPr>
              <a:t> </a:t>
            </a:r>
            <a:r>
              <a:rPr lang="en-US" sz="1500" dirty="0" err="1">
                <a:effectLst/>
                <a:latin typeface="Times New Roman" panose="02020603050405020304" pitchFamily="18" charset="0"/>
                <a:ea typeface="Times New Roman" panose="02020603050405020304" pitchFamily="18" charset="0"/>
              </a:rPr>
              <a:t>quốc</a:t>
            </a:r>
            <a:r>
              <a:rPr lang="en-US" sz="1500" dirty="0">
                <a:effectLst/>
                <a:latin typeface="Times New Roman" panose="02020603050405020304" pitchFamily="18" charset="0"/>
                <a:ea typeface="Times New Roman" panose="02020603050405020304" pitchFamily="18" charset="0"/>
              </a:rPr>
              <a:t> </a:t>
            </a:r>
            <a:r>
              <a:rPr lang="en-US" sz="1500" dirty="0" err="1">
                <a:effectLst/>
                <a:latin typeface="Times New Roman" panose="02020603050405020304" pitchFamily="18" charset="0"/>
                <a:ea typeface="Times New Roman" panose="02020603050405020304" pitchFamily="18" charset="0"/>
              </a:rPr>
              <a:t>tê</a:t>
            </a:r>
            <a:r>
              <a:rPr lang="en-US" sz="1500" dirty="0">
                <a:effectLst/>
                <a:latin typeface="Times New Roman" panose="02020603050405020304" pitchFamily="18" charset="0"/>
                <a:ea typeface="Times New Roman" panose="02020603050405020304" pitchFamily="18" charset="0"/>
              </a:rPr>
              <a:t>́( IFC), </a:t>
            </a:r>
            <a:r>
              <a:rPr lang="en-US" sz="1500" dirty="0" err="1">
                <a:effectLst/>
                <a:latin typeface="Times New Roman" panose="02020603050405020304" pitchFamily="18" charset="0"/>
                <a:ea typeface="Times New Roman" panose="02020603050405020304" pitchFamily="18" charset="0"/>
              </a:rPr>
              <a:t>Tổng</a:t>
            </a:r>
            <a:r>
              <a:rPr lang="en-US" sz="1500" dirty="0">
                <a:effectLst/>
                <a:latin typeface="Times New Roman" panose="02020603050405020304" pitchFamily="18" charset="0"/>
                <a:ea typeface="Times New Roman" panose="02020603050405020304" pitchFamily="18" charset="0"/>
              </a:rPr>
              <a:t> </a:t>
            </a:r>
            <a:r>
              <a:rPr lang="en-US" sz="1500" dirty="0" err="1">
                <a:effectLst/>
                <a:latin typeface="Times New Roman" panose="02020603050405020304" pitchFamily="18" charset="0"/>
                <a:ea typeface="Times New Roman" panose="02020603050405020304" pitchFamily="18" charset="0"/>
              </a:rPr>
              <a:t>công</a:t>
            </a:r>
            <a:r>
              <a:rPr lang="en-US" sz="1500" dirty="0">
                <a:effectLst/>
                <a:latin typeface="Times New Roman" panose="02020603050405020304" pitchFamily="18" charset="0"/>
                <a:ea typeface="Times New Roman" panose="02020603050405020304" pitchFamily="18" charset="0"/>
              </a:rPr>
              <a:t> ty </a:t>
            </a:r>
            <a:r>
              <a:rPr lang="en-US" sz="1500" dirty="0" err="1">
                <a:effectLst/>
                <a:latin typeface="Times New Roman" panose="02020603050405020304" pitchFamily="18" charset="0"/>
                <a:ea typeface="Times New Roman" panose="02020603050405020304" pitchFamily="18" charset="0"/>
              </a:rPr>
              <a:t>Tái</a:t>
            </a:r>
            <a:r>
              <a:rPr lang="en-US" sz="1500" dirty="0">
                <a:effectLst/>
                <a:latin typeface="Times New Roman" panose="02020603050405020304" pitchFamily="18" charset="0"/>
                <a:ea typeface="Times New Roman" panose="02020603050405020304" pitchFamily="18" charset="0"/>
              </a:rPr>
              <a:t> </a:t>
            </a:r>
            <a:r>
              <a:rPr lang="en-US" sz="1500" dirty="0" err="1">
                <a:effectLst/>
                <a:latin typeface="Times New Roman" panose="02020603050405020304" pitchFamily="18" charset="0"/>
                <a:ea typeface="Times New Roman" panose="02020603050405020304" pitchFamily="18" charset="0"/>
              </a:rPr>
              <a:t>bảo</a:t>
            </a:r>
            <a:r>
              <a:rPr lang="en-US" sz="1500" dirty="0">
                <a:effectLst/>
                <a:latin typeface="Times New Roman" panose="02020603050405020304" pitchFamily="18" charset="0"/>
                <a:ea typeface="Times New Roman" panose="02020603050405020304" pitchFamily="18" charset="0"/>
              </a:rPr>
              <a:t> </a:t>
            </a:r>
            <a:r>
              <a:rPr lang="en-US" sz="1500" dirty="0" err="1">
                <a:effectLst/>
                <a:latin typeface="Times New Roman" panose="02020603050405020304" pitchFamily="18" charset="0"/>
                <a:ea typeface="Times New Roman" panose="02020603050405020304" pitchFamily="18" charset="0"/>
              </a:rPr>
              <a:t>hiểm</a:t>
            </a:r>
            <a:r>
              <a:rPr lang="en-US" sz="1500" dirty="0">
                <a:effectLst/>
                <a:latin typeface="Times New Roman" panose="02020603050405020304" pitchFamily="18" charset="0"/>
                <a:ea typeface="Times New Roman" panose="02020603050405020304" pitchFamily="18" charset="0"/>
              </a:rPr>
              <a:t> </a:t>
            </a:r>
            <a:r>
              <a:rPr lang="en-US" sz="1500" dirty="0" err="1">
                <a:effectLst/>
                <a:latin typeface="Times New Roman" panose="02020603050405020304" pitchFamily="18" charset="0"/>
                <a:ea typeface="Times New Roman" panose="02020603050405020304" pitchFamily="18" charset="0"/>
              </a:rPr>
              <a:t>Việt</a:t>
            </a:r>
            <a:r>
              <a:rPr lang="en-US" sz="1500" dirty="0">
                <a:effectLst/>
                <a:latin typeface="Times New Roman" panose="02020603050405020304" pitchFamily="18" charset="0"/>
                <a:ea typeface="Times New Roman" panose="02020603050405020304" pitchFamily="18" charset="0"/>
              </a:rPr>
              <a:t> Nam (</a:t>
            </a:r>
            <a:r>
              <a:rPr lang="en-US" sz="1500" dirty="0" err="1">
                <a:effectLst/>
                <a:latin typeface="Times New Roman" panose="02020603050405020304" pitchFamily="18" charset="0"/>
                <a:ea typeface="Times New Roman" panose="02020603050405020304" pitchFamily="18" charset="0"/>
              </a:rPr>
              <a:t>Vinare</a:t>
            </a:r>
            <a:r>
              <a:rPr lang="en-US" sz="1500" dirty="0">
                <a:effectLst/>
                <a:latin typeface="Times New Roman" panose="02020603050405020304" pitchFamily="18" charset="0"/>
                <a:ea typeface="Times New Roman" panose="02020603050405020304" pitchFamily="18" charset="0"/>
              </a:rPr>
              <a:t>) </a:t>
            </a:r>
            <a:r>
              <a:rPr lang="en-US" sz="1500" dirty="0" err="1">
                <a:effectLst/>
                <a:latin typeface="Times New Roman" panose="02020603050405020304" pitchFamily="18" charset="0"/>
                <a:ea typeface="Times New Roman" panose="02020603050405020304" pitchFamily="18" charset="0"/>
              </a:rPr>
              <a:t>và</a:t>
            </a:r>
            <a:r>
              <a:rPr lang="en-US" sz="1500" dirty="0">
                <a:effectLst/>
                <a:latin typeface="Times New Roman" panose="02020603050405020304" pitchFamily="18" charset="0"/>
                <a:ea typeface="Times New Roman" panose="02020603050405020304" pitchFamily="18" charset="0"/>
              </a:rPr>
              <a:t> </a:t>
            </a:r>
            <a:r>
              <a:rPr lang="en-US" sz="1500" dirty="0" err="1">
                <a:effectLst/>
                <a:latin typeface="Times New Roman" panose="02020603050405020304" pitchFamily="18" charset="0"/>
                <a:ea typeface="Times New Roman" panose="02020603050405020304" pitchFamily="18" charset="0"/>
              </a:rPr>
              <a:t>Tập</a:t>
            </a:r>
            <a:r>
              <a:rPr lang="en-US" sz="1500" dirty="0">
                <a:effectLst/>
                <a:latin typeface="Times New Roman" panose="02020603050405020304" pitchFamily="18" charset="0"/>
                <a:ea typeface="Times New Roman" panose="02020603050405020304" pitchFamily="18" charset="0"/>
              </a:rPr>
              <a:t> </a:t>
            </a:r>
            <a:r>
              <a:rPr lang="en-US" sz="1500" dirty="0" err="1">
                <a:effectLst/>
                <a:latin typeface="Times New Roman" panose="02020603050405020304" pitchFamily="18" charset="0"/>
                <a:ea typeface="Times New Roman" panose="02020603050405020304" pitchFamily="18" charset="0"/>
              </a:rPr>
              <a:t>đoàn</a:t>
            </a:r>
            <a:r>
              <a:rPr lang="en-US" sz="1500" dirty="0">
                <a:effectLst/>
                <a:latin typeface="Times New Roman" panose="02020603050405020304" pitchFamily="18" charset="0"/>
                <a:ea typeface="Times New Roman" panose="02020603050405020304" pitchFamily="18" charset="0"/>
              </a:rPr>
              <a:t> </a:t>
            </a:r>
            <a:r>
              <a:rPr lang="en-US" sz="1500" dirty="0" err="1">
                <a:effectLst/>
                <a:latin typeface="Times New Roman" panose="02020603050405020304" pitchFamily="18" charset="0"/>
                <a:ea typeface="Times New Roman" panose="02020603050405020304" pitchFamily="18" charset="0"/>
              </a:rPr>
              <a:t>Tài</a:t>
            </a:r>
            <a:r>
              <a:rPr lang="en-US" sz="1500" dirty="0">
                <a:effectLst/>
                <a:latin typeface="Times New Roman" panose="02020603050405020304" pitchFamily="18" charset="0"/>
                <a:ea typeface="Times New Roman" panose="02020603050405020304" pitchFamily="18" charset="0"/>
              </a:rPr>
              <a:t> </a:t>
            </a:r>
            <a:r>
              <a:rPr lang="en-US" sz="1500" dirty="0" err="1">
                <a:effectLst/>
                <a:latin typeface="Times New Roman" panose="02020603050405020304" pitchFamily="18" charset="0"/>
                <a:ea typeface="Times New Roman" panose="02020603050405020304" pitchFamily="18" charset="0"/>
              </a:rPr>
              <a:t>chính</a:t>
            </a:r>
            <a:r>
              <a:rPr lang="en-US" sz="1500" dirty="0">
                <a:effectLst/>
                <a:latin typeface="Times New Roman" panose="02020603050405020304" pitchFamily="18" charset="0"/>
                <a:ea typeface="Times New Roman" panose="02020603050405020304" pitchFamily="18" charset="0"/>
              </a:rPr>
              <a:t> SBI Ven Holding Pte. </a:t>
            </a:r>
            <a:r>
              <a:rPr lang="en-US" sz="1500" dirty="0" err="1">
                <a:effectLst/>
                <a:latin typeface="Times New Roman" panose="02020603050405020304" pitchFamily="18" charset="0"/>
                <a:ea typeface="Times New Roman" panose="02020603050405020304" pitchFamily="18" charset="0"/>
              </a:rPr>
              <a:t>Ltd.,Singapore</a:t>
            </a:r>
            <a:r>
              <a:rPr lang="en-US" sz="1500" dirty="0">
                <a:effectLst/>
                <a:latin typeface="Times New Roman" panose="02020603050405020304" pitchFamily="18" charset="0"/>
                <a:ea typeface="Times New Roman" panose="02020603050405020304" pitchFamily="18" charset="0"/>
              </a:rPr>
              <a:t>.</a:t>
            </a:r>
            <a:endParaRPr lang="vi-VN" sz="1500" dirty="0">
              <a:solidFill>
                <a:schemeClr val="tx1">
                  <a:lumMod val="85000"/>
                  <a:lumOff val="15000"/>
                </a:schemeClr>
              </a:solidFill>
              <a:latin typeface="Times New Roman" panose="02020603050405020304" pitchFamily="18" charset="0"/>
              <a:ea typeface="Roboto Slab Light"/>
              <a:cs typeface="Times New Roman" panose="02020603050405020304" pitchFamily="18" charset="0"/>
              <a:sym typeface="Roboto Slab Light"/>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548"/>
        <p:cNvGrpSpPr/>
        <p:nvPr/>
      </p:nvGrpSpPr>
      <p:grpSpPr>
        <a:xfrm>
          <a:off x="0" y="0"/>
          <a:ext cx="0" cy="0"/>
          <a:chOff x="0" y="0"/>
          <a:chExt cx="0" cy="0"/>
        </a:xfrm>
      </p:grpSpPr>
      <p:sp>
        <p:nvSpPr>
          <p:cNvPr id="2550" name="Google Shape;2550;p24"/>
          <p:cNvSpPr txBox="1">
            <a:spLocks noGrp="1"/>
          </p:cNvSpPr>
          <p:nvPr>
            <p:ph type="subTitle" idx="1"/>
          </p:nvPr>
        </p:nvSpPr>
        <p:spPr>
          <a:xfrm>
            <a:off x="634946" y="3496192"/>
            <a:ext cx="8470604" cy="1839170"/>
          </a:xfrm>
          <a:prstGeom prst="rect">
            <a:avLst/>
          </a:prstGeom>
        </p:spPr>
        <p:txBody>
          <a:bodyPr spcFirstLastPara="1" wrap="square" lIns="90000" tIns="91425" rIns="91425" bIns="91425" anchor="t" anchorCtr="0">
            <a:noAutofit/>
          </a:bodyPr>
          <a:lstStyle/>
          <a:p>
            <a:pPr marL="0" marR="0" indent="457200" algn="just">
              <a:lnSpc>
                <a:spcPct val="150000"/>
              </a:lnSpc>
              <a:spcBef>
                <a:spcPts val="0"/>
              </a:spcBef>
              <a:spcAft>
                <a:spcPts val="0"/>
              </a:spcAft>
            </a:pPr>
            <a:r>
              <a:rPr lang="en-US" sz="1500" dirty="0">
                <a:effectLst/>
                <a:latin typeface="Times New Roman" panose="02020603050405020304" pitchFamily="18" charset="0"/>
                <a:ea typeface="Times New Roman" panose="02020603050405020304" pitchFamily="18" charset="0"/>
              </a:rPr>
              <a:t>Chi </a:t>
            </a:r>
            <a:r>
              <a:rPr lang="en-US" sz="1500" dirty="0" err="1">
                <a:effectLst/>
                <a:latin typeface="Times New Roman" panose="02020603050405020304" pitchFamily="18" charset="0"/>
                <a:ea typeface="Times New Roman" panose="02020603050405020304" pitchFamily="18" charset="0"/>
              </a:rPr>
              <a:t>nhánh</a:t>
            </a:r>
            <a:r>
              <a:rPr lang="en-US" sz="1500" dirty="0">
                <a:effectLst/>
                <a:latin typeface="Times New Roman" panose="02020603050405020304" pitchFamily="18" charset="0"/>
                <a:ea typeface="Times New Roman" panose="02020603050405020304" pitchFamily="18" charset="0"/>
              </a:rPr>
              <a:t> </a:t>
            </a:r>
            <a:r>
              <a:rPr lang="en-US" sz="1500" dirty="0" err="1">
                <a:effectLst/>
                <a:latin typeface="Times New Roman" panose="02020603050405020304" pitchFamily="18" charset="0"/>
                <a:ea typeface="Times New Roman" panose="02020603050405020304" pitchFamily="18" charset="0"/>
              </a:rPr>
              <a:t>Ngân</a:t>
            </a:r>
            <a:r>
              <a:rPr lang="en-US" sz="1500" dirty="0">
                <a:effectLst/>
                <a:latin typeface="Times New Roman" panose="02020603050405020304" pitchFamily="18" charset="0"/>
                <a:ea typeface="Times New Roman" panose="02020603050405020304" pitchFamily="18" charset="0"/>
              </a:rPr>
              <a:t> </a:t>
            </a:r>
            <a:r>
              <a:rPr lang="en-US" sz="1500" dirty="0" err="1">
                <a:effectLst/>
                <a:latin typeface="Times New Roman" panose="02020603050405020304" pitchFamily="18" charset="0"/>
                <a:ea typeface="Times New Roman" panose="02020603050405020304" pitchFamily="18" charset="0"/>
              </a:rPr>
              <a:t>hàng</a:t>
            </a:r>
            <a:r>
              <a:rPr lang="en-US" sz="1500" dirty="0">
                <a:effectLst/>
                <a:latin typeface="Times New Roman" panose="02020603050405020304" pitchFamily="18" charset="0"/>
                <a:ea typeface="Times New Roman" panose="02020603050405020304" pitchFamily="18" charset="0"/>
              </a:rPr>
              <a:t> </a:t>
            </a:r>
            <a:r>
              <a:rPr lang="en-US" sz="1500" dirty="0" err="1">
                <a:effectLst/>
                <a:latin typeface="Times New Roman" panose="02020603050405020304" pitchFamily="18" charset="0"/>
                <a:ea typeface="Times New Roman" panose="02020603050405020304" pitchFamily="18" charset="0"/>
              </a:rPr>
              <a:t>gồm</a:t>
            </a:r>
            <a:r>
              <a:rPr lang="en-US" sz="1500" dirty="0">
                <a:effectLst/>
                <a:latin typeface="Times New Roman" panose="02020603050405020304" pitchFamily="18" charset="0"/>
                <a:ea typeface="Times New Roman" panose="02020603050405020304" pitchFamily="18" charset="0"/>
              </a:rPr>
              <a:t> </a:t>
            </a:r>
            <a:r>
              <a:rPr lang="en-US" sz="1500" dirty="0" err="1">
                <a:effectLst/>
                <a:latin typeface="Times New Roman" panose="02020603050405020304" pitchFamily="18" charset="0"/>
                <a:ea typeface="Times New Roman" panose="02020603050405020304" pitchFamily="18" charset="0"/>
              </a:rPr>
              <a:t>có</a:t>
            </a:r>
            <a:r>
              <a:rPr lang="en-US" sz="1500" dirty="0">
                <a:effectLst/>
                <a:latin typeface="Times New Roman" panose="02020603050405020304" pitchFamily="18" charset="0"/>
                <a:ea typeface="Times New Roman" panose="02020603050405020304" pitchFamily="18" charset="0"/>
              </a:rPr>
              <a:t> 3 </a:t>
            </a:r>
            <a:r>
              <a:rPr lang="en-US" sz="1500" dirty="0" err="1">
                <a:effectLst/>
                <a:latin typeface="Times New Roman" panose="02020603050405020304" pitchFamily="18" charset="0"/>
                <a:ea typeface="Times New Roman" panose="02020603050405020304" pitchFamily="18" charset="0"/>
              </a:rPr>
              <a:t>tầng</a:t>
            </a:r>
            <a:r>
              <a:rPr lang="en-US" sz="1500" dirty="0">
                <a:effectLst/>
                <a:latin typeface="Times New Roman" panose="02020603050405020304" pitchFamily="18" charset="0"/>
                <a:ea typeface="Times New Roman" panose="02020603050405020304" pitchFamily="18" charset="0"/>
              </a:rPr>
              <a:t>:</a:t>
            </a:r>
          </a:p>
          <a:p>
            <a:pPr marL="1257300" lvl="2" indent="-342900" algn="just">
              <a:lnSpc>
                <a:spcPct val="150000"/>
              </a:lnSpc>
              <a:buFont typeface="Symbol" panose="05050102010706020507" pitchFamily="18" charset="2"/>
              <a:buChar char=""/>
            </a:pPr>
            <a:r>
              <a:rPr lang="en-US" sz="1500" dirty="0" err="1">
                <a:effectLst/>
                <a:latin typeface="Times New Roman" panose="02020603050405020304" pitchFamily="18" charset="0"/>
                <a:ea typeface="Times New Roman" panose="02020603050405020304" pitchFamily="18" charset="0"/>
              </a:rPr>
              <a:t>Tầng</a:t>
            </a:r>
            <a:r>
              <a:rPr lang="en-US" sz="1500" dirty="0">
                <a:effectLst/>
                <a:latin typeface="Times New Roman" panose="02020603050405020304" pitchFamily="18" charset="0"/>
                <a:ea typeface="Times New Roman" panose="02020603050405020304" pitchFamily="18" charset="0"/>
              </a:rPr>
              <a:t> 1 </a:t>
            </a:r>
            <a:r>
              <a:rPr lang="en-US" sz="1500" dirty="0" err="1">
                <a:effectLst/>
                <a:latin typeface="Times New Roman" panose="02020603050405020304" pitchFamily="18" charset="0"/>
                <a:ea typeface="Times New Roman" panose="02020603050405020304" pitchFamily="18" charset="0"/>
              </a:rPr>
              <a:t>là</a:t>
            </a:r>
            <a:r>
              <a:rPr lang="en-US" sz="1500" dirty="0">
                <a:effectLst/>
                <a:latin typeface="Times New Roman" panose="02020603050405020304" pitchFamily="18" charset="0"/>
                <a:ea typeface="Times New Roman" panose="02020603050405020304" pitchFamily="18" charset="0"/>
              </a:rPr>
              <a:t> </a:t>
            </a:r>
            <a:r>
              <a:rPr lang="en-US" sz="1500" dirty="0" err="1">
                <a:effectLst/>
                <a:latin typeface="Times New Roman" panose="02020603050405020304" pitchFamily="18" charset="0"/>
                <a:ea typeface="Times New Roman" panose="02020603050405020304" pitchFamily="18" charset="0"/>
              </a:rPr>
              <a:t>phòng</a:t>
            </a:r>
            <a:r>
              <a:rPr lang="en-US" sz="1500" dirty="0">
                <a:effectLst/>
                <a:latin typeface="Times New Roman" panose="02020603050405020304" pitchFamily="18" charset="0"/>
                <a:ea typeface="Times New Roman" panose="02020603050405020304" pitchFamily="18" charset="0"/>
              </a:rPr>
              <a:t> ban Reception, </a:t>
            </a:r>
            <a:r>
              <a:rPr lang="en-US" sz="1500" dirty="0" err="1">
                <a:effectLst/>
                <a:latin typeface="Times New Roman" panose="02020603050405020304" pitchFamily="18" charset="0"/>
                <a:ea typeface="Times New Roman" panose="02020603050405020304" pitchFamily="18" charset="0"/>
              </a:rPr>
              <a:t>phòng</a:t>
            </a:r>
            <a:r>
              <a:rPr lang="en-US" sz="1500" dirty="0">
                <a:effectLst/>
                <a:latin typeface="Times New Roman" panose="02020603050405020304" pitchFamily="18" charset="0"/>
                <a:ea typeface="Times New Roman" panose="02020603050405020304" pitchFamily="18" charset="0"/>
              </a:rPr>
              <a:t> ban Transaction, </a:t>
            </a:r>
            <a:r>
              <a:rPr lang="en-US" sz="1500" dirty="0" err="1">
                <a:effectLst/>
                <a:latin typeface="Times New Roman" panose="02020603050405020304" pitchFamily="18" charset="0"/>
                <a:ea typeface="Times New Roman" panose="02020603050405020304" pitchFamily="18" charset="0"/>
              </a:rPr>
              <a:t>phòng</a:t>
            </a:r>
            <a:r>
              <a:rPr lang="en-US" sz="1500" dirty="0">
                <a:effectLst/>
                <a:latin typeface="Times New Roman" panose="02020603050405020304" pitchFamily="18" charset="0"/>
                <a:ea typeface="Times New Roman" panose="02020603050405020304" pitchFamily="18" charset="0"/>
              </a:rPr>
              <a:t> ban Logistic.</a:t>
            </a:r>
          </a:p>
          <a:p>
            <a:pPr marL="1257300" lvl="2" indent="-342900" algn="just">
              <a:lnSpc>
                <a:spcPct val="150000"/>
              </a:lnSpc>
              <a:buFont typeface="Symbol" panose="05050102010706020507" pitchFamily="18" charset="2"/>
              <a:buChar char=""/>
            </a:pPr>
            <a:r>
              <a:rPr lang="en-US" sz="1500" dirty="0" err="1">
                <a:effectLst/>
                <a:latin typeface="Times New Roman" panose="02020603050405020304" pitchFamily="18" charset="0"/>
                <a:ea typeface="Times New Roman" panose="02020603050405020304" pitchFamily="18" charset="0"/>
              </a:rPr>
              <a:t>Tầng</a:t>
            </a:r>
            <a:r>
              <a:rPr lang="en-US" sz="1500" dirty="0">
                <a:effectLst/>
                <a:latin typeface="Times New Roman" panose="02020603050405020304" pitchFamily="18" charset="0"/>
                <a:ea typeface="Times New Roman" panose="02020603050405020304" pitchFamily="18" charset="0"/>
              </a:rPr>
              <a:t> 2 </a:t>
            </a:r>
            <a:r>
              <a:rPr lang="en-US" sz="1500" dirty="0" err="1">
                <a:effectLst/>
                <a:latin typeface="Times New Roman" panose="02020603050405020304" pitchFamily="18" charset="0"/>
                <a:ea typeface="Times New Roman" panose="02020603050405020304" pitchFamily="18" charset="0"/>
              </a:rPr>
              <a:t>là</a:t>
            </a:r>
            <a:r>
              <a:rPr lang="en-US" sz="1500" dirty="0">
                <a:effectLst/>
                <a:latin typeface="Times New Roman" panose="02020603050405020304" pitchFamily="18" charset="0"/>
                <a:ea typeface="Times New Roman" panose="02020603050405020304" pitchFamily="18" charset="0"/>
              </a:rPr>
              <a:t> </a:t>
            </a:r>
            <a:r>
              <a:rPr lang="en-US" sz="1500" dirty="0" err="1">
                <a:effectLst/>
                <a:latin typeface="Times New Roman" panose="02020603050405020304" pitchFamily="18" charset="0"/>
                <a:ea typeface="Times New Roman" panose="02020603050405020304" pitchFamily="18" charset="0"/>
              </a:rPr>
              <a:t>phòng</a:t>
            </a:r>
            <a:r>
              <a:rPr lang="en-US" sz="1500" dirty="0">
                <a:effectLst/>
                <a:latin typeface="Times New Roman" panose="02020603050405020304" pitchFamily="18" charset="0"/>
                <a:ea typeface="Times New Roman" panose="02020603050405020304" pitchFamily="18" charset="0"/>
              </a:rPr>
              <a:t> ban Accounting, </a:t>
            </a:r>
            <a:r>
              <a:rPr lang="en-US" sz="1500" dirty="0" err="1">
                <a:effectLst/>
                <a:latin typeface="Times New Roman" panose="02020603050405020304" pitchFamily="18" charset="0"/>
                <a:ea typeface="Times New Roman" panose="02020603050405020304" pitchFamily="18" charset="0"/>
              </a:rPr>
              <a:t>phòng</a:t>
            </a:r>
            <a:r>
              <a:rPr lang="en-US" sz="1500" dirty="0">
                <a:effectLst/>
                <a:latin typeface="Times New Roman" panose="02020603050405020304" pitchFamily="18" charset="0"/>
                <a:ea typeface="Times New Roman" panose="02020603050405020304" pitchFamily="18" charset="0"/>
              </a:rPr>
              <a:t> ban Finance, </a:t>
            </a:r>
            <a:r>
              <a:rPr lang="en-US" sz="1500" dirty="0" err="1">
                <a:effectLst/>
                <a:latin typeface="Times New Roman" panose="02020603050405020304" pitchFamily="18" charset="0"/>
                <a:ea typeface="Times New Roman" panose="02020603050405020304" pitchFamily="18" charset="0"/>
              </a:rPr>
              <a:t>phòng</a:t>
            </a:r>
            <a:r>
              <a:rPr lang="en-US" sz="1500" dirty="0">
                <a:effectLst/>
                <a:latin typeface="Times New Roman" panose="02020603050405020304" pitchFamily="18" charset="0"/>
                <a:ea typeface="Times New Roman" panose="02020603050405020304" pitchFamily="18" charset="0"/>
              </a:rPr>
              <a:t> ban Marketing.</a:t>
            </a:r>
          </a:p>
          <a:p>
            <a:pPr marL="1257300" lvl="2" indent="-342900" algn="just">
              <a:lnSpc>
                <a:spcPct val="150000"/>
              </a:lnSpc>
              <a:buFont typeface="Symbol" panose="05050102010706020507" pitchFamily="18" charset="2"/>
              <a:buChar char=""/>
            </a:pPr>
            <a:r>
              <a:rPr lang="en-US" sz="1500" dirty="0" err="1">
                <a:effectLst/>
                <a:latin typeface="Times New Roman" panose="02020603050405020304" pitchFamily="18" charset="0"/>
                <a:ea typeface="Times New Roman" panose="02020603050405020304" pitchFamily="18" charset="0"/>
              </a:rPr>
              <a:t>Tầng</a:t>
            </a:r>
            <a:r>
              <a:rPr lang="en-US" sz="1500" dirty="0">
                <a:effectLst/>
                <a:latin typeface="Times New Roman" panose="02020603050405020304" pitchFamily="18" charset="0"/>
                <a:ea typeface="Times New Roman" panose="02020603050405020304" pitchFamily="18" charset="0"/>
              </a:rPr>
              <a:t> 3 </a:t>
            </a:r>
            <a:r>
              <a:rPr lang="en-US" sz="1500" dirty="0" err="1">
                <a:effectLst/>
                <a:latin typeface="Times New Roman" panose="02020603050405020304" pitchFamily="18" charset="0"/>
                <a:ea typeface="Times New Roman" panose="02020603050405020304" pitchFamily="18" charset="0"/>
              </a:rPr>
              <a:t>là</a:t>
            </a:r>
            <a:r>
              <a:rPr lang="en-US" sz="1500" dirty="0">
                <a:effectLst/>
                <a:latin typeface="Times New Roman" panose="02020603050405020304" pitchFamily="18" charset="0"/>
                <a:ea typeface="Times New Roman" panose="02020603050405020304" pitchFamily="18" charset="0"/>
              </a:rPr>
              <a:t> </a:t>
            </a:r>
            <a:r>
              <a:rPr lang="en-US" sz="1500" dirty="0" err="1">
                <a:effectLst/>
                <a:latin typeface="Times New Roman" panose="02020603050405020304" pitchFamily="18" charset="0"/>
                <a:ea typeface="Times New Roman" panose="02020603050405020304" pitchFamily="18" charset="0"/>
              </a:rPr>
              <a:t>phòng</a:t>
            </a:r>
            <a:r>
              <a:rPr lang="en-US" sz="1500" dirty="0">
                <a:effectLst/>
                <a:latin typeface="Times New Roman" panose="02020603050405020304" pitchFamily="18" charset="0"/>
                <a:ea typeface="Times New Roman" panose="02020603050405020304" pitchFamily="18" charset="0"/>
              </a:rPr>
              <a:t> ban Admin, </a:t>
            </a:r>
            <a:r>
              <a:rPr lang="en-US" sz="1500" dirty="0" err="1">
                <a:effectLst/>
                <a:latin typeface="Times New Roman" panose="02020603050405020304" pitchFamily="18" charset="0"/>
                <a:ea typeface="Times New Roman" panose="02020603050405020304" pitchFamily="18" charset="0"/>
              </a:rPr>
              <a:t>phòng</a:t>
            </a:r>
            <a:r>
              <a:rPr lang="en-US" sz="1500" dirty="0">
                <a:effectLst/>
                <a:latin typeface="Times New Roman" panose="02020603050405020304" pitchFamily="18" charset="0"/>
                <a:ea typeface="Times New Roman" panose="02020603050405020304" pitchFamily="18" charset="0"/>
              </a:rPr>
              <a:t> ban Electrical, </a:t>
            </a:r>
            <a:r>
              <a:rPr lang="en-US" sz="1500" dirty="0" err="1">
                <a:effectLst/>
                <a:latin typeface="Times New Roman" panose="02020603050405020304" pitchFamily="18" charset="0"/>
                <a:ea typeface="Times New Roman" panose="02020603050405020304" pitchFamily="18" charset="0"/>
              </a:rPr>
              <a:t>phòng</a:t>
            </a:r>
            <a:r>
              <a:rPr lang="en-US" sz="1500" dirty="0">
                <a:effectLst/>
                <a:latin typeface="Times New Roman" panose="02020603050405020304" pitchFamily="18" charset="0"/>
                <a:ea typeface="Times New Roman" panose="02020603050405020304" pitchFamily="18" charset="0"/>
              </a:rPr>
              <a:t> ban IT</a:t>
            </a:r>
          </a:p>
        </p:txBody>
      </p:sp>
      <p:sp>
        <p:nvSpPr>
          <p:cNvPr id="4" name="Rectangle 3">
            <a:extLst>
              <a:ext uri="{FF2B5EF4-FFF2-40B4-BE49-F238E27FC236}">
                <a16:creationId xmlns:a16="http://schemas.microsoft.com/office/drawing/2014/main" id="{59D69C9F-46AC-4396-B023-9DAB2FA8A561}"/>
              </a:ext>
            </a:extLst>
          </p:cNvPr>
          <p:cNvSpPr/>
          <p:nvPr/>
        </p:nvSpPr>
        <p:spPr>
          <a:xfrm>
            <a:off x="2318825" y="136383"/>
            <a:ext cx="4139275" cy="701859"/>
          </a:xfrm>
          <a:prstGeom prst="rect">
            <a:avLst/>
          </a:prstGeom>
        </p:spPr>
        <p:txBody>
          <a:bodyPr wrap="none">
            <a:spAutoFit/>
          </a:bodyPr>
          <a:lstStyle/>
          <a:p>
            <a:pPr algn="l">
              <a:lnSpc>
                <a:spcPct val="150000"/>
              </a:lnSpc>
            </a:pPr>
            <a:r>
              <a:rPr lang="en-US" sz="3000" b="1" dirty="0">
                <a:latin typeface="Times New Roman" panose="02020603050405020304" pitchFamily="18" charset="0"/>
                <a:cs typeface="Times New Roman" panose="02020603050405020304" pitchFamily="18" charset="0"/>
              </a:rPr>
              <a:t>1.2 </a:t>
            </a:r>
            <a:r>
              <a:rPr lang="en-US" sz="3000" b="1" dirty="0" err="1">
                <a:effectLst/>
                <a:latin typeface="Times New Roman" panose="02020603050405020304" pitchFamily="18" charset="0"/>
                <a:ea typeface="Times New Roman" panose="02020603050405020304" pitchFamily="18" charset="0"/>
              </a:rPr>
              <a:t>Mục</a:t>
            </a:r>
            <a:r>
              <a:rPr lang="en-US" sz="3000" b="1" dirty="0">
                <a:effectLst/>
                <a:latin typeface="Times New Roman" panose="02020603050405020304" pitchFamily="18" charset="0"/>
                <a:ea typeface="Times New Roman" panose="02020603050405020304" pitchFamily="18" charset="0"/>
              </a:rPr>
              <a:t> </a:t>
            </a:r>
            <a:r>
              <a:rPr lang="en-US" sz="3000" b="1" dirty="0" err="1">
                <a:effectLst/>
                <a:latin typeface="Times New Roman" panose="02020603050405020304" pitchFamily="18" charset="0"/>
                <a:ea typeface="Times New Roman" panose="02020603050405020304" pitchFamily="18" charset="0"/>
              </a:rPr>
              <a:t>đích</a:t>
            </a:r>
            <a:r>
              <a:rPr lang="en-US" sz="3000" b="1" dirty="0">
                <a:effectLst/>
                <a:latin typeface="Times New Roman" panose="02020603050405020304" pitchFamily="18" charset="0"/>
                <a:ea typeface="Times New Roman" panose="02020603050405020304" pitchFamily="18" charset="0"/>
              </a:rPr>
              <a:t> </a:t>
            </a:r>
            <a:r>
              <a:rPr lang="en-US" sz="3000" b="1" dirty="0" err="1">
                <a:effectLst/>
                <a:latin typeface="Times New Roman" panose="02020603050405020304" pitchFamily="18" charset="0"/>
                <a:ea typeface="Times New Roman" panose="02020603050405020304" pitchFamily="18" charset="0"/>
              </a:rPr>
              <a:t>và</a:t>
            </a:r>
            <a:r>
              <a:rPr lang="en-US" sz="3000" b="1" dirty="0">
                <a:effectLst/>
                <a:latin typeface="Times New Roman" panose="02020603050405020304" pitchFamily="18" charset="0"/>
                <a:ea typeface="Times New Roman" panose="02020603050405020304" pitchFamily="18" charset="0"/>
              </a:rPr>
              <a:t> </a:t>
            </a:r>
            <a:r>
              <a:rPr lang="en-US" sz="3000" b="1" dirty="0" err="1">
                <a:effectLst/>
                <a:latin typeface="Times New Roman" panose="02020603050405020304" pitchFamily="18" charset="0"/>
                <a:ea typeface="Times New Roman" panose="02020603050405020304" pitchFamily="18" charset="0"/>
              </a:rPr>
              <a:t>yêu</a:t>
            </a:r>
            <a:r>
              <a:rPr lang="en-US" sz="3000" b="1" dirty="0">
                <a:effectLst/>
                <a:latin typeface="Times New Roman" panose="02020603050405020304" pitchFamily="18" charset="0"/>
                <a:ea typeface="Times New Roman" panose="02020603050405020304" pitchFamily="18" charset="0"/>
              </a:rPr>
              <a:t> </a:t>
            </a:r>
            <a:r>
              <a:rPr lang="en-US" sz="3000" b="1" dirty="0" err="1">
                <a:effectLst/>
                <a:latin typeface="Times New Roman" panose="02020603050405020304" pitchFamily="18" charset="0"/>
                <a:ea typeface="Times New Roman" panose="02020603050405020304" pitchFamily="18" charset="0"/>
              </a:rPr>
              <a:t>cầu</a:t>
            </a:r>
            <a:endParaRPr lang="en-US" sz="3000" b="1" dirty="0">
              <a:latin typeface="Times New Roman" panose="02020603050405020304" pitchFamily="18" charset="0"/>
              <a:cs typeface="Times New Roman" panose="02020603050405020304" pitchFamily="18" charset="0"/>
            </a:endParaRPr>
          </a:p>
        </p:txBody>
      </p:sp>
      <p:grpSp>
        <p:nvGrpSpPr>
          <p:cNvPr id="7" name="Google Shape;2557;p25">
            <a:extLst>
              <a:ext uri="{FF2B5EF4-FFF2-40B4-BE49-F238E27FC236}">
                <a16:creationId xmlns:a16="http://schemas.microsoft.com/office/drawing/2014/main" id="{459571AF-D08C-4517-88CF-80218F430BB2}"/>
              </a:ext>
            </a:extLst>
          </p:cNvPr>
          <p:cNvGrpSpPr/>
          <p:nvPr/>
        </p:nvGrpSpPr>
        <p:grpSpPr>
          <a:xfrm rot="-8839275">
            <a:off x="7489684" y="419288"/>
            <a:ext cx="1158604" cy="1369064"/>
            <a:chOff x="1286350" y="1839150"/>
            <a:chExt cx="137875" cy="164775"/>
          </a:xfrm>
        </p:grpSpPr>
        <p:sp>
          <p:nvSpPr>
            <p:cNvPr id="8" name="Google Shape;2558;p25">
              <a:extLst>
                <a:ext uri="{FF2B5EF4-FFF2-40B4-BE49-F238E27FC236}">
                  <a16:creationId xmlns:a16="http://schemas.microsoft.com/office/drawing/2014/main" id="{C564317E-ECA9-4CD0-9471-BF55D1796060}"/>
                </a:ext>
              </a:extLst>
            </p:cNvPr>
            <p:cNvSpPr/>
            <p:nvPr/>
          </p:nvSpPr>
          <p:spPr>
            <a:xfrm>
              <a:off x="1286350" y="1887900"/>
              <a:ext cx="105475" cy="116025"/>
            </a:xfrm>
            <a:custGeom>
              <a:avLst/>
              <a:gdLst/>
              <a:ahLst/>
              <a:cxnLst/>
              <a:rect l="l" t="t" r="r" b="b"/>
              <a:pathLst>
                <a:path w="4219" h="4641" extrusionOk="0">
                  <a:moveTo>
                    <a:pt x="3227" y="1"/>
                  </a:moveTo>
                  <a:cubicBezTo>
                    <a:pt x="3081" y="1"/>
                    <a:pt x="2949" y="52"/>
                    <a:pt x="2861" y="155"/>
                  </a:cubicBezTo>
                  <a:lnTo>
                    <a:pt x="860" y="2894"/>
                  </a:lnTo>
                  <a:cubicBezTo>
                    <a:pt x="842" y="2922"/>
                    <a:pt x="868" y="2957"/>
                    <a:pt x="903" y="2957"/>
                  </a:cubicBezTo>
                  <a:cubicBezTo>
                    <a:pt x="907" y="2957"/>
                    <a:pt x="912" y="2957"/>
                    <a:pt x="918" y="2955"/>
                  </a:cubicBezTo>
                  <a:lnTo>
                    <a:pt x="1090" y="2861"/>
                  </a:lnTo>
                  <a:lnTo>
                    <a:pt x="15" y="4579"/>
                  </a:lnTo>
                  <a:cubicBezTo>
                    <a:pt x="0" y="4610"/>
                    <a:pt x="21" y="4640"/>
                    <a:pt x="48" y="4640"/>
                  </a:cubicBezTo>
                  <a:cubicBezTo>
                    <a:pt x="58" y="4640"/>
                    <a:pt x="68" y="4637"/>
                    <a:pt x="77" y="4628"/>
                  </a:cubicBezTo>
                  <a:lnTo>
                    <a:pt x="2484" y="2496"/>
                  </a:lnTo>
                  <a:lnTo>
                    <a:pt x="2459" y="2660"/>
                  </a:lnTo>
                  <a:cubicBezTo>
                    <a:pt x="2456" y="2686"/>
                    <a:pt x="2478" y="2704"/>
                    <a:pt x="2499" y="2704"/>
                  </a:cubicBezTo>
                  <a:cubicBezTo>
                    <a:pt x="2508" y="2704"/>
                    <a:pt x="2517" y="2700"/>
                    <a:pt x="2525" y="2693"/>
                  </a:cubicBezTo>
                  <a:lnTo>
                    <a:pt x="4022" y="1159"/>
                  </a:lnTo>
                  <a:cubicBezTo>
                    <a:pt x="4218" y="938"/>
                    <a:pt x="4128" y="540"/>
                    <a:pt x="3833" y="282"/>
                  </a:cubicBezTo>
                  <a:lnTo>
                    <a:pt x="3755" y="216"/>
                  </a:lnTo>
                  <a:cubicBezTo>
                    <a:pt x="3594" y="73"/>
                    <a:pt x="3401" y="1"/>
                    <a:pt x="3227" y="1"/>
                  </a:cubicBezTo>
                  <a:close/>
                </a:path>
              </a:pathLst>
            </a:custGeom>
            <a:solidFill>
              <a:srgbClr val="0F0F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559;p25">
              <a:extLst>
                <a:ext uri="{FF2B5EF4-FFF2-40B4-BE49-F238E27FC236}">
                  <a16:creationId xmlns:a16="http://schemas.microsoft.com/office/drawing/2014/main" id="{5199A9E1-CAD9-4CDC-9776-46DCEF79F419}"/>
                </a:ext>
              </a:extLst>
            </p:cNvPr>
            <p:cNvSpPr/>
            <p:nvPr/>
          </p:nvSpPr>
          <p:spPr>
            <a:xfrm>
              <a:off x="1295975" y="1892950"/>
              <a:ext cx="90625" cy="99800"/>
            </a:xfrm>
            <a:custGeom>
              <a:avLst/>
              <a:gdLst/>
              <a:ahLst/>
              <a:cxnLst/>
              <a:rect l="l" t="t" r="r" b="b"/>
              <a:pathLst>
                <a:path w="3625" h="3992" extrusionOk="0">
                  <a:moveTo>
                    <a:pt x="2865" y="0"/>
                  </a:moveTo>
                  <a:cubicBezTo>
                    <a:pt x="2735" y="0"/>
                    <a:pt x="2613" y="47"/>
                    <a:pt x="2529" y="141"/>
                  </a:cubicBezTo>
                  <a:lnTo>
                    <a:pt x="779" y="2511"/>
                  </a:lnTo>
                  <a:cubicBezTo>
                    <a:pt x="760" y="2533"/>
                    <a:pt x="775" y="2560"/>
                    <a:pt x="799" y="2560"/>
                  </a:cubicBezTo>
                  <a:cubicBezTo>
                    <a:pt x="807" y="2560"/>
                    <a:pt x="815" y="2558"/>
                    <a:pt x="824" y="2552"/>
                  </a:cubicBezTo>
                  <a:lnTo>
                    <a:pt x="963" y="2474"/>
                  </a:lnTo>
                  <a:lnTo>
                    <a:pt x="963" y="2474"/>
                  </a:lnTo>
                  <a:lnTo>
                    <a:pt x="16" y="3942"/>
                  </a:lnTo>
                  <a:cubicBezTo>
                    <a:pt x="0" y="3965"/>
                    <a:pt x="21" y="3991"/>
                    <a:pt x="44" y="3991"/>
                  </a:cubicBezTo>
                  <a:cubicBezTo>
                    <a:pt x="51" y="3991"/>
                    <a:pt x="58" y="3989"/>
                    <a:pt x="65" y="3983"/>
                  </a:cubicBezTo>
                  <a:lnTo>
                    <a:pt x="2132" y="2109"/>
                  </a:lnTo>
                  <a:lnTo>
                    <a:pt x="2107" y="2245"/>
                  </a:lnTo>
                  <a:cubicBezTo>
                    <a:pt x="2102" y="2270"/>
                    <a:pt x="2118" y="2287"/>
                    <a:pt x="2136" y="2287"/>
                  </a:cubicBezTo>
                  <a:cubicBezTo>
                    <a:pt x="2145" y="2287"/>
                    <a:pt x="2154" y="2283"/>
                    <a:pt x="2160" y="2273"/>
                  </a:cubicBezTo>
                  <a:lnTo>
                    <a:pt x="3452" y="937"/>
                  </a:lnTo>
                  <a:cubicBezTo>
                    <a:pt x="3624" y="740"/>
                    <a:pt x="3567" y="412"/>
                    <a:pt x="3329" y="207"/>
                  </a:cubicBezTo>
                  <a:lnTo>
                    <a:pt x="3268" y="158"/>
                  </a:lnTo>
                  <a:cubicBezTo>
                    <a:pt x="3148" y="52"/>
                    <a:pt x="3002" y="0"/>
                    <a:pt x="2865" y="0"/>
                  </a:cubicBezTo>
                  <a:close/>
                </a:path>
              </a:pathLst>
            </a:custGeom>
            <a:solidFill>
              <a:srgbClr val="4128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560;p25">
              <a:extLst>
                <a:ext uri="{FF2B5EF4-FFF2-40B4-BE49-F238E27FC236}">
                  <a16:creationId xmlns:a16="http://schemas.microsoft.com/office/drawing/2014/main" id="{1A1AA823-59B6-43F1-BD15-14D08E4C9BAD}"/>
                </a:ext>
              </a:extLst>
            </p:cNvPr>
            <p:cNvSpPr/>
            <p:nvPr/>
          </p:nvSpPr>
          <p:spPr>
            <a:xfrm>
              <a:off x="1320150" y="1899225"/>
              <a:ext cx="59075" cy="65950"/>
            </a:xfrm>
            <a:custGeom>
              <a:avLst/>
              <a:gdLst/>
              <a:ahLst/>
              <a:cxnLst/>
              <a:rect l="l" t="t" r="r" b="b"/>
              <a:pathLst>
                <a:path w="2363" h="2638" extrusionOk="0">
                  <a:moveTo>
                    <a:pt x="496" y="1649"/>
                  </a:moveTo>
                  <a:lnTo>
                    <a:pt x="1616" y="128"/>
                  </a:lnTo>
                  <a:cubicBezTo>
                    <a:pt x="1722" y="1"/>
                    <a:pt x="1948" y="13"/>
                    <a:pt x="2112" y="157"/>
                  </a:cubicBezTo>
                  <a:lnTo>
                    <a:pt x="2153" y="194"/>
                  </a:lnTo>
                  <a:cubicBezTo>
                    <a:pt x="2317" y="337"/>
                    <a:pt x="2362" y="559"/>
                    <a:pt x="2251" y="682"/>
                  </a:cubicBezTo>
                  <a:lnTo>
                    <a:pt x="1419" y="1539"/>
                  </a:lnTo>
                  <a:cubicBezTo>
                    <a:pt x="1407" y="1551"/>
                    <a:pt x="1374" y="1543"/>
                    <a:pt x="1378" y="1518"/>
                  </a:cubicBezTo>
                  <a:lnTo>
                    <a:pt x="1390" y="1436"/>
                  </a:lnTo>
                  <a:lnTo>
                    <a:pt x="58" y="2617"/>
                  </a:lnTo>
                  <a:cubicBezTo>
                    <a:pt x="37" y="2638"/>
                    <a:pt x="0" y="2613"/>
                    <a:pt x="21" y="2588"/>
                  </a:cubicBezTo>
                  <a:lnTo>
                    <a:pt x="615" y="1645"/>
                  </a:lnTo>
                  <a:lnTo>
                    <a:pt x="533" y="1690"/>
                  </a:lnTo>
                  <a:cubicBezTo>
                    <a:pt x="509" y="1703"/>
                    <a:pt x="484" y="1670"/>
                    <a:pt x="496" y="1649"/>
                  </a:cubicBezTo>
                  <a:close/>
                </a:path>
              </a:pathLst>
            </a:custGeom>
            <a:solidFill>
              <a:srgbClr val="753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561;p25">
              <a:extLst>
                <a:ext uri="{FF2B5EF4-FFF2-40B4-BE49-F238E27FC236}">
                  <a16:creationId xmlns:a16="http://schemas.microsoft.com/office/drawing/2014/main" id="{9D275C4A-969B-4645-9F23-DDFB2715714D}"/>
                </a:ext>
              </a:extLst>
            </p:cNvPr>
            <p:cNvSpPr/>
            <p:nvPr/>
          </p:nvSpPr>
          <p:spPr>
            <a:xfrm>
              <a:off x="1332425" y="1900250"/>
              <a:ext cx="44625" cy="41100"/>
            </a:xfrm>
            <a:custGeom>
              <a:avLst/>
              <a:gdLst/>
              <a:ahLst/>
              <a:cxnLst/>
              <a:rect l="l" t="t" r="r" b="b"/>
              <a:pathLst>
                <a:path w="1785" h="1644" extrusionOk="0">
                  <a:moveTo>
                    <a:pt x="1333" y="1"/>
                  </a:moveTo>
                  <a:cubicBezTo>
                    <a:pt x="1250" y="1"/>
                    <a:pt x="1174" y="30"/>
                    <a:pt x="1125" y="87"/>
                  </a:cubicBezTo>
                  <a:lnTo>
                    <a:pt x="18" y="1592"/>
                  </a:lnTo>
                  <a:cubicBezTo>
                    <a:pt x="0" y="1616"/>
                    <a:pt x="18" y="1644"/>
                    <a:pt x="42" y="1644"/>
                  </a:cubicBezTo>
                  <a:cubicBezTo>
                    <a:pt x="46" y="1644"/>
                    <a:pt x="50" y="1643"/>
                    <a:pt x="55" y="1641"/>
                  </a:cubicBezTo>
                  <a:lnTo>
                    <a:pt x="108" y="1608"/>
                  </a:lnTo>
                  <a:lnTo>
                    <a:pt x="1174" y="165"/>
                  </a:lnTo>
                  <a:cubicBezTo>
                    <a:pt x="1225" y="105"/>
                    <a:pt x="1300" y="76"/>
                    <a:pt x="1382" y="76"/>
                  </a:cubicBezTo>
                  <a:cubicBezTo>
                    <a:pt x="1479" y="76"/>
                    <a:pt x="1586" y="116"/>
                    <a:pt x="1674" y="194"/>
                  </a:cubicBezTo>
                  <a:lnTo>
                    <a:pt x="1715" y="231"/>
                  </a:lnTo>
                  <a:cubicBezTo>
                    <a:pt x="1744" y="255"/>
                    <a:pt x="1764" y="280"/>
                    <a:pt x="1785" y="313"/>
                  </a:cubicBezTo>
                  <a:cubicBezTo>
                    <a:pt x="1760" y="255"/>
                    <a:pt x="1719" y="198"/>
                    <a:pt x="1662" y="153"/>
                  </a:cubicBezTo>
                  <a:lnTo>
                    <a:pt x="1621" y="116"/>
                  </a:lnTo>
                  <a:cubicBezTo>
                    <a:pt x="1533" y="39"/>
                    <a:pt x="1428" y="1"/>
                    <a:pt x="1333" y="1"/>
                  </a:cubicBezTo>
                  <a:close/>
                </a:path>
              </a:pathLst>
            </a:custGeom>
            <a:solidFill>
              <a:srgbClr val="2310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562;p25">
              <a:extLst>
                <a:ext uri="{FF2B5EF4-FFF2-40B4-BE49-F238E27FC236}">
                  <a16:creationId xmlns:a16="http://schemas.microsoft.com/office/drawing/2014/main" id="{BBA81DD8-5773-48C2-81EC-2502E6E28D5D}"/>
                </a:ext>
              </a:extLst>
            </p:cNvPr>
            <p:cNvSpPr/>
            <p:nvPr/>
          </p:nvSpPr>
          <p:spPr>
            <a:xfrm>
              <a:off x="1320325" y="1942300"/>
              <a:ext cx="16350" cy="22400"/>
            </a:xfrm>
            <a:custGeom>
              <a:avLst/>
              <a:gdLst/>
              <a:ahLst/>
              <a:cxnLst/>
              <a:rect l="l" t="t" r="r" b="b"/>
              <a:pathLst>
                <a:path w="654" h="896" extrusionOk="0">
                  <a:moveTo>
                    <a:pt x="653" y="0"/>
                  </a:moveTo>
                  <a:lnTo>
                    <a:pt x="506" y="74"/>
                  </a:lnTo>
                  <a:lnTo>
                    <a:pt x="14" y="853"/>
                  </a:lnTo>
                  <a:cubicBezTo>
                    <a:pt x="1" y="875"/>
                    <a:pt x="18" y="895"/>
                    <a:pt x="38" y="895"/>
                  </a:cubicBezTo>
                  <a:cubicBezTo>
                    <a:pt x="43" y="895"/>
                    <a:pt x="49" y="894"/>
                    <a:pt x="55" y="890"/>
                  </a:cubicBezTo>
                  <a:lnTo>
                    <a:pt x="141" y="812"/>
                  </a:lnTo>
                  <a:lnTo>
                    <a:pt x="653" y="0"/>
                  </a:lnTo>
                  <a:close/>
                </a:path>
              </a:pathLst>
            </a:custGeom>
            <a:solidFill>
              <a:srgbClr val="2310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563;p25">
              <a:extLst>
                <a:ext uri="{FF2B5EF4-FFF2-40B4-BE49-F238E27FC236}">
                  <a16:creationId xmlns:a16="http://schemas.microsoft.com/office/drawing/2014/main" id="{2D3548A9-A8D8-4603-A572-A02709C2A645}"/>
                </a:ext>
              </a:extLst>
            </p:cNvPr>
            <p:cNvSpPr/>
            <p:nvPr/>
          </p:nvSpPr>
          <p:spPr>
            <a:xfrm>
              <a:off x="1358675" y="1891925"/>
              <a:ext cx="28025" cy="24650"/>
            </a:xfrm>
            <a:custGeom>
              <a:avLst/>
              <a:gdLst/>
              <a:ahLst/>
              <a:cxnLst/>
              <a:rect l="l" t="t" r="r" b="b"/>
              <a:pathLst>
                <a:path w="1121" h="986" extrusionOk="0">
                  <a:moveTo>
                    <a:pt x="528" y="1"/>
                  </a:moveTo>
                  <a:cubicBezTo>
                    <a:pt x="371" y="1"/>
                    <a:pt x="217" y="73"/>
                    <a:pt x="116" y="211"/>
                  </a:cubicBezTo>
                  <a:lnTo>
                    <a:pt x="30" y="326"/>
                  </a:lnTo>
                  <a:cubicBezTo>
                    <a:pt x="1" y="363"/>
                    <a:pt x="9" y="408"/>
                    <a:pt x="42" y="436"/>
                  </a:cubicBezTo>
                  <a:lnTo>
                    <a:pt x="751" y="970"/>
                  </a:lnTo>
                  <a:cubicBezTo>
                    <a:pt x="767" y="980"/>
                    <a:pt x="784" y="985"/>
                    <a:pt x="800" y="985"/>
                  </a:cubicBezTo>
                  <a:cubicBezTo>
                    <a:pt x="822" y="985"/>
                    <a:pt x="844" y="975"/>
                    <a:pt x="858" y="953"/>
                  </a:cubicBezTo>
                  <a:lnTo>
                    <a:pt x="944" y="834"/>
                  </a:lnTo>
                  <a:cubicBezTo>
                    <a:pt x="1120" y="605"/>
                    <a:pt x="1075" y="281"/>
                    <a:pt x="842" y="108"/>
                  </a:cubicBezTo>
                  <a:cubicBezTo>
                    <a:pt x="747" y="36"/>
                    <a:pt x="637" y="1"/>
                    <a:pt x="528" y="1"/>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564;p25">
              <a:extLst>
                <a:ext uri="{FF2B5EF4-FFF2-40B4-BE49-F238E27FC236}">
                  <a16:creationId xmlns:a16="http://schemas.microsoft.com/office/drawing/2014/main" id="{A092F86E-B8BB-474B-BDD1-BDE4BA93D849}"/>
                </a:ext>
              </a:extLst>
            </p:cNvPr>
            <p:cNvSpPr/>
            <p:nvPr/>
          </p:nvSpPr>
          <p:spPr>
            <a:xfrm>
              <a:off x="1358800" y="1897900"/>
              <a:ext cx="23700" cy="18175"/>
            </a:xfrm>
            <a:custGeom>
              <a:avLst/>
              <a:gdLst/>
              <a:ahLst/>
              <a:cxnLst/>
              <a:rect l="l" t="t" r="r" b="b"/>
              <a:pathLst>
                <a:path w="948" h="727" extrusionOk="0">
                  <a:moveTo>
                    <a:pt x="75" y="0"/>
                  </a:moveTo>
                  <a:cubicBezTo>
                    <a:pt x="56" y="0"/>
                    <a:pt x="37" y="8"/>
                    <a:pt x="25" y="25"/>
                  </a:cubicBezTo>
                  <a:cubicBezTo>
                    <a:pt x="0" y="58"/>
                    <a:pt x="8" y="99"/>
                    <a:pt x="37" y="120"/>
                  </a:cubicBezTo>
                  <a:lnTo>
                    <a:pt x="832" y="714"/>
                  </a:lnTo>
                  <a:cubicBezTo>
                    <a:pt x="842" y="722"/>
                    <a:pt x="855" y="727"/>
                    <a:pt x="868" y="727"/>
                  </a:cubicBezTo>
                  <a:cubicBezTo>
                    <a:pt x="887" y="727"/>
                    <a:pt x="908" y="717"/>
                    <a:pt x="923" y="698"/>
                  </a:cubicBezTo>
                  <a:cubicBezTo>
                    <a:pt x="947" y="669"/>
                    <a:pt x="939" y="628"/>
                    <a:pt x="910" y="608"/>
                  </a:cubicBezTo>
                  <a:lnTo>
                    <a:pt x="115" y="13"/>
                  </a:lnTo>
                  <a:cubicBezTo>
                    <a:pt x="103" y="4"/>
                    <a:pt x="89" y="0"/>
                    <a:pt x="75" y="0"/>
                  </a:cubicBez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565;p25">
              <a:extLst>
                <a:ext uri="{FF2B5EF4-FFF2-40B4-BE49-F238E27FC236}">
                  <a16:creationId xmlns:a16="http://schemas.microsoft.com/office/drawing/2014/main" id="{BC030A4A-EAE8-4C7B-94AC-75B965FF127B}"/>
                </a:ext>
              </a:extLst>
            </p:cNvPr>
            <p:cNvSpPr/>
            <p:nvPr/>
          </p:nvSpPr>
          <p:spPr>
            <a:xfrm>
              <a:off x="1365550" y="1847050"/>
              <a:ext cx="56000" cy="60200"/>
            </a:xfrm>
            <a:custGeom>
              <a:avLst/>
              <a:gdLst/>
              <a:ahLst/>
              <a:cxnLst/>
              <a:rect l="l" t="t" r="r" b="b"/>
              <a:pathLst>
                <a:path w="2240" h="2408" extrusionOk="0">
                  <a:moveTo>
                    <a:pt x="1264" y="1"/>
                  </a:moveTo>
                  <a:lnTo>
                    <a:pt x="1" y="1674"/>
                  </a:lnTo>
                  <a:lnTo>
                    <a:pt x="977" y="2408"/>
                  </a:lnTo>
                  <a:lnTo>
                    <a:pt x="2240" y="735"/>
                  </a:lnTo>
                  <a:lnTo>
                    <a:pt x="1264" y="1"/>
                  </a:lnTo>
                  <a:close/>
                </a:path>
              </a:pathLst>
            </a:custGeom>
            <a:solidFill>
              <a:srgbClr val="F3F2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566;p25">
              <a:extLst>
                <a:ext uri="{FF2B5EF4-FFF2-40B4-BE49-F238E27FC236}">
                  <a16:creationId xmlns:a16="http://schemas.microsoft.com/office/drawing/2014/main" id="{D6632BFF-C178-4E11-AFF7-03B5E722F536}"/>
                </a:ext>
              </a:extLst>
            </p:cNvPr>
            <p:cNvSpPr/>
            <p:nvPr/>
          </p:nvSpPr>
          <p:spPr>
            <a:xfrm>
              <a:off x="1397125" y="1839150"/>
              <a:ext cx="27100" cy="26375"/>
            </a:xfrm>
            <a:custGeom>
              <a:avLst/>
              <a:gdLst/>
              <a:ahLst/>
              <a:cxnLst/>
              <a:rect l="l" t="t" r="r" b="b"/>
              <a:pathLst>
                <a:path w="1084" h="1055" extrusionOk="0">
                  <a:moveTo>
                    <a:pt x="833" y="1"/>
                  </a:moveTo>
                  <a:cubicBezTo>
                    <a:pt x="776" y="1"/>
                    <a:pt x="735" y="26"/>
                    <a:pt x="735" y="26"/>
                  </a:cubicBezTo>
                  <a:lnTo>
                    <a:pt x="1" y="317"/>
                  </a:lnTo>
                  <a:lnTo>
                    <a:pt x="489" y="686"/>
                  </a:lnTo>
                  <a:lnTo>
                    <a:pt x="977" y="1055"/>
                  </a:lnTo>
                  <a:lnTo>
                    <a:pt x="1055" y="263"/>
                  </a:lnTo>
                  <a:cubicBezTo>
                    <a:pt x="1055" y="263"/>
                    <a:pt x="1083" y="140"/>
                    <a:pt x="964" y="50"/>
                  </a:cubicBezTo>
                  <a:cubicBezTo>
                    <a:pt x="918" y="12"/>
                    <a:pt x="872" y="1"/>
                    <a:pt x="833" y="1"/>
                  </a:cubicBez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567;p25">
              <a:extLst>
                <a:ext uri="{FF2B5EF4-FFF2-40B4-BE49-F238E27FC236}">
                  <a16:creationId xmlns:a16="http://schemas.microsoft.com/office/drawing/2014/main" id="{5E1EE664-52E6-4679-A2BC-9BFCAB44DBB2}"/>
                </a:ext>
              </a:extLst>
            </p:cNvPr>
            <p:cNvSpPr/>
            <p:nvPr/>
          </p:nvSpPr>
          <p:spPr>
            <a:xfrm>
              <a:off x="1362175" y="1886175"/>
              <a:ext cx="31175" cy="23900"/>
            </a:xfrm>
            <a:custGeom>
              <a:avLst/>
              <a:gdLst/>
              <a:ahLst/>
              <a:cxnLst/>
              <a:rect l="l" t="t" r="r" b="b"/>
              <a:pathLst>
                <a:path w="1247" h="956" extrusionOk="0">
                  <a:moveTo>
                    <a:pt x="88" y="0"/>
                  </a:moveTo>
                  <a:cubicBezTo>
                    <a:pt x="66" y="0"/>
                    <a:pt x="42" y="11"/>
                    <a:pt x="25" y="31"/>
                  </a:cubicBezTo>
                  <a:cubicBezTo>
                    <a:pt x="0" y="60"/>
                    <a:pt x="13" y="105"/>
                    <a:pt x="41" y="133"/>
                  </a:cubicBezTo>
                  <a:lnTo>
                    <a:pt x="1120" y="941"/>
                  </a:lnTo>
                  <a:cubicBezTo>
                    <a:pt x="1131" y="951"/>
                    <a:pt x="1145" y="955"/>
                    <a:pt x="1159" y="955"/>
                  </a:cubicBezTo>
                  <a:cubicBezTo>
                    <a:pt x="1182" y="955"/>
                    <a:pt x="1205" y="945"/>
                    <a:pt x="1222" y="925"/>
                  </a:cubicBezTo>
                  <a:cubicBezTo>
                    <a:pt x="1247" y="892"/>
                    <a:pt x="1243" y="843"/>
                    <a:pt x="1206" y="822"/>
                  </a:cubicBezTo>
                  <a:lnTo>
                    <a:pt x="128" y="14"/>
                  </a:lnTo>
                  <a:cubicBezTo>
                    <a:pt x="116" y="5"/>
                    <a:pt x="102" y="0"/>
                    <a:pt x="88" y="0"/>
                  </a:cubicBez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568;p25">
              <a:extLst>
                <a:ext uri="{FF2B5EF4-FFF2-40B4-BE49-F238E27FC236}">
                  <a16:creationId xmlns:a16="http://schemas.microsoft.com/office/drawing/2014/main" id="{F0A43BB2-683A-4D5E-A5B0-464747760738}"/>
                </a:ext>
              </a:extLst>
            </p:cNvPr>
            <p:cNvSpPr/>
            <p:nvPr/>
          </p:nvSpPr>
          <p:spPr>
            <a:xfrm>
              <a:off x="1385750" y="1860625"/>
              <a:ext cx="24225" cy="21450"/>
            </a:xfrm>
            <a:custGeom>
              <a:avLst/>
              <a:gdLst/>
              <a:ahLst/>
              <a:cxnLst/>
              <a:rect l="l" t="t" r="r" b="b"/>
              <a:pathLst>
                <a:path w="969" h="858" extrusionOk="0">
                  <a:moveTo>
                    <a:pt x="482" y="1"/>
                  </a:moveTo>
                  <a:cubicBezTo>
                    <a:pt x="354" y="1"/>
                    <a:pt x="228" y="59"/>
                    <a:pt x="144" y="171"/>
                  </a:cubicBezTo>
                  <a:cubicBezTo>
                    <a:pt x="1" y="360"/>
                    <a:pt x="37" y="626"/>
                    <a:pt x="226" y="770"/>
                  </a:cubicBezTo>
                  <a:cubicBezTo>
                    <a:pt x="304" y="829"/>
                    <a:pt x="394" y="857"/>
                    <a:pt x="484" y="857"/>
                  </a:cubicBezTo>
                  <a:cubicBezTo>
                    <a:pt x="613" y="857"/>
                    <a:pt x="740" y="799"/>
                    <a:pt x="825" y="688"/>
                  </a:cubicBezTo>
                  <a:cubicBezTo>
                    <a:pt x="968" y="499"/>
                    <a:pt x="935" y="233"/>
                    <a:pt x="743" y="89"/>
                  </a:cubicBezTo>
                  <a:cubicBezTo>
                    <a:pt x="664" y="30"/>
                    <a:pt x="573" y="1"/>
                    <a:pt x="482" y="1"/>
                  </a:cubicBez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569;p25">
              <a:extLst>
                <a:ext uri="{FF2B5EF4-FFF2-40B4-BE49-F238E27FC236}">
                  <a16:creationId xmlns:a16="http://schemas.microsoft.com/office/drawing/2014/main" id="{2A0B0B89-2061-46D1-879B-5F27E8757B19}"/>
                </a:ext>
              </a:extLst>
            </p:cNvPr>
            <p:cNvSpPr/>
            <p:nvPr/>
          </p:nvSpPr>
          <p:spPr>
            <a:xfrm>
              <a:off x="1369150" y="1881400"/>
              <a:ext cx="26375" cy="21050"/>
            </a:xfrm>
            <a:custGeom>
              <a:avLst/>
              <a:gdLst/>
              <a:ahLst/>
              <a:cxnLst/>
              <a:rect l="l" t="t" r="r" b="b"/>
              <a:pathLst>
                <a:path w="1055" h="842" extrusionOk="0">
                  <a:moveTo>
                    <a:pt x="78" y="0"/>
                  </a:moveTo>
                  <a:lnTo>
                    <a:pt x="0" y="107"/>
                  </a:lnTo>
                  <a:lnTo>
                    <a:pt x="972" y="841"/>
                  </a:lnTo>
                  <a:lnTo>
                    <a:pt x="1054" y="734"/>
                  </a:lnTo>
                  <a:lnTo>
                    <a:pt x="78" y="0"/>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570;p25">
              <a:extLst>
                <a:ext uri="{FF2B5EF4-FFF2-40B4-BE49-F238E27FC236}">
                  <a16:creationId xmlns:a16="http://schemas.microsoft.com/office/drawing/2014/main" id="{729FA169-3FF5-49DC-83F4-6283AE82BE40}"/>
                </a:ext>
              </a:extLst>
            </p:cNvPr>
            <p:cNvSpPr/>
            <p:nvPr/>
          </p:nvSpPr>
          <p:spPr>
            <a:xfrm>
              <a:off x="1346600" y="1865400"/>
              <a:ext cx="36600" cy="20850"/>
            </a:xfrm>
            <a:custGeom>
              <a:avLst/>
              <a:gdLst/>
              <a:ahLst/>
              <a:cxnLst/>
              <a:rect l="l" t="t" r="r" b="b"/>
              <a:pathLst>
                <a:path w="1464" h="834" extrusionOk="0">
                  <a:moveTo>
                    <a:pt x="1464" y="1"/>
                  </a:moveTo>
                  <a:lnTo>
                    <a:pt x="709" y="83"/>
                  </a:lnTo>
                  <a:cubicBezTo>
                    <a:pt x="709" y="83"/>
                    <a:pt x="562" y="91"/>
                    <a:pt x="451" y="234"/>
                  </a:cubicBezTo>
                  <a:lnTo>
                    <a:pt x="0" y="833"/>
                  </a:lnTo>
                  <a:lnTo>
                    <a:pt x="0" y="833"/>
                  </a:lnTo>
                  <a:lnTo>
                    <a:pt x="660" y="649"/>
                  </a:lnTo>
                  <a:cubicBezTo>
                    <a:pt x="660" y="649"/>
                    <a:pt x="680" y="644"/>
                    <a:pt x="711" y="644"/>
                  </a:cubicBezTo>
                  <a:cubicBezTo>
                    <a:pt x="761" y="644"/>
                    <a:pt x="840" y="656"/>
                    <a:pt x="923" y="718"/>
                  </a:cubicBezTo>
                  <a:lnTo>
                    <a:pt x="1464" y="1"/>
                  </a:ln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571;p25">
              <a:extLst>
                <a:ext uri="{FF2B5EF4-FFF2-40B4-BE49-F238E27FC236}">
                  <a16:creationId xmlns:a16="http://schemas.microsoft.com/office/drawing/2014/main" id="{72096BEA-458A-4ADD-892C-BBF774950388}"/>
                </a:ext>
              </a:extLst>
            </p:cNvPr>
            <p:cNvSpPr/>
            <p:nvPr/>
          </p:nvSpPr>
          <p:spPr>
            <a:xfrm>
              <a:off x="1345775" y="1867450"/>
              <a:ext cx="19400" cy="23200"/>
            </a:xfrm>
            <a:custGeom>
              <a:avLst/>
              <a:gdLst/>
              <a:ahLst/>
              <a:cxnLst/>
              <a:rect l="l" t="t" r="r" b="b"/>
              <a:pathLst>
                <a:path w="776" h="928" extrusionOk="0">
                  <a:moveTo>
                    <a:pt x="775" y="1"/>
                  </a:moveTo>
                  <a:lnTo>
                    <a:pt x="775" y="1"/>
                  </a:lnTo>
                  <a:cubicBezTo>
                    <a:pt x="591" y="21"/>
                    <a:pt x="505" y="136"/>
                    <a:pt x="505" y="136"/>
                  </a:cubicBezTo>
                  <a:lnTo>
                    <a:pt x="45" y="743"/>
                  </a:lnTo>
                  <a:cubicBezTo>
                    <a:pt x="0" y="800"/>
                    <a:pt x="17" y="882"/>
                    <a:pt x="74" y="927"/>
                  </a:cubicBezTo>
                  <a:lnTo>
                    <a:pt x="775" y="1"/>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572;p25">
              <a:extLst>
                <a:ext uri="{FF2B5EF4-FFF2-40B4-BE49-F238E27FC236}">
                  <a16:creationId xmlns:a16="http://schemas.microsoft.com/office/drawing/2014/main" id="{397311A1-5375-4C74-ADB6-F83B274C6811}"/>
                </a:ext>
              </a:extLst>
            </p:cNvPr>
            <p:cNvSpPr/>
            <p:nvPr/>
          </p:nvSpPr>
          <p:spPr>
            <a:xfrm>
              <a:off x="1362775" y="1866125"/>
              <a:ext cx="13675" cy="15800"/>
            </a:xfrm>
            <a:custGeom>
              <a:avLst/>
              <a:gdLst/>
              <a:ahLst/>
              <a:cxnLst/>
              <a:rect l="l" t="t" r="r" b="b"/>
              <a:pathLst>
                <a:path w="547" h="632" extrusionOk="0">
                  <a:moveTo>
                    <a:pt x="546" y="0"/>
                  </a:moveTo>
                  <a:lnTo>
                    <a:pt x="468" y="13"/>
                  </a:lnTo>
                  <a:lnTo>
                    <a:pt x="1" y="632"/>
                  </a:lnTo>
                  <a:lnTo>
                    <a:pt x="1" y="632"/>
                  </a:lnTo>
                  <a:lnTo>
                    <a:pt x="17" y="628"/>
                  </a:lnTo>
                  <a:cubicBezTo>
                    <a:pt x="17" y="628"/>
                    <a:pt x="42" y="620"/>
                    <a:pt x="79" y="620"/>
                  </a:cubicBezTo>
                  <a:lnTo>
                    <a:pt x="546" y="0"/>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573;p25">
              <a:extLst>
                <a:ext uri="{FF2B5EF4-FFF2-40B4-BE49-F238E27FC236}">
                  <a16:creationId xmlns:a16="http://schemas.microsoft.com/office/drawing/2014/main" id="{A60C1CBD-212C-4239-B3CA-C17265B16CFF}"/>
                </a:ext>
              </a:extLst>
            </p:cNvPr>
            <p:cNvSpPr/>
            <p:nvPr/>
          </p:nvSpPr>
          <p:spPr>
            <a:xfrm>
              <a:off x="1393950" y="1883850"/>
              <a:ext cx="17550" cy="41050"/>
            </a:xfrm>
            <a:custGeom>
              <a:avLst/>
              <a:gdLst/>
              <a:ahLst/>
              <a:cxnLst/>
              <a:rect l="l" t="t" r="r" b="b"/>
              <a:pathLst>
                <a:path w="702" h="1642" extrusionOk="0">
                  <a:moveTo>
                    <a:pt x="546" y="1"/>
                  </a:moveTo>
                  <a:lnTo>
                    <a:pt x="1" y="723"/>
                  </a:lnTo>
                  <a:cubicBezTo>
                    <a:pt x="140" y="821"/>
                    <a:pt x="140" y="952"/>
                    <a:pt x="140" y="952"/>
                  </a:cubicBezTo>
                  <a:lnTo>
                    <a:pt x="144" y="1641"/>
                  </a:lnTo>
                  <a:lnTo>
                    <a:pt x="595" y="1038"/>
                  </a:lnTo>
                  <a:cubicBezTo>
                    <a:pt x="702" y="895"/>
                    <a:pt x="673" y="747"/>
                    <a:pt x="673" y="747"/>
                  </a:cubicBezTo>
                  <a:lnTo>
                    <a:pt x="546" y="1"/>
                  </a:ln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574;p25">
              <a:extLst>
                <a:ext uri="{FF2B5EF4-FFF2-40B4-BE49-F238E27FC236}">
                  <a16:creationId xmlns:a16="http://schemas.microsoft.com/office/drawing/2014/main" id="{E45ABCC8-9B31-4DD0-BDB2-3C43062D936B}"/>
                </a:ext>
              </a:extLst>
            </p:cNvPr>
            <p:cNvSpPr/>
            <p:nvPr/>
          </p:nvSpPr>
          <p:spPr>
            <a:xfrm>
              <a:off x="1393225" y="1901900"/>
              <a:ext cx="18175" cy="23875"/>
            </a:xfrm>
            <a:custGeom>
              <a:avLst/>
              <a:gdLst/>
              <a:ahLst/>
              <a:cxnLst/>
              <a:rect l="l" t="t" r="r" b="b"/>
              <a:pathLst>
                <a:path w="727" h="955" extrusionOk="0">
                  <a:moveTo>
                    <a:pt x="702" y="1"/>
                  </a:moveTo>
                  <a:lnTo>
                    <a:pt x="1" y="927"/>
                  </a:lnTo>
                  <a:cubicBezTo>
                    <a:pt x="23" y="946"/>
                    <a:pt x="51" y="955"/>
                    <a:pt x="79" y="955"/>
                  </a:cubicBezTo>
                  <a:cubicBezTo>
                    <a:pt x="120" y="955"/>
                    <a:pt x="161" y="936"/>
                    <a:pt x="185" y="903"/>
                  </a:cubicBezTo>
                  <a:lnTo>
                    <a:pt x="641" y="296"/>
                  </a:lnTo>
                  <a:cubicBezTo>
                    <a:pt x="641" y="296"/>
                    <a:pt x="727" y="181"/>
                    <a:pt x="702" y="1"/>
                  </a:cubicBez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75;p25">
              <a:extLst>
                <a:ext uri="{FF2B5EF4-FFF2-40B4-BE49-F238E27FC236}">
                  <a16:creationId xmlns:a16="http://schemas.microsoft.com/office/drawing/2014/main" id="{E075B515-21FF-4832-94F1-2DE25BD0E9C7}"/>
                </a:ext>
              </a:extLst>
            </p:cNvPr>
            <p:cNvSpPr/>
            <p:nvPr/>
          </p:nvSpPr>
          <p:spPr>
            <a:xfrm>
              <a:off x="1397125" y="1890625"/>
              <a:ext cx="12025" cy="17350"/>
            </a:xfrm>
            <a:custGeom>
              <a:avLst/>
              <a:gdLst/>
              <a:ahLst/>
              <a:cxnLst/>
              <a:rect l="l" t="t" r="r" b="b"/>
              <a:pathLst>
                <a:path w="481" h="694" extrusionOk="0">
                  <a:moveTo>
                    <a:pt x="468" y="0"/>
                  </a:moveTo>
                  <a:lnTo>
                    <a:pt x="1" y="620"/>
                  </a:lnTo>
                  <a:cubicBezTo>
                    <a:pt x="13" y="657"/>
                    <a:pt x="13" y="681"/>
                    <a:pt x="13" y="681"/>
                  </a:cubicBezTo>
                  <a:lnTo>
                    <a:pt x="13" y="693"/>
                  </a:lnTo>
                  <a:lnTo>
                    <a:pt x="480" y="70"/>
                  </a:lnTo>
                  <a:lnTo>
                    <a:pt x="468" y="0"/>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576;p25">
              <a:extLst>
                <a:ext uri="{FF2B5EF4-FFF2-40B4-BE49-F238E27FC236}">
                  <a16:creationId xmlns:a16="http://schemas.microsoft.com/office/drawing/2014/main" id="{4869FA79-D99A-41B7-9847-34497E5DD508}"/>
                </a:ext>
              </a:extLst>
            </p:cNvPr>
            <p:cNvSpPr/>
            <p:nvPr/>
          </p:nvSpPr>
          <p:spPr>
            <a:xfrm>
              <a:off x="1388725" y="1862800"/>
              <a:ext cx="18475" cy="17050"/>
            </a:xfrm>
            <a:custGeom>
              <a:avLst/>
              <a:gdLst/>
              <a:ahLst/>
              <a:cxnLst/>
              <a:rect l="l" t="t" r="r" b="b"/>
              <a:pathLst>
                <a:path w="739" h="682" extrusionOk="0">
                  <a:moveTo>
                    <a:pt x="368" y="1"/>
                  </a:moveTo>
                  <a:cubicBezTo>
                    <a:pt x="241" y="1"/>
                    <a:pt x="115" y="72"/>
                    <a:pt x="54" y="203"/>
                  </a:cubicBezTo>
                  <a:cubicBezTo>
                    <a:pt x="0" y="330"/>
                    <a:pt x="25" y="478"/>
                    <a:pt x="119" y="576"/>
                  </a:cubicBezTo>
                  <a:cubicBezTo>
                    <a:pt x="186" y="647"/>
                    <a:pt x="275" y="681"/>
                    <a:pt x="363" y="681"/>
                  </a:cubicBezTo>
                  <a:cubicBezTo>
                    <a:pt x="479" y="681"/>
                    <a:pt x="595" y="621"/>
                    <a:pt x="661" y="507"/>
                  </a:cubicBezTo>
                  <a:cubicBezTo>
                    <a:pt x="739" y="371"/>
                    <a:pt x="706" y="191"/>
                    <a:pt x="583" y="80"/>
                  </a:cubicBezTo>
                  <a:cubicBezTo>
                    <a:pt x="520" y="26"/>
                    <a:pt x="444" y="1"/>
                    <a:pt x="368" y="1"/>
                  </a:cubicBezTo>
                  <a:close/>
                </a:path>
              </a:pathLst>
            </a:custGeom>
            <a:solidFill>
              <a:srgbClr val="0A00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577;p25">
              <a:extLst>
                <a:ext uri="{FF2B5EF4-FFF2-40B4-BE49-F238E27FC236}">
                  <a16:creationId xmlns:a16="http://schemas.microsoft.com/office/drawing/2014/main" id="{3BAD0DED-B174-455E-A714-AB99F4D42368}"/>
                </a:ext>
              </a:extLst>
            </p:cNvPr>
            <p:cNvSpPr/>
            <p:nvPr/>
          </p:nvSpPr>
          <p:spPr>
            <a:xfrm>
              <a:off x="1399175" y="1864900"/>
              <a:ext cx="750" cy="125"/>
            </a:xfrm>
            <a:custGeom>
              <a:avLst/>
              <a:gdLst/>
              <a:ahLst/>
              <a:cxnLst/>
              <a:rect l="l" t="t" r="r" b="b"/>
              <a:pathLst>
                <a:path w="30" h="5" fill="none" extrusionOk="0">
                  <a:moveTo>
                    <a:pt x="1" y="0"/>
                  </a:moveTo>
                  <a:cubicBezTo>
                    <a:pt x="13" y="0"/>
                    <a:pt x="17" y="4"/>
                    <a:pt x="29" y="4"/>
                  </a:cubicBezTo>
                </a:path>
              </a:pathLst>
            </a:custGeom>
            <a:noFill/>
            <a:ln w="400" cap="rnd" cmpd="sng">
              <a:solidFill>
                <a:srgbClr val="F3F2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578;p25">
              <a:extLst>
                <a:ext uri="{FF2B5EF4-FFF2-40B4-BE49-F238E27FC236}">
                  <a16:creationId xmlns:a16="http://schemas.microsoft.com/office/drawing/2014/main" id="{BFAABF0D-5676-4C67-8C72-DD439202DB4E}"/>
                </a:ext>
              </a:extLst>
            </p:cNvPr>
            <p:cNvSpPr/>
            <p:nvPr/>
          </p:nvSpPr>
          <p:spPr>
            <a:xfrm>
              <a:off x="1393850" y="1864700"/>
              <a:ext cx="4525" cy="1450"/>
            </a:xfrm>
            <a:custGeom>
              <a:avLst/>
              <a:gdLst/>
              <a:ahLst/>
              <a:cxnLst/>
              <a:rect l="l" t="t" r="r" b="b"/>
              <a:pathLst>
                <a:path w="181" h="58" fill="none" extrusionOk="0">
                  <a:moveTo>
                    <a:pt x="0" y="57"/>
                  </a:moveTo>
                  <a:cubicBezTo>
                    <a:pt x="50" y="16"/>
                    <a:pt x="119" y="0"/>
                    <a:pt x="181" y="8"/>
                  </a:cubicBezTo>
                </a:path>
              </a:pathLst>
            </a:custGeom>
            <a:noFill/>
            <a:ln w="400" cap="rnd" cmpd="sng">
              <a:solidFill>
                <a:srgbClr val="F3F2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0" name="Picture 29" descr="download (1)">
            <a:extLst>
              <a:ext uri="{FF2B5EF4-FFF2-40B4-BE49-F238E27FC236}">
                <a16:creationId xmlns:a16="http://schemas.microsoft.com/office/drawing/2014/main" id="{231DC91E-809F-48D3-B4C3-6AB907C82C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4" y="0"/>
            <a:ext cx="1267265" cy="7865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 name="Picture 30">
            <a:extLst>
              <a:ext uri="{FF2B5EF4-FFF2-40B4-BE49-F238E27FC236}">
                <a16:creationId xmlns:a16="http://schemas.microsoft.com/office/drawing/2014/main" id="{3B80C92E-44F1-44F0-AF4E-273D30227B6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33225" y="1024584"/>
            <a:ext cx="5791835" cy="2493010"/>
          </a:xfrm>
          <a:prstGeom prst="rect">
            <a:avLst/>
          </a:prstGeom>
        </p:spPr>
      </p:pic>
    </p:spTree>
    <p:extLst>
      <p:ext uri="{BB962C8B-B14F-4D97-AF65-F5344CB8AC3E}">
        <p14:creationId xmlns:p14="http://schemas.microsoft.com/office/powerpoint/2010/main" val="25085192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548"/>
        <p:cNvGrpSpPr/>
        <p:nvPr/>
      </p:nvGrpSpPr>
      <p:grpSpPr>
        <a:xfrm>
          <a:off x="0" y="0"/>
          <a:ext cx="0" cy="0"/>
          <a:chOff x="0" y="0"/>
          <a:chExt cx="0" cy="0"/>
        </a:xfrm>
      </p:grpSpPr>
      <p:sp>
        <p:nvSpPr>
          <p:cNvPr id="2550" name="Google Shape;2550;p24"/>
          <p:cNvSpPr txBox="1">
            <a:spLocks noGrp="1"/>
          </p:cNvSpPr>
          <p:nvPr>
            <p:ph type="subTitle" idx="1"/>
          </p:nvPr>
        </p:nvSpPr>
        <p:spPr>
          <a:xfrm>
            <a:off x="455585" y="1640271"/>
            <a:ext cx="8470604" cy="1839170"/>
          </a:xfrm>
          <a:prstGeom prst="rect">
            <a:avLst/>
          </a:prstGeom>
        </p:spPr>
        <p:txBody>
          <a:bodyPr spcFirstLastPara="1" wrap="square" lIns="90000" tIns="91425" rIns="91425" bIns="91425" anchor="t" anchorCtr="0">
            <a:noAutofit/>
          </a:bodyPr>
          <a:lstStyle/>
          <a:p>
            <a:pPr marL="0" marR="0" indent="457200" algn="just">
              <a:lnSpc>
                <a:spcPct val="150000"/>
              </a:lnSpc>
              <a:spcBef>
                <a:spcPts val="0"/>
              </a:spcBef>
              <a:spcAft>
                <a:spcPts val="0"/>
              </a:spcAft>
            </a:pPr>
            <a:r>
              <a:rPr lang="en-US" sz="1500" dirty="0" err="1">
                <a:effectLst/>
                <a:latin typeface="Times New Roman" panose="02020603050405020304" pitchFamily="18" charset="0"/>
                <a:ea typeface="Times New Roman" panose="02020603050405020304" pitchFamily="18" charset="0"/>
              </a:rPr>
              <a:t>Số</a:t>
            </a:r>
            <a:r>
              <a:rPr lang="en-US" sz="1500" dirty="0">
                <a:effectLst/>
                <a:latin typeface="Times New Roman" panose="02020603050405020304" pitchFamily="18" charset="0"/>
                <a:ea typeface="Times New Roman" panose="02020603050405020304" pitchFamily="18" charset="0"/>
              </a:rPr>
              <a:t> </a:t>
            </a:r>
            <a:r>
              <a:rPr lang="en-US" sz="1500" dirty="0" err="1">
                <a:effectLst/>
                <a:latin typeface="Times New Roman" panose="02020603050405020304" pitchFamily="18" charset="0"/>
                <a:ea typeface="Times New Roman" panose="02020603050405020304" pitchFamily="18" charset="0"/>
              </a:rPr>
              <a:t>lượng</a:t>
            </a:r>
            <a:r>
              <a:rPr lang="en-US" sz="1500" dirty="0">
                <a:effectLst/>
                <a:latin typeface="Times New Roman" panose="02020603050405020304" pitchFamily="18" charset="0"/>
                <a:ea typeface="Times New Roman" panose="02020603050405020304" pitchFamily="18" charset="0"/>
              </a:rPr>
              <a:t> </a:t>
            </a:r>
            <a:r>
              <a:rPr lang="en-US" sz="1500" dirty="0" err="1">
                <a:effectLst/>
                <a:latin typeface="Times New Roman" panose="02020603050405020304" pitchFamily="18" charset="0"/>
                <a:ea typeface="Times New Roman" panose="02020603050405020304" pitchFamily="18" charset="0"/>
              </a:rPr>
              <a:t>máy</a:t>
            </a:r>
            <a:r>
              <a:rPr lang="en-US" sz="1500" dirty="0">
                <a:effectLst/>
                <a:latin typeface="Times New Roman" panose="02020603050405020304" pitchFamily="18" charset="0"/>
                <a:ea typeface="Times New Roman" panose="02020603050405020304" pitchFamily="18" charset="0"/>
              </a:rPr>
              <a:t> </a:t>
            </a:r>
            <a:r>
              <a:rPr lang="en-US" sz="1500" dirty="0" err="1">
                <a:effectLst/>
                <a:latin typeface="Times New Roman" panose="02020603050405020304" pitchFamily="18" charset="0"/>
                <a:ea typeface="Times New Roman" panose="02020603050405020304" pitchFamily="18" charset="0"/>
              </a:rPr>
              <a:t>tính</a:t>
            </a:r>
            <a:r>
              <a:rPr lang="en-US" sz="1500" dirty="0">
                <a:effectLst/>
                <a:latin typeface="Times New Roman" panose="02020603050405020304" pitchFamily="18" charset="0"/>
                <a:ea typeface="Times New Roman" panose="02020603050405020304" pitchFamily="18" charset="0"/>
              </a:rPr>
              <a:t> chi </a:t>
            </a:r>
            <a:r>
              <a:rPr lang="en-US" sz="1500" dirty="0" err="1">
                <a:effectLst/>
                <a:latin typeface="Times New Roman" panose="02020603050405020304" pitchFamily="18" charset="0"/>
                <a:ea typeface="Times New Roman" panose="02020603050405020304" pitchFamily="18" charset="0"/>
              </a:rPr>
              <a:t>nhánh</a:t>
            </a:r>
            <a:r>
              <a:rPr lang="en-US" sz="1500" dirty="0">
                <a:effectLst/>
                <a:latin typeface="Times New Roman" panose="02020603050405020304" pitchFamily="18" charset="0"/>
                <a:ea typeface="Times New Roman" panose="02020603050405020304" pitchFamily="18" charset="0"/>
              </a:rPr>
              <a:t> </a:t>
            </a:r>
            <a:r>
              <a:rPr lang="en-US" sz="1500" dirty="0" err="1">
                <a:effectLst/>
                <a:latin typeface="Times New Roman" panose="02020603050405020304" pitchFamily="18" charset="0"/>
                <a:ea typeface="Times New Roman" panose="02020603050405020304" pitchFamily="18" charset="0"/>
              </a:rPr>
              <a:t>có</a:t>
            </a:r>
            <a:r>
              <a:rPr lang="en-US" sz="1500" dirty="0">
                <a:effectLst/>
                <a:latin typeface="Times New Roman" panose="02020603050405020304" pitchFamily="18" charset="0"/>
                <a:ea typeface="Times New Roman" panose="02020603050405020304" pitchFamily="18" charset="0"/>
              </a:rPr>
              <a:t> 58 </a:t>
            </a:r>
            <a:r>
              <a:rPr lang="en-US" sz="1500" dirty="0" err="1">
                <a:effectLst/>
                <a:latin typeface="Times New Roman" panose="02020603050405020304" pitchFamily="18" charset="0"/>
                <a:ea typeface="Times New Roman" panose="02020603050405020304" pitchFamily="18" charset="0"/>
              </a:rPr>
              <a:t>thiết</a:t>
            </a:r>
            <a:r>
              <a:rPr lang="en-US" sz="1500" dirty="0">
                <a:effectLst/>
                <a:latin typeface="Times New Roman" panose="02020603050405020304" pitchFamily="18" charset="0"/>
                <a:ea typeface="Times New Roman" panose="02020603050405020304" pitchFamily="18" charset="0"/>
              </a:rPr>
              <a:t> </a:t>
            </a:r>
            <a:r>
              <a:rPr lang="en-US" sz="1500" dirty="0" err="1">
                <a:effectLst/>
                <a:latin typeface="Times New Roman" panose="02020603050405020304" pitchFamily="18" charset="0"/>
                <a:ea typeface="Times New Roman" panose="02020603050405020304" pitchFamily="18" charset="0"/>
              </a:rPr>
              <a:t>bị</a:t>
            </a:r>
            <a:r>
              <a:rPr lang="en-US" sz="1500" dirty="0">
                <a:effectLst/>
                <a:latin typeface="Times New Roman" panose="02020603050405020304" pitchFamily="18" charset="0"/>
                <a:ea typeface="Times New Roman" panose="02020603050405020304" pitchFamily="18" charset="0"/>
              </a:rPr>
              <a:t> </a:t>
            </a:r>
            <a:r>
              <a:rPr lang="en-US" sz="1500" dirty="0" err="1">
                <a:effectLst/>
                <a:latin typeface="Times New Roman" panose="02020603050405020304" pitchFamily="18" charset="0"/>
                <a:ea typeface="Times New Roman" panose="02020603050405020304" pitchFamily="18" charset="0"/>
              </a:rPr>
              <a:t>gồm</a:t>
            </a:r>
            <a:r>
              <a:rPr lang="en-US" sz="1500" dirty="0">
                <a:effectLst/>
                <a:latin typeface="Times New Roman" panose="02020603050405020304" pitchFamily="18" charset="0"/>
                <a:ea typeface="Times New Roman" panose="02020603050405020304" pitchFamily="18" charset="0"/>
              </a:rPr>
              <a:t> 9 PC </a:t>
            </a:r>
            <a:r>
              <a:rPr lang="en-US" sz="1500" dirty="0" err="1">
                <a:effectLst/>
                <a:latin typeface="Times New Roman" panose="02020603050405020304" pitchFamily="18" charset="0"/>
                <a:ea typeface="Times New Roman" panose="02020603050405020304" pitchFamily="18" charset="0"/>
              </a:rPr>
              <a:t>kết</a:t>
            </a:r>
            <a:r>
              <a:rPr lang="en-US" sz="1500" dirty="0">
                <a:effectLst/>
                <a:latin typeface="Times New Roman" panose="02020603050405020304" pitchFamily="18" charset="0"/>
                <a:ea typeface="Times New Roman" panose="02020603050405020304" pitchFamily="18" charset="0"/>
              </a:rPr>
              <a:t> </a:t>
            </a:r>
            <a:r>
              <a:rPr lang="en-US" sz="1500" dirty="0" err="1">
                <a:effectLst/>
                <a:latin typeface="Times New Roman" panose="02020603050405020304" pitchFamily="18" charset="0"/>
                <a:ea typeface="Times New Roman" panose="02020603050405020304" pitchFamily="18" charset="0"/>
              </a:rPr>
              <a:t>nối</a:t>
            </a:r>
            <a:r>
              <a:rPr lang="en-US" sz="1500" dirty="0">
                <a:effectLst/>
                <a:latin typeface="Times New Roman" panose="02020603050405020304" pitchFamily="18" charset="0"/>
                <a:ea typeface="Times New Roman" panose="02020603050405020304" pitchFamily="18" charset="0"/>
              </a:rPr>
              <a:t> </a:t>
            </a:r>
            <a:r>
              <a:rPr lang="en-US" sz="1500" dirty="0" err="1">
                <a:effectLst/>
                <a:latin typeface="Times New Roman" panose="02020603050405020304" pitchFamily="18" charset="0"/>
                <a:ea typeface="Times New Roman" panose="02020603050405020304" pitchFamily="18" charset="0"/>
              </a:rPr>
              <a:t>dây</a:t>
            </a:r>
            <a:r>
              <a:rPr lang="en-US" sz="1500" dirty="0">
                <a:effectLst/>
                <a:latin typeface="Times New Roman" panose="02020603050405020304" pitchFamily="18" charset="0"/>
                <a:ea typeface="Times New Roman" panose="02020603050405020304" pitchFamily="18" charset="0"/>
              </a:rPr>
              <a:t>, 9 Printer </a:t>
            </a:r>
            <a:r>
              <a:rPr lang="en-US" sz="1500" dirty="0" err="1">
                <a:effectLst/>
                <a:latin typeface="Times New Roman" panose="02020603050405020304" pitchFamily="18" charset="0"/>
                <a:ea typeface="Times New Roman" panose="02020603050405020304" pitchFamily="18" charset="0"/>
              </a:rPr>
              <a:t>có</a:t>
            </a:r>
            <a:r>
              <a:rPr lang="en-US" sz="1500" dirty="0">
                <a:effectLst/>
                <a:latin typeface="Times New Roman" panose="02020603050405020304" pitchFamily="18" charset="0"/>
                <a:ea typeface="Times New Roman" panose="02020603050405020304" pitchFamily="18" charset="0"/>
              </a:rPr>
              <a:t> </a:t>
            </a:r>
            <a:r>
              <a:rPr lang="en-US" sz="1500" dirty="0" err="1">
                <a:effectLst/>
                <a:latin typeface="Times New Roman" panose="02020603050405020304" pitchFamily="18" charset="0"/>
                <a:ea typeface="Times New Roman" panose="02020603050405020304" pitchFamily="18" charset="0"/>
              </a:rPr>
              <a:t>dây</a:t>
            </a:r>
            <a:r>
              <a:rPr lang="en-US" sz="1500" dirty="0">
                <a:effectLst/>
                <a:latin typeface="Times New Roman" panose="02020603050405020304" pitchFamily="18" charset="0"/>
                <a:ea typeface="Times New Roman" panose="02020603050405020304" pitchFamily="18" charset="0"/>
              </a:rPr>
              <a:t>, 3 Access Point, 9 </a:t>
            </a:r>
            <a:r>
              <a:rPr lang="en-US" sz="1500" dirty="0" err="1">
                <a:effectLst/>
                <a:latin typeface="Times New Roman" panose="02020603050405020304" pitchFamily="18" charset="0"/>
                <a:ea typeface="Times New Roman" panose="02020603050405020304" pitchFamily="18" charset="0"/>
              </a:rPr>
              <a:t>máy</a:t>
            </a:r>
            <a:r>
              <a:rPr lang="en-US" sz="1500" dirty="0">
                <a:effectLst/>
                <a:latin typeface="Times New Roman" panose="02020603050405020304" pitchFamily="18" charset="0"/>
                <a:ea typeface="Times New Roman" panose="02020603050405020304" pitchFamily="18" charset="0"/>
              </a:rPr>
              <a:t> </a:t>
            </a:r>
            <a:r>
              <a:rPr lang="en-US" sz="1500" dirty="0" err="1">
                <a:effectLst/>
                <a:latin typeface="Times New Roman" panose="02020603050405020304" pitchFamily="18" charset="0"/>
                <a:ea typeface="Times New Roman" panose="02020603050405020304" pitchFamily="18" charset="0"/>
              </a:rPr>
              <a:t>tính</a:t>
            </a:r>
            <a:r>
              <a:rPr lang="en-US" sz="1500" dirty="0">
                <a:effectLst/>
                <a:latin typeface="Times New Roman" panose="02020603050405020304" pitchFamily="18" charset="0"/>
                <a:ea typeface="Times New Roman" panose="02020603050405020304" pitchFamily="18" charset="0"/>
              </a:rPr>
              <a:t> </a:t>
            </a:r>
            <a:r>
              <a:rPr lang="en-US" sz="1500" dirty="0" err="1">
                <a:effectLst/>
                <a:latin typeface="Times New Roman" panose="02020603050405020304" pitchFamily="18" charset="0"/>
                <a:ea typeface="Times New Roman" panose="02020603050405020304" pitchFamily="18" charset="0"/>
              </a:rPr>
              <a:t>bảng</a:t>
            </a:r>
            <a:r>
              <a:rPr lang="en-US" sz="1500" dirty="0">
                <a:effectLst/>
                <a:latin typeface="Times New Roman" panose="02020603050405020304" pitchFamily="18" charset="0"/>
                <a:ea typeface="Times New Roman" panose="02020603050405020304" pitchFamily="18" charset="0"/>
              </a:rPr>
              <a:t> </a:t>
            </a:r>
            <a:r>
              <a:rPr lang="en-US" sz="1500" dirty="0" err="1">
                <a:effectLst/>
                <a:latin typeface="Times New Roman" panose="02020603050405020304" pitchFamily="18" charset="0"/>
                <a:ea typeface="Times New Roman" panose="02020603050405020304" pitchFamily="18" charset="0"/>
              </a:rPr>
              <a:t>kết</a:t>
            </a:r>
            <a:r>
              <a:rPr lang="en-US" sz="1500" dirty="0">
                <a:effectLst/>
                <a:latin typeface="Times New Roman" panose="02020603050405020304" pitchFamily="18" charset="0"/>
                <a:ea typeface="Times New Roman" panose="02020603050405020304" pitchFamily="18" charset="0"/>
              </a:rPr>
              <a:t> </a:t>
            </a:r>
            <a:r>
              <a:rPr lang="en-US" sz="1500" dirty="0" err="1">
                <a:effectLst/>
                <a:latin typeface="Times New Roman" panose="02020603050405020304" pitchFamily="18" charset="0"/>
                <a:ea typeface="Times New Roman" panose="02020603050405020304" pitchFamily="18" charset="0"/>
              </a:rPr>
              <a:t>nối</a:t>
            </a:r>
            <a:r>
              <a:rPr lang="en-US" sz="1500" dirty="0">
                <a:effectLst/>
                <a:latin typeface="Times New Roman" panose="02020603050405020304" pitchFamily="18" charset="0"/>
                <a:ea typeface="Times New Roman" panose="02020603050405020304" pitchFamily="18" charset="0"/>
              </a:rPr>
              <a:t> </a:t>
            </a:r>
            <a:r>
              <a:rPr lang="en-US" sz="1500" dirty="0" err="1">
                <a:effectLst/>
                <a:latin typeface="Times New Roman" panose="02020603050405020304" pitchFamily="18" charset="0"/>
                <a:ea typeface="Times New Roman" panose="02020603050405020304" pitchFamily="18" charset="0"/>
              </a:rPr>
              <a:t>wifi</a:t>
            </a:r>
            <a:r>
              <a:rPr lang="en-US" sz="1500" dirty="0">
                <a:effectLst/>
                <a:latin typeface="Times New Roman" panose="02020603050405020304" pitchFamily="18" charset="0"/>
                <a:ea typeface="Times New Roman" panose="02020603050405020304" pitchFamily="18" charset="0"/>
              </a:rPr>
              <a:t>, 9 laptop </a:t>
            </a:r>
            <a:r>
              <a:rPr lang="en-US" sz="1500" dirty="0" err="1">
                <a:effectLst/>
                <a:latin typeface="Times New Roman" panose="02020603050405020304" pitchFamily="18" charset="0"/>
                <a:ea typeface="Times New Roman" panose="02020603050405020304" pitchFamily="18" charset="0"/>
              </a:rPr>
              <a:t>kết</a:t>
            </a:r>
            <a:r>
              <a:rPr lang="en-US" sz="1500" dirty="0">
                <a:effectLst/>
                <a:latin typeface="Times New Roman" panose="02020603050405020304" pitchFamily="18" charset="0"/>
                <a:ea typeface="Times New Roman" panose="02020603050405020304" pitchFamily="18" charset="0"/>
              </a:rPr>
              <a:t> </a:t>
            </a:r>
            <a:r>
              <a:rPr lang="en-US" sz="1500" dirty="0" err="1">
                <a:effectLst/>
                <a:latin typeface="Times New Roman" panose="02020603050405020304" pitchFamily="18" charset="0"/>
                <a:ea typeface="Times New Roman" panose="02020603050405020304" pitchFamily="18" charset="0"/>
              </a:rPr>
              <a:t>nối</a:t>
            </a:r>
            <a:r>
              <a:rPr lang="en-US" sz="1500" dirty="0">
                <a:effectLst/>
                <a:latin typeface="Times New Roman" panose="02020603050405020304" pitchFamily="18" charset="0"/>
                <a:ea typeface="Times New Roman" panose="02020603050405020304" pitchFamily="18" charset="0"/>
              </a:rPr>
              <a:t> </a:t>
            </a:r>
            <a:r>
              <a:rPr lang="en-US" sz="1500" dirty="0" err="1">
                <a:effectLst/>
                <a:latin typeface="Times New Roman" panose="02020603050405020304" pitchFamily="18" charset="0"/>
                <a:ea typeface="Times New Roman" panose="02020603050405020304" pitchFamily="18" charset="0"/>
              </a:rPr>
              <a:t>không</a:t>
            </a:r>
            <a:r>
              <a:rPr lang="en-US" sz="1500" dirty="0">
                <a:effectLst/>
                <a:latin typeface="Times New Roman" panose="02020603050405020304" pitchFamily="18" charset="0"/>
                <a:ea typeface="Times New Roman" panose="02020603050405020304" pitchFamily="18" charset="0"/>
              </a:rPr>
              <a:t> </a:t>
            </a:r>
            <a:r>
              <a:rPr lang="en-US" sz="1500" dirty="0" err="1">
                <a:effectLst/>
                <a:latin typeface="Times New Roman" panose="02020603050405020304" pitchFamily="18" charset="0"/>
                <a:ea typeface="Times New Roman" panose="02020603050405020304" pitchFamily="18" charset="0"/>
              </a:rPr>
              <a:t>dây</a:t>
            </a:r>
            <a:r>
              <a:rPr lang="en-US" sz="1500" dirty="0">
                <a:effectLst/>
                <a:latin typeface="Times New Roman" panose="02020603050405020304" pitchFamily="18" charset="0"/>
                <a:ea typeface="Times New Roman" panose="02020603050405020304" pitchFamily="18" charset="0"/>
              </a:rPr>
              <a:t>, 9 </a:t>
            </a:r>
            <a:r>
              <a:rPr lang="en-US" sz="1500" dirty="0" err="1">
                <a:effectLst/>
                <a:latin typeface="Times New Roman" panose="02020603050405020304" pitchFamily="18" charset="0"/>
                <a:ea typeface="Times New Roman" panose="02020603050405020304" pitchFamily="18" charset="0"/>
              </a:rPr>
              <a:t>điện</a:t>
            </a:r>
            <a:r>
              <a:rPr lang="en-US" sz="1500" dirty="0">
                <a:effectLst/>
                <a:latin typeface="Times New Roman" panose="02020603050405020304" pitchFamily="18" charset="0"/>
                <a:ea typeface="Times New Roman" panose="02020603050405020304" pitchFamily="18" charset="0"/>
              </a:rPr>
              <a:t> </a:t>
            </a:r>
            <a:r>
              <a:rPr lang="en-US" sz="1500" dirty="0" err="1">
                <a:effectLst/>
                <a:latin typeface="Times New Roman" panose="02020603050405020304" pitchFamily="18" charset="0"/>
                <a:ea typeface="Times New Roman" panose="02020603050405020304" pitchFamily="18" charset="0"/>
              </a:rPr>
              <a:t>thoại</a:t>
            </a:r>
            <a:r>
              <a:rPr lang="en-US" sz="1500" dirty="0">
                <a:effectLst/>
                <a:latin typeface="Times New Roman" panose="02020603050405020304" pitchFamily="18" charset="0"/>
                <a:ea typeface="Times New Roman" panose="02020603050405020304" pitchFamily="18" charset="0"/>
              </a:rPr>
              <a:t> </a:t>
            </a:r>
            <a:r>
              <a:rPr lang="en-US" sz="1500" dirty="0" err="1">
                <a:effectLst/>
                <a:latin typeface="Times New Roman" panose="02020603050405020304" pitchFamily="18" charset="0"/>
                <a:ea typeface="Times New Roman" panose="02020603050405020304" pitchFamily="18" charset="0"/>
              </a:rPr>
              <a:t>kết</a:t>
            </a:r>
            <a:r>
              <a:rPr lang="en-US" sz="1500" dirty="0">
                <a:effectLst/>
                <a:latin typeface="Times New Roman" panose="02020603050405020304" pitchFamily="18" charset="0"/>
                <a:ea typeface="Times New Roman" panose="02020603050405020304" pitchFamily="18" charset="0"/>
              </a:rPr>
              <a:t> </a:t>
            </a:r>
            <a:r>
              <a:rPr lang="en-US" sz="1500" dirty="0" err="1">
                <a:effectLst/>
                <a:latin typeface="Times New Roman" panose="02020603050405020304" pitchFamily="18" charset="0"/>
                <a:ea typeface="Times New Roman" panose="02020603050405020304" pitchFamily="18" charset="0"/>
              </a:rPr>
              <a:t>nối</a:t>
            </a:r>
            <a:r>
              <a:rPr lang="en-US" sz="1500" dirty="0">
                <a:effectLst/>
                <a:latin typeface="Times New Roman" panose="02020603050405020304" pitchFamily="18" charset="0"/>
                <a:ea typeface="Times New Roman" panose="02020603050405020304" pitchFamily="18" charset="0"/>
              </a:rPr>
              <a:t> </a:t>
            </a:r>
            <a:r>
              <a:rPr lang="en-US" sz="1500" dirty="0" err="1">
                <a:effectLst/>
                <a:latin typeface="Times New Roman" panose="02020603050405020304" pitchFamily="18" charset="0"/>
                <a:ea typeface="Times New Roman" panose="02020603050405020304" pitchFamily="18" charset="0"/>
              </a:rPr>
              <a:t>wifi</a:t>
            </a:r>
            <a:r>
              <a:rPr lang="en-US" sz="1500" dirty="0">
                <a:effectLst/>
                <a:latin typeface="Times New Roman" panose="02020603050405020304" pitchFamily="18" charset="0"/>
                <a:ea typeface="Times New Roman" panose="02020603050405020304" pitchFamily="18" charset="0"/>
              </a:rPr>
              <a:t>, 3 Server, 4 Switch, 3 Router. </a:t>
            </a:r>
          </a:p>
        </p:txBody>
      </p:sp>
      <p:sp>
        <p:nvSpPr>
          <p:cNvPr id="4" name="Rectangle 3">
            <a:extLst>
              <a:ext uri="{FF2B5EF4-FFF2-40B4-BE49-F238E27FC236}">
                <a16:creationId xmlns:a16="http://schemas.microsoft.com/office/drawing/2014/main" id="{59D69C9F-46AC-4396-B023-9DAB2FA8A561}"/>
              </a:ext>
            </a:extLst>
          </p:cNvPr>
          <p:cNvSpPr/>
          <p:nvPr/>
        </p:nvSpPr>
        <p:spPr>
          <a:xfrm>
            <a:off x="2318825" y="136383"/>
            <a:ext cx="4139275" cy="701859"/>
          </a:xfrm>
          <a:prstGeom prst="rect">
            <a:avLst/>
          </a:prstGeom>
        </p:spPr>
        <p:txBody>
          <a:bodyPr wrap="none">
            <a:spAutoFit/>
          </a:bodyPr>
          <a:lstStyle/>
          <a:p>
            <a:pPr algn="l">
              <a:lnSpc>
                <a:spcPct val="150000"/>
              </a:lnSpc>
            </a:pPr>
            <a:r>
              <a:rPr lang="en-US" sz="3000" b="1" dirty="0">
                <a:latin typeface="Times New Roman" panose="02020603050405020304" pitchFamily="18" charset="0"/>
                <a:cs typeface="Times New Roman" panose="02020603050405020304" pitchFamily="18" charset="0"/>
              </a:rPr>
              <a:t>1.2 </a:t>
            </a:r>
            <a:r>
              <a:rPr lang="en-US" sz="3000" b="1" dirty="0" err="1">
                <a:effectLst/>
                <a:latin typeface="Times New Roman" panose="02020603050405020304" pitchFamily="18" charset="0"/>
                <a:ea typeface="Times New Roman" panose="02020603050405020304" pitchFamily="18" charset="0"/>
              </a:rPr>
              <a:t>Mục</a:t>
            </a:r>
            <a:r>
              <a:rPr lang="en-US" sz="3000" b="1" dirty="0">
                <a:effectLst/>
                <a:latin typeface="Times New Roman" panose="02020603050405020304" pitchFamily="18" charset="0"/>
                <a:ea typeface="Times New Roman" panose="02020603050405020304" pitchFamily="18" charset="0"/>
              </a:rPr>
              <a:t> </a:t>
            </a:r>
            <a:r>
              <a:rPr lang="en-US" sz="3000" b="1" dirty="0" err="1">
                <a:effectLst/>
                <a:latin typeface="Times New Roman" panose="02020603050405020304" pitchFamily="18" charset="0"/>
                <a:ea typeface="Times New Roman" panose="02020603050405020304" pitchFamily="18" charset="0"/>
              </a:rPr>
              <a:t>đích</a:t>
            </a:r>
            <a:r>
              <a:rPr lang="en-US" sz="3000" b="1" dirty="0">
                <a:effectLst/>
                <a:latin typeface="Times New Roman" panose="02020603050405020304" pitchFamily="18" charset="0"/>
                <a:ea typeface="Times New Roman" panose="02020603050405020304" pitchFamily="18" charset="0"/>
              </a:rPr>
              <a:t> </a:t>
            </a:r>
            <a:r>
              <a:rPr lang="en-US" sz="3000" b="1" dirty="0" err="1">
                <a:effectLst/>
                <a:latin typeface="Times New Roman" panose="02020603050405020304" pitchFamily="18" charset="0"/>
                <a:ea typeface="Times New Roman" panose="02020603050405020304" pitchFamily="18" charset="0"/>
              </a:rPr>
              <a:t>và</a:t>
            </a:r>
            <a:r>
              <a:rPr lang="en-US" sz="3000" b="1" dirty="0">
                <a:effectLst/>
                <a:latin typeface="Times New Roman" panose="02020603050405020304" pitchFamily="18" charset="0"/>
                <a:ea typeface="Times New Roman" panose="02020603050405020304" pitchFamily="18" charset="0"/>
              </a:rPr>
              <a:t> </a:t>
            </a:r>
            <a:r>
              <a:rPr lang="en-US" sz="3000" b="1" dirty="0" err="1">
                <a:effectLst/>
                <a:latin typeface="Times New Roman" panose="02020603050405020304" pitchFamily="18" charset="0"/>
                <a:ea typeface="Times New Roman" panose="02020603050405020304" pitchFamily="18" charset="0"/>
              </a:rPr>
              <a:t>yêu</a:t>
            </a:r>
            <a:r>
              <a:rPr lang="en-US" sz="3000" b="1" dirty="0">
                <a:effectLst/>
                <a:latin typeface="Times New Roman" panose="02020603050405020304" pitchFamily="18" charset="0"/>
                <a:ea typeface="Times New Roman" panose="02020603050405020304" pitchFamily="18" charset="0"/>
              </a:rPr>
              <a:t> </a:t>
            </a:r>
            <a:r>
              <a:rPr lang="en-US" sz="3000" b="1" dirty="0" err="1">
                <a:effectLst/>
                <a:latin typeface="Times New Roman" panose="02020603050405020304" pitchFamily="18" charset="0"/>
                <a:ea typeface="Times New Roman" panose="02020603050405020304" pitchFamily="18" charset="0"/>
              </a:rPr>
              <a:t>cầu</a:t>
            </a:r>
            <a:endParaRPr lang="en-US" sz="3000" b="1" dirty="0">
              <a:latin typeface="Times New Roman" panose="02020603050405020304" pitchFamily="18" charset="0"/>
              <a:cs typeface="Times New Roman" panose="02020603050405020304" pitchFamily="18" charset="0"/>
            </a:endParaRPr>
          </a:p>
        </p:txBody>
      </p:sp>
      <p:grpSp>
        <p:nvGrpSpPr>
          <p:cNvPr id="7" name="Google Shape;2557;p25">
            <a:extLst>
              <a:ext uri="{FF2B5EF4-FFF2-40B4-BE49-F238E27FC236}">
                <a16:creationId xmlns:a16="http://schemas.microsoft.com/office/drawing/2014/main" id="{459571AF-D08C-4517-88CF-80218F430BB2}"/>
              </a:ext>
            </a:extLst>
          </p:cNvPr>
          <p:cNvGrpSpPr/>
          <p:nvPr/>
        </p:nvGrpSpPr>
        <p:grpSpPr>
          <a:xfrm rot="-8839275">
            <a:off x="7489684" y="419288"/>
            <a:ext cx="1158604" cy="1369064"/>
            <a:chOff x="1286350" y="1839150"/>
            <a:chExt cx="137875" cy="164775"/>
          </a:xfrm>
        </p:grpSpPr>
        <p:sp>
          <p:nvSpPr>
            <p:cNvPr id="8" name="Google Shape;2558;p25">
              <a:extLst>
                <a:ext uri="{FF2B5EF4-FFF2-40B4-BE49-F238E27FC236}">
                  <a16:creationId xmlns:a16="http://schemas.microsoft.com/office/drawing/2014/main" id="{C564317E-ECA9-4CD0-9471-BF55D1796060}"/>
                </a:ext>
              </a:extLst>
            </p:cNvPr>
            <p:cNvSpPr/>
            <p:nvPr/>
          </p:nvSpPr>
          <p:spPr>
            <a:xfrm>
              <a:off x="1286350" y="1887900"/>
              <a:ext cx="105475" cy="116025"/>
            </a:xfrm>
            <a:custGeom>
              <a:avLst/>
              <a:gdLst/>
              <a:ahLst/>
              <a:cxnLst/>
              <a:rect l="l" t="t" r="r" b="b"/>
              <a:pathLst>
                <a:path w="4219" h="4641" extrusionOk="0">
                  <a:moveTo>
                    <a:pt x="3227" y="1"/>
                  </a:moveTo>
                  <a:cubicBezTo>
                    <a:pt x="3081" y="1"/>
                    <a:pt x="2949" y="52"/>
                    <a:pt x="2861" y="155"/>
                  </a:cubicBezTo>
                  <a:lnTo>
                    <a:pt x="860" y="2894"/>
                  </a:lnTo>
                  <a:cubicBezTo>
                    <a:pt x="842" y="2922"/>
                    <a:pt x="868" y="2957"/>
                    <a:pt x="903" y="2957"/>
                  </a:cubicBezTo>
                  <a:cubicBezTo>
                    <a:pt x="907" y="2957"/>
                    <a:pt x="912" y="2957"/>
                    <a:pt x="918" y="2955"/>
                  </a:cubicBezTo>
                  <a:lnTo>
                    <a:pt x="1090" y="2861"/>
                  </a:lnTo>
                  <a:lnTo>
                    <a:pt x="15" y="4579"/>
                  </a:lnTo>
                  <a:cubicBezTo>
                    <a:pt x="0" y="4610"/>
                    <a:pt x="21" y="4640"/>
                    <a:pt x="48" y="4640"/>
                  </a:cubicBezTo>
                  <a:cubicBezTo>
                    <a:pt x="58" y="4640"/>
                    <a:pt x="68" y="4637"/>
                    <a:pt x="77" y="4628"/>
                  </a:cubicBezTo>
                  <a:lnTo>
                    <a:pt x="2484" y="2496"/>
                  </a:lnTo>
                  <a:lnTo>
                    <a:pt x="2459" y="2660"/>
                  </a:lnTo>
                  <a:cubicBezTo>
                    <a:pt x="2456" y="2686"/>
                    <a:pt x="2478" y="2704"/>
                    <a:pt x="2499" y="2704"/>
                  </a:cubicBezTo>
                  <a:cubicBezTo>
                    <a:pt x="2508" y="2704"/>
                    <a:pt x="2517" y="2700"/>
                    <a:pt x="2525" y="2693"/>
                  </a:cubicBezTo>
                  <a:lnTo>
                    <a:pt x="4022" y="1159"/>
                  </a:lnTo>
                  <a:cubicBezTo>
                    <a:pt x="4218" y="938"/>
                    <a:pt x="4128" y="540"/>
                    <a:pt x="3833" y="282"/>
                  </a:cubicBezTo>
                  <a:lnTo>
                    <a:pt x="3755" y="216"/>
                  </a:lnTo>
                  <a:cubicBezTo>
                    <a:pt x="3594" y="73"/>
                    <a:pt x="3401" y="1"/>
                    <a:pt x="3227" y="1"/>
                  </a:cubicBezTo>
                  <a:close/>
                </a:path>
              </a:pathLst>
            </a:custGeom>
            <a:solidFill>
              <a:srgbClr val="0F0F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559;p25">
              <a:extLst>
                <a:ext uri="{FF2B5EF4-FFF2-40B4-BE49-F238E27FC236}">
                  <a16:creationId xmlns:a16="http://schemas.microsoft.com/office/drawing/2014/main" id="{5199A9E1-CAD9-4CDC-9776-46DCEF79F419}"/>
                </a:ext>
              </a:extLst>
            </p:cNvPr>
            <p:cNvSpPr/>
            <p:nvPr/>
          </p:nvSpPr>
          <p:spPr>
            <a:xfrm>
              <a:off x="1295975" y="1892950"/>
              <a:ext cx="90625" cy="99800"/>
            </a:xfrm>
            <a:custGeom>
              <a:avLst/>
              <a:gdLst/>
              <a:ahLst/>
              <a:cxnLst/>
              <a:rect l="l" t="t" r="r" b="b"/>
              <a:pathLst>
                <a:path w="3625" h="3992" extrusionOk="0">
                  <a:moveTo>
                    <a:pt x="2865" y="0"/>
                  </a:moveTo>
                  <a:cubicBezTo>
                    <a:pt x="2735" y="0"/>
                    <a:pt x="2613" y="47"/>
                    <a:pt x="2529" y="141"/>
                  </a:cubicBezTo>
                  <a:lnTo>
                    <a:pt x="779" y="2511"/>
                  </a:lnTo>
                  <a:cubicBezTo>
                    <a:pt x="760" y="2533"/>
                    <a:pt x="775" y="2560"/>
                    <a:pt x="799" y="2560"/>
                  </a:cubicBezTo>
                  <a:cubicBezTo>
                    <a:pt x="807" y="2560"/>
                    <a:pt x="815" y="2558"/>
                    <a:pt x="824" y="2552"/>
                  </a:cubicBezTo>
                  <a:lnTo>
                    <a:pt x="963" y="2474"/>
                  </a:lnTo>
                  <a:lnTo>
                    <a:pt x="963" y="2474"/>
                  </a:lnTo>
                  <a:lnTo>
                    <a:pt x="16" y="3942"/>
                  </a:lnTo>
                  <a:cubicBezTo>
                    <a:pt x="0" y="3965"/>
                    <a:pt x="21" y="3991"/>
                    <a:pt x="44" y="3991"/>
                  </a:cubicBezTo>
                  <a:cubicBezTo>
                    <a:pt x="51" y="3991"/>
                    <a:pt x="58" y="3989"/>
                    <a:pt x="65" y="3983"/>
                  </a:cubicBezTo>
                  <a:lnTo>
                    <a:pt x="2132" y="2109"/>
                  </a:lnTo>
                  <a:lnTo>
                    <a:pt x="2107" y="2245"/>
                  </a:lnTo>
                  <a:cubicBezTo>
                    <a:pt x="2102" y="2270"/>
                    <a:pt x="2118" y="2287"/>
                    <a:pt x="2136" y="2287"/>
                  </a:cubicBezTo>
                  <a:cubicBezTo>
                    <a:pt x="2145" y="2287"/>
                    <a:pt x="2154" y="2283"/>
                    <a:pt x="2160" y="2273"/>
                  </a:cubicBezTo>
                  <a:lnTo>
                    <a:pt x="3452" y="937"/>
                  </a:lnTo>
                  <a:cubicBezTo>
                    <a:pt x="3624" y="740"/>
                    <a:pt x="3567" y="412"/>
                    <a:pt x="3329" y="207"/>
                  </a:cubicBezTo>
                  <a:lnTo>
                    <a:pt x="3268" y="158"/>
                  </a:lnTo>
                  <a:cubicBezTo>
                    <a:pt x="3148" y="52"/>
                    <a:pt x="3002" y="0"/>
                    <a:pt x="2865" y="0"/>
                  </a:cubicBezTo>
                  <a:close/>
                </a:path>
              </a:pathLst>
            </a:custGeom>
            <a:solidFill>
              <a:srgbClr val="4128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560;p25">
              <a:extLst>
                <a:ext uri="{FF2B5EF4-FFF2-40B4-BE49-F238E27FC236}">
                  <a16:creationId xmlns:a16="http://schemas.microsoft.com/office/drawing/2014/main" id="{1A1AA823-59B6-43F1-BD15-14D08E4C9BAD}"/>
                </a:ext>
              </a:extLst>
            </p:cNvPr>
            <p:cNvSpPr/>
            <p:nvPr/>
          </p:nvSpPr>
          <p:spPr>
            <a:xfrm>
              <a:off x="1320150" y="1899225"/>
              <a:ext cx="59075" cy="65950"/>
            </a:xfrm>
            <a:custGeom>
              <a:avLst/>
              <a:gdLst/>
              <a:ahLst/>
              <a:cxnLst/>
              <a:rect l="l" t="t" r="r" b="b"/>
              <a:pathLst>
                <a:path w="2363" h="2638" extrusionOk="0">
                  <a:moveTo>
                    <a:pt x="496" y="1649"/>
                  </a:moveTo>
                  <a:lnTo>
                    <a:pt x="1616" y="128"/>
                  </a:lnTo>
                  <a:cubicBezTo>
                    <a:pt x="1722" y="1"/>
                    <a:pt x="1948" y="13"/>
                    <a:pt x="2112" y="157"/>
                  </a:cubicBezTo>
                  <a:lnTo>
                    <a:pt x="2153" y="194"/>
                  </a:lnTo>
                  <a:cubicBezTo>
                    <a:pt x="2317" y="337"/>
                    <a:pt x="2362" y="559"/>
                    <a:pt x="2251" y="682"/>
                  </a:cubicBezTo>
                  <a:lnTo>
                    <a:pt x="1419" y="1539"/>
                  </a:lnTo>
                  <a:cubicBezTo>
                    <a:pt x="1407" y="1551"/>
                    <a:pt x="1374" y="1543"/>
                    <a:pt x="1378" y="1518"/>
                  </a:cubicBezTo>
                  <a:lnTo>
                    <a:pt x="1390" y="1436"/>
                  </a:lnTo>
                  <a:lnTo>
                    <a:pt x="58" y="2617"/>
                  </a:lnTo>
                  <a:cubicBezTo>
                    <a:pt x="37" y="2638"/>
                    <a:pt x="0" y="2613"/>
                    <a:pt x="21" y="2588"/>
                  </a:cubicBezTo>
                  <a:lnTo>
                    <a:pt x="615" y="1645"/>
                  </a:lnTo>
                  <a:lnTo>
                    <a:pt x="533" y="1690"/>
                  </a:lnTo>
                  <a:cubicBezTo>
                    <a:pt x="509" y="1703"/>
                    <a:pt x="484" y="1670"/>
                    <a:pt x="496" y="1649"/>
                  </a:cubicBezTo>
                  <a:close/>
                </a:path>
              </a:pathLst>
            </a:custGeom>
            <a:solidFill>
              <a:srgbClr val="753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561;p25">
              <a:extLst>
                <a:ext uri="{FF2B5EF4-FFF2-40B4-BE49-F238E27FC236}">
                  <a16:creationId xmlns:a16="http://schemas.microsoft.com/office/drawing/2014/main" id="{9D275C4A-969B-4645-9F23-DDFB2715714D}"/>
                </a:ext>
              </a:extLst>
            </p:cNvPr>
            <p:cNvSpPr/>
            <p:nvPr/>
          </p:nvSpPr>
          <p:spPr>
            <a:xfrm>
              <a:off x="1332425" y="1900250"/>
              <a:ext cx="44625" cy="41100"/>
            </a:xfrm>
            <a:custGeom>
              <a:avLst/>
              <a:gdLst/>
              <a:ahLst/>
              <a:cxnLst/>
              <a:rect l="l" t="t" r="r" b="b"/>
              <a:pathLst>
                <a:path w="1785" h="1644" extrusionOk="0">
                  <a:moveTo>
                    <a:pt x="1333" y="1"/>
                  </a:moveTo>
                  <a:cubicBezTo>
                    <a:pt x="1250" y="1"/>
                    <a:pt x="1174" y="30"/>
                    <a:pt x="1125" y="87"/>
                  </a:cubicBezTo>
                  <a:lnTo>
                    <a:pt x="18" y="1592"/>
                  </a:lnTo>
                  <a:cubicBezTo>
                    <a:pt x="0" y="1616"/>
                    <a:pt x="18" y="1644"/>
                    <a:pt x="42" y="1644"/>
                  </a:cubicBezTo>
                  <a:cubicBezTo>
                    <a:pt x="46" y="1644"/>
                    <a:pt x="50" y="1643"/>
                    <a:pt x="55" y="1641"/>
                  </a:cubicBezTo>
                  <a:lnTo>
                    <a:pt x="108" y="1608"/>
                  </a:lnTo>
                  <a:lnTo>
                    <a:pt x="1174" y="165"/>
                  </a:lnTo>
                  <a:cubicBezTo>
                    <a:pt x="1225" y="105"/>
                    <a:pt x="1300" y="76"/>
                    <a:pt x="1382" y="76"/>
                  </a:cubicBezTo>
                  <a:cubicBezTo>
                    <a:pt x="1479" y="76"/>
                    <a:pt x="1586" y="116"/>
                    <a:pt x="1674" y="194"/>
                  </a:cubicBezTo>
                  <a:lnTo>
                    <a:pt x="1715" y="231"/>
                  </a:lnTo>
                  <a:cubicBezTo>
                    <a:pt x="1744" y="255"/>
                    <a:pt x="1764" y="280"/>
                    <a:pt x="1785" y="313"/>
                  </a:cubicBezTo>
                  <a:cubicBezTo>
                    <a:pt x="1760" y="255"/>
                    <a:pt x="1719" y="198"/>
                    <a:pt x="1662" y="153"/>
                  </a:cubicBezTo>
                  <a:lnTo>
                    <a:pt x="1621" y="116"/>
                  </a:lnTo>
                  <a:cubicBezTo>
                    <a:pt x="1533" y="39"/>
                    <a:pt x="1428" y="1"/>
                    <a:pt x="1333" y="1"/>
                  </a:cubicBezTo>
                  <a:close/>
                </a:path>
              </a:pathLst>
            </a:custGeom>
            <a:solidFill>
              <a:srgbClr val="2310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562;p25">
              <a:extLst>
                <a:ext uri="{FF2B5EF4-FFF2-40B4-BE49-F238E27FC236}">
                  <a16:creationId xmlns:a16="http://schemas.microsoft.com/office/drawing/2014/main" id="{BBA81DD8-5773-48C2-81EC-2502E6E28D5D}"/>
                </a:ext>
              </a:extLst>
            </p:cNvPr>
            <p:cNvSpPr/>
            <p:nvPr/>
          </p:nvSpPr>
          <p:spPr>
            <a:xfrm>
              <a:off x="1320325" y="1942300"/>
              <a:ext cx="16350" cy="22400"/>
            </a:xfrm>
            <a:custGeom>
              <a:avLst/>
              <a:gdLst/>
              <a:ahLst/>
              <a:cxnLst/>
              <a:rect l="l" t="t" r="r" b="b"/>
              <a:pathLst>
                <a:path w="654" h="896" extrusionOk="0">
                  <a:moveTo>
                    <a:pt x="653" y="0"/>
                  </a:moveTo>
                  <a:lnTo>
                    <a:pt x="506" y="74"/>
                  </a:lnTo>
                  <a:lnTo>
                    <a:pt x="14" y="853"/>
                  </a:lnTo>
                  <a:cubicBezTo>
                    <a:pt x="1" y="875"/>
                    <a:pt x="18" y="895"/>
                    <a:pt x="38" y="895"/>
                  </a:cubicBezTo>
                  <a:cubicBezTo>
                    <a:pt x="43" y="895"/>
                    <a:pt x="49" y="894"/>
                    <a:pt x="55" y="890"/>
                  </a:cubicBezTo>
                  <a:lnTo>
                    <a:pt x="141" y="812"/>
                  </a:lnTo>
                  <a:lnTo>
                    <a:pt x="653" y="0"/>
                  </a:lnTo>
                  <a:close/>
                </a:path>
              </a:pathLst>
            </a:custGeom>
            <a:solidFill>
              <a:srgbClr val="2310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563;p25">
              <a:extLst>
                <a:ext uri="{FF2B5EF4-FFF2-40B4-BE49-F238E27FC236}">
                  <a16:creationId xmlns:a16="http://schemas.microsoft.com/office/drawing/2014/main" id="{2D3548A9-A8D8-4603-A572-A02709C2A645}"/>
                </a:ext>
              </a:extLst>
            </p:cNvPr>
            <p:cNvSpPr/>
            <p:nvPr/>
          </p:nvSpPr>
          <p:spPr>
            <a:xfrm>
              <a:off x="1358675" y="1891925"/>
              <a:ext cx="28025" cy="24650"/>
            </a:xfrm>
            <a:custGeom>
              <a:avLst/>
              <a:gdLst/>
              <a:ahLst/>
              <a:cxnLst/>
              <a:rect l="l" t="t" r="r" b="b"/>
              <a:pathLst>
                <a:path w="1121" h="986" extrusionOk="0">
                  <a:moveTo>
                    <a:pt x="528" y="1"/>
                  </a:moveTo>
                  <a:cubicBezTo>
                    <a:pt x="371" y="1"/>
                    <a:pt x="217" y="73"/>
                    <a:pt x="116" y="211"/>
                  </a:cubicBezTo>
                  <a:lnTo>
                    <a:pt x="30" y="326"/>
                  </a:lnTo>
                  <a:cubicBezTo>
                    <a:pt x="1" y="363"/>
                    <a:pt x="9" y="408"/>
                    <a:pt x="42" y="436"/>
                  </a:cubicBezTo>
                  <a:lnTo>
                    <a:pt x="751" y="970"/>
                  </a:lnTo>
                  <a:cubicBezTo>
                    <a:pt x="767" y="980"/>
                    <a:pt x="784" y="985"/>
                    <a:pt x="800" y="985"/>
                  </a:cubicBezTo>
                  <a:cubicBezTo>
                    <a:pt x="822" y="985"/>
                    <a:pt x="844" y="975"/>
                    <a:pt x="858" y="953"/>
                  </a:cubicBezTo>
                  <a:lnTo>
                    <a:pt x="944" y="834"/>
                  </a:lnTo>
                  <a:cubicBezTo>
                    <a:pt x="1120" y="605"/>
                    <a:pt x="1075" y="281"/>
                    <a:pt x="842" y="108"/>
                  </a:cubicBezTo>
                  <a:cubicBezTo>
                    <a:pt x="747" y="36"/>
                    <a:pt x="637" y="1"/>
                    <a:pt x="528" y="1"/>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564;p25">
              <a:extLst>
                <a:ext uri="{FF2B5EF4-FFF2-40B4-BE49-F238E27FC236}">
                  <a16:creationId xmlns:a16="http://schemas.microsoft.com/office/drawing/2014/main" id="{A092F86E-B8BB-474B-BDD1-BDE4BA93D849}"/>
                </a:ext>
              </a:extLst>
            </p:cNvPr>
            <p:cNvSpPr/>
            <p:nvPr/>
          </p:nvSpPr>
          <p:spPr>
            <a:xfrm>
              <a:off x="1358800" y="1897900"/>
              <a:ext cx="23700" cy="18175"/>
            </a:xfrm>
            <a:custGeom>
              <a:avLst/>
              <a:gdLst/>
              <a:ahLst/>
              <a:cxnLst/>
              <a:rect l="l" t="t" r="r" b="b"/>
              <a:pathLst>
                <a:path w="948" h="727" extrusionOk="0">
                  <a:moveTo>
                    <a:pt x="75" y="0"/>
                  </a:moveTo>
                  <a:cubicBezTo>
                    <a:pt x="56" y="0"/>
                    <a:pt x="37" y="8"/>
                    <a:pt x="25" y="25"/>
                  </a:cubicBezTo>
                  <a:cubicBezTo>
                    <a:pt x="0" y="58"/>
                    <a:pt x="8" y="99"/>
                    <a:pt x="37" y="120"/>
                  </a:cubicBezTo>
                  <a:lnTo>
                    <a:pt x="832" y="714"/>
                  </a:lnTo>
                  <a:cubicBezTo>
                    <a:pt x="842" y="722"/>
                    <a:pt x="855" y="727"/>
                    <a:pt x="868" y="727"/>
                  </a:cubicBezTo>
                  <a:cubicBezTo>
                    <a:pt x="887" y="727"/>
                    <a:pt x="908" y="717"/>
                    <a:pt x="923" y="698"/>
                  </a:cubicBezTo>
                  <a:cubicBezTo>
                    <a:pt x="947" y="669"/>
                    <a:pt x="939" y="628"/>
                    <a:pt x="910" y="608"/>
                  </a:cubicBezTo>
                  <a:lnTo>
                    <a:pt x="115" y="13"/>
                  </a:lnTo>
                  <a:cubicBezTo>
                    <a:pt x="103" y="4"/>
                    <a:pt x="89" y="0"/>
                    <a:pt x="75" y="0"/>
                  </a:cubicBez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565;p25">
              <a:extLst>
                <a:ext uri="{FF2B5EF4-FFF2-40B4-BE49-F238E27FC236}">
                  <a16:creationId xmlns:a16="http://schemas.microsoft.com/office/drawing/2014/main" id="{BC030A4A-EAE8-4C7B-94AC-75B965FF127B}"/>
                </a:ext>
              </a:extLst>
            </p:cNvPr>
            <p:cNvSpPr/>
            <p:nvPr/>
          </p:nvSpPr>
          <p:spPr>
            <a:xfrm>
              <a:off x="1365550" y="1847050"/>
              <a:ext cx="56000" cy="60200"/>
            </a:xfrm>
            <a:custGeom>
              <a:avLst/>
              <a:gdLst/>
              <a:ahLst/>
              <a:cxnLst/>
              <a:rect l="l" t="t" r="r" b="b"/>
              <a:pathLst>
                <a:path w="2240" h="2408" extrusionOk="0">
                  <a:moveTo>
                    <a:pt x="1264" y="1"/>
                  </a:moveTo>
                  <a:lnTo>
                    <a:pt x="1" y="1674"/>
                  </a:lnTo>
                  <a:lnTo>
                    <a:pt x="977" y="2408"/>
                  </a:lnTo>
                  <a:lnTo>
                    <a:pt x="2240" y="735"/>
                  </a:lnTo>
                  <a:lnTo>
                    <a:pt x="1264" y="1"/>
                  </a:lnTo>
                  <a:close/>
                </a:path>
              </a:pathLst>
            </a:custGeom>
            <a:solidFill>
              <a:srgbClr val="F3F2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566;p25">
              <a:extLst>
                <a:ext uri="{FF2B5EF4-FFF2-40B4-BE49-F238E27FC236}">
                  <a16:creationId xmlns:a16="http://schemas.microsoft.com/office/drawing/2014/main" id="{D6632BFF-C178-4E11-AFF7-03B5E722F536}"/>
                </a:ext>
              </a:extLst>
            </p:cNvPr>
            <p:cNvSpPr/>
            <p:nvPr/>
          </p:nvSpPr>
          <p:spPr>
            <a:xfrm>
              <a:off x="1397125" y="1839150"/>
              <a:ext cx="27100" cy="26375"/>
            </a:xfrm>
            <a:custGeom>
              <a:avLst/>
              <a:gdLst/>
              <a:ahLst/>
              <a:cxnLst/>
              <a:rect l="l" t="t" r="r" b="b"/>
              <a:pathLst>
                <a:path w="1084" h="1055" extrusionOk="0">
                  <a:moveTo>
                    <a:pt x="833" y="1"/>
                  </a:moveTo>
                  <a:cubicBezTo>
                    <a:pt x="776" y="1"/>
                    <a:pt x="735" y="26"/>
                    <a:pt x="735" y="26"/>
                  </a:cubicBezTo>
                  <a:lnTo>
                    <a:pt x="1" y="317"/>
                  </a:lnTo>
                  <a:lnTo>
                    <a:pt x="489" y="686"/>
                  </a:lnTo>
                  <a:lnTo>
                    <a:pt x="977" y="1055"/>
                  </a:lnTo>
                  <a:lnTo>
                    <a:pt x="1055" y="263"/>
                  </a:lnTo>
                  <a:cubicBezTo>
                    <a:pt x="1055" y="263"/>
                    <a:pt x="1083" y="140"/>
                    <a:pt x="964" y="50"/>
                  </a:cubicBezTo>
                  <a:cubicBezTo>
                    <a:pt x="918" y="12"/>
                    <a:pt x="872" y="1"/>
                    <a:pt x="833" y="1"/>
                  </a:cubicBez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567;p25">
              <a:extLst>
                <a:ext uri="{FF2B5EF4-FFF2-40B4-BE49-F238E27FC236}">
                  <a16:creationId xmlns:a16="http://schemas.microsoft.com/office/drawing/2014/main" id="{5E1EE664-52E6-4679-A2BC-9BFCAB44DBB2}"/>
                </a:ext>
              </a:extLst>
            </p:cNvPr>
            <p:cNvSpPr/>
            <p:nvPr/>
          </p:nvSpPr>
          <p:spPr>
            <a:xfrm>
              <a:off x="1362175" y="1886175"/>
              <a:ext cx="31175" cy="23900"/>
            </a:xfrm>
            <a:custGeom>
              <a:avLst/>
              <a:gdLst/>
              <a:ahLst/>
              <a:cxnLst/>
              <a:rect l="l" t="t" r="r" b="b"/>
              <a:pathLst>
                <a:path w="1247" h="956" extrusionOk="0">
                  <a:moveTo>
                    <a:pt x="88" y="0"/>
                  </a:moveTo>
                  <a:cubicBezTo>
                    <a:pt x="66" y="0"/>
                    <a:pt x="42" y="11"/>
                    <a:pt x="25" y="31"/>
                  </a:cubicBezTo>
                  <a:cubicBezTo>
                    <a:pt x="0" y="60"/>
                    <a:pt x="13" y="105"/>
                    <a:pt x="41" y="133"/>
                  </a:cubicBezTo>
                  <a:lnTo>
                    <a:pt x="1120" y="941"/>
                  </a:lnTo>
                  <a:cubicBezTo>
                    <a:pt x="1131" y="951"/>
                    <a:pt x="1145" y="955"/>
                    <a:pt x="1159" y="955"/>
                  </a:cubicBezTo>
                  <a:cubicBezTo>
                    <a:pt x="1182" y="955"/>
                    <a:pt x="1205" y="945"/>
                    <a:pt x="1222" y="925"/>
                  </a:cubicBezTo>
                  <a:cubicBezTo>
                    <a:pt x="1247" y="892"/>
                    <a:pt x="1243" y="843"/>
                    <a:pt x="1206" y="822"/>
                  </a:cubicBezTo>
                  <a:lnTo>
                    <a:pt x="128" y="14"/>
                  </a:lnTo>
                  <a:cubicBezTo>
                    <a:pt x="116" y="5"/>
                    <a:pt x="102" y="0"/>
                    <a:pt x="88" y="0"/>
                  </a:cubicBez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568;p25">
              <a:extLst>
                <a:ext uri="{FF2B5EF4-FFF2-40B4-BE49-F238E27FC236}">
                  <a16:creationId xmlns:a16="http://schemas.microsoft.com/office/drawing/2014/main" id="{F0A43BB2-683A-4D5E-A5B0-464747760738}"/>
                </a:ext>
              </a:extLst>
            </p:cNvPr>
            <p:cNvSpPr/>
            <p:nvPr/>
          </p:nvSpPr>
          <p:spPr>
            <a:xfrm>
              <a:off x="1385750" y="1860625"/>
              <a:ext cx="24225" cy="21450"/>
            </a:xfrm>
            <a:custGeom>
              <a:avLst/>
              <a:gdLst/>
              <a:ahLst/>
              <a:cxnLst/>
              <a:rect l="l" t="t" r="r" b="b"/>
              <a:pathLst>
                <a:path w="969" h="858" extrusionOk="0">
                  <a:moveTo>
                    <a:pt x="482" y="1"/>
                  </a:moveTo>
                  <a:cubicBezTo>
                    <a:pt x="354" y="1"/>
                    <a:pt x="228" y="59"/>
                    <a:pt x="144" y="171"/>
                  </a:cubicBezTo>
                  <a:cubicBezTo>
                    <a:pt x="1" y="360"/>
                    <a:pt x="37" y="626"/>
                    <a:pt x="226" y="770"/>
                  </a:cubicBezTo>
                  <a:cubicBezTo>
                    <a:pt x="304" y="829"/>
                    <a:pt x="394" y="857"/>
                    <a:pt x="484" y="857"/>
                  </a:cubicBezTo>
                  <a:cubicBezTo>
                    <a:pt x="613" y="857"/>
                    <a:pt x="740" y="799"/>
                    <a:pt x="825" y="688"/>
                  </a:cubicBezTo>
                  <a:cubicBezTo>
                    <a:pt x="968" y="499"/>
                    <a:pt x="935" y="233"/>
                    <a:pt x="743" y="89"/>
                  </a:cubicBezTo>
                  <a:cubicBezTo>
                    <a:pt x="664" y="30"/>
                    <a:pt x="573" y="1"/>
                    <a:pt x="482" y="1"/>
                  </a:cubicBez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569;p25">
              <a:extLst>
                <a:ext uri="{FF2B5EF4-FFF2-40B4-BE49-F238E27FC236}">
                  <a16:creationId xmlns:a16="http://schemas.microsoft.com/office/drawing/2014/main" id="{2A0B0B89-2061-46D1-879B-5F27E8757B19}"/>
                </a:ext>
              </a:extLst>
            </p:cNvPr>
            <p:cNvSpPr/>
            <p:nvPr/>
          </p:nvSpPr>
          <p:spPr>
            <a:xfrm>
              <a:off x="1369150" y="1881400"/>
              <a:ext cx="26375" cy="21050"/>
            </a:xfrm>
            <a:custGeom>
              <a:avLst/>
              <a:gdLst/>
              <a:ahLst/>
              <a:cxnLst/>
              <a:rect l="l" t="t" r="r" b="b"/>
              <a:pathLst>
                <a:path w="1055" h="842" extrusionOk="0">
                  <a:moveTo>
                    <a:pt x="78" y="0"/>
                  </a:moveTo>
                  <a:lnTo>
                    <a:pt x="0" y="107"/>
                  </a:lnTo>
                  <a:lnTo>
                    <a:pt x="972" y="841"/>
                  </a:lnTo>
                  <a:lnTo>
                    <a:pt x="1054" y="734"/>
                  </a:lnTo>
                  <a:lnTo>
                    <a:pt x="78" y="0"/>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570;p25">
              <a:extLst>
                <a:ext uri="{FF2B5EF4-FFF2-40B4-BE49-F238E27FC236}">
                  <a16:creationId xmlns:a16="http://schemas.microsoft.com/office/drawing/2014/main" id="{729FA169-3FF5-49DC-83F4-6283AE82BE40}"/>
                </a:ext>
              </a:extLst>
            </p:cNvPr>
            <p:cNvSpPr/>
            <p:nvPr/>
          </p:nvSpPr>
          <p:spPr>
            <a:xfrm>
              <a:off x="1346600" y="1865400"/>
              <a:ext cx="36600" cy="20850"/>
            </a:xfrm>
            <a:custGeom>
              <a:avLst/>
              <a:gdLst/>
              <a:ahLst/>
              <a:cxnLst/>
              <a:rect l="l" t="t" r="r" b="b"/>
              <a:pathLst>
                <a:path w="1464" h="834" extrusionOk="0">
                  <a:moveTo>
                    <a:pt x="1464" y="1"/>
                  </a:moveTo>
                  <a:lnTo>
                    <a:pt x="709" y="83"/>
                  </a:lnTo>
                  <a:cubicBezTo>
                    <a:pt x="709" y="83"/>
                    <a:pt x="562" y="91"/>
                    <a:pt x="451" y="234"/>
                  </a:cubicBezTo>
                  <a:lnTo>
                    <a:pt x="0" y="833"/>
                  </a:lnTo>
                  <a:lnTo>
                    <a:pt x="0" y="833"/>
                  </a:lnTo>
                  <a:lnTo>
                    <a:pt x="660" y="649"/>
                  </a:lnTo>
                  <a:cubicBezTo>
                    <a:pt x="660" y="649"/>
                    <a:pt x="680" y="644"/>
                    <a:pt x="711" y="644"/>
                  </a:cubicBezTo>
                  <a:cubicBezTo>
                    <a:pt x="761" y="644"/>
                    <a:pt x="840" y="656"/>
                    <a:pt x="923" y="718"/>
                  </a:cubicBezTo>
                  <a:lnTo>
                    <a:pt x="1464" y="1"/>
                  </a:ln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571;p25">
              <a:extLst>
                <a:ext uri="{FF2B5EF4-FFF2-40B4-BE49-F238E27FC236}">
                  <a16:creationId xmlns:a16="http://schemas.microsoft.com/office/drawing/2014/main" id="{72096BEA-458A-4ADD-892C-BBF774950388}"/>
                </a:ext>
              </a:extLst>
            </p:cNvPr>
            <p:cNvSpPr/>
            <p:nvPr/>
          </p:nvSpPr>
          <p:spPr>
            <a:xfrm>
              <a:off x="1345775" y="1867450"/>
              <a:ext cx="19400" cy="23200"/>
            </a:xfrm>
            <a:custGeom>
              <a:avLst/>
              <a:gdLst/>
              <a:ahLst/>
              <a:cxnLst/>
              <a:rect l="l" t="t" r="r" b="b"/>
              <a:pathLst>
                <a:path w="776" h="928" extrusionOk="0">
                  <a:moveTo>
                    <a:pt x="775" y="1"/>
                  </a:moveTo>
                  <a:lnTo>
                    <a:pt x="775" y="1"/>
                  </a:lnTo>
                  <a:cubicBezTo>
                    <a:pt x="591" y="21"/>
                    <a:pt x="505" y="136"/>
                    <a:pt x="505" y="136"/>
                  </a:cubicBezTo>
                  <a:lnTo>
                    <a:pt x="45" y="743"/>
                  </a:lnTo>
                  <a:cubicBezTo>
                    <a:pt x="0" y="800"/>
                    <a:pt x="17" y="882"/>
                    <a:pt x="74" y="927"/>
                  </a:cubicBezTo>
                  <a:lnTo>
                    <a:pt x="775" y="1"/>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572;p25">
              <a:extLst>
                <a:ext uri="{FF2B5EF4-FFF2-40B4-BE49-F238E27FC236}">
                  <a16:creationId xmlns:a16="http://schemas.microsoft.com/office/drawing/2014/main" id="{397311A1-5375-4C74-ADB6-F83B274C6811}"/>
                </a:ext>
              </a:extLst>
            </p:cNvPr>
            <p:cNvSpPr/>
            <p:nvPr/>
          </p:nvSpPr>
          <p:spPr>
            <a:xfrm>
              <a:off x="1362775" y="1866125"/>
              <a:ext cx="13675" cy="15800"/>
            </a:xfrm>
            <a:custGeom>
              <a:avLst/>
              <a:gdLst/>
              <a:ahLst/>
              <a:cxnLst/>
              <a:rect l="l" t="t" r="r" b="b"/>
              <a:pathLst>
                <a:path w="547" h="632" extrusionOk="0">
                  <a:moveTo>
                    <a:pt x="546" y="0"/>
                  </a:moveTo>
                  <a:lnTo>
                    <a:pt x="468" y="13"/>
                  </a:lnTo>
                  <a:lnTo>
                    <a:pt x="1" y="632"/>
                  </a:lnTo>
                  <a:lnTo>
                    <a:pt x="1" y="632"/>
                  </a:lnTo>
                  <a:lnTo>
                    <a:pt x="17" y="628"/>
                  </a:lnTo>
                  <a:cubicBezTo>
                    <a:pt x="17" y="628"/>
                    <a:pt x="42" y="620"/>
                    <a:pt x="79" y="620"/>
                  </a:cubicBezTo>
                  <a:lnTo>
                    <a:pt x="546" y="0"/>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573;p25">
              <a:extLst>
                <a:ext uri="{FF2B5EF4-FFF2-40B4-BE49-F238E27FC236}">
                  <a16:creationId xmlns:a16="http://schemas.microsoft.com/office/drawing/2014/main" id="{A60C1CBD-212C-4239-B3CA-C17265B16CFF}"/>
                </a:ext>
              </a:extLst>
            </p:cNvPr>
            <p:cNvSpPr/>
            <p:nvPr/>
          </p:nvSpPr>
          <p:spPr>
            <a:xfrm>
              <a:off x="1393950" y="1883850"/>
              <a:ext cx="17550" cy="41050"/>
            </a:xfrm>
            <a:custGeom>
              <a:avLst/>
              <a:gdLst/>
              <a:ahLst/>
              <a:cxnLst/>
              <a:rect l="l" t="t" r="r" b="b"/>
              <a:pathLst>
                <a:path w="702" h="1642" extrusionOk="0">
                  <a:moveTo>
                    <a:pt x="546" y="1"/>
                  </a:moveTo>
                  <a:lnTo>
                    <a:pt x="1" y="723"/>
                  </a:lnTo>
                  <a:cubicBezTo>
                    <a:pt x="140" y="821"/>
                    <a:pt x="140" y="952"/>
                    <a:pt x="140" y="952"/>
                  </a:cubicBezTo>
                  <a:lnTo>
                    <a:pt x="144" y="1641"/>
                  </a:lnTo>
                  <a:lnTo>
                    <a:pt x="595" y="1038"/>
                  </a:lnTo>
                  <a:cubicBezTo>
                    <a:pt x="702" y="895"/>
                    <a:pt x="673" y="747"/>
                    <a:pt x="673" y="747"/>
                  </a:cubicBezTo>
                  <a:lnTo>
                    <a:pt x="546" y="1"/>
                  </a:ln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574;p25">
              <a:extLst>
                <a:ext uri="{FF2B5EF4-FFF2-40B4-BE49-F238E27FC236}">
                  <a16:creationId xmlns:a16="http://schemas.microsoft.com/office/drawing/2014/main" id="{E45ABCC8-9B31-4DD0-BDB2-3C43062D936B}"/>
                </a:ext>
              </a:extLst>
            </p:cNvPr>
            <p:cNvSpPr/>
            <p:nvPr/>
          </p:nvSpPr>
          <p:spPr>
            <a:xfrm>
              <a:off x="1393225" y="1901900"/>
              <a:ext cx="18175" cy="23875"/>
            </a:xfrm>
            <a:custGeom>
              <a:avLst/>
              <a:gdLst/>
              <a:ahLst/>
              <a:cxnLst/>
              <a:rect l="l" t="t" r="r" b="b"/>
              <a:pathLst>
                <a:path w="727" h="955" extrusionOk="0">
                  <a:moveTo>
                    <a:pt x="702" y="1"/>
                  </a:moveTo>
                  <a:lnTo>
                    <a:pt x="1" y="927"/>
                  </a:lnTo>
                  <a:cubicBezTo>
                    <a:pt x="23" y="946"/>
                    <a:pt x="51" y="955"/>
                    <a:pt x="79" y="955"/>
                  </a:cubicBezTo>
                  <a:cubicBezTo>
                    <a:pt x="120" y="955"/>
                    <a:pt x="161" y="936"/>
                    <a:pt x="185" y="903"/>
                  </a:cubicBezTo>
                  <a:lnTo>
                    <a:pt x="641" y="296"/>
                  </a:lnTo>
                  <a:cubicBezTo>
                    <a:pt x="641" y="296"/>
                    <a:pt x="727" y="181"/>
                    <a:pt x="702" y="1"/>
                  </a:cubicBez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75;p25">
              <a:extLst>
                <a:ext uri="{FF2B5EF4-FFF2-40B4-BE49-F238E27FC236}">
                  <a16:creationId xmlns:a16="http://schemas.microsoft.com/office/drawing/2014/main" id="{E075B515-21FF-4832-94F1-2DE25BD0E9C7}"/>
                </a:ext>
              </a:extLst>
            </p:cNvPr>
            <p:cNvSpPr/>
            <p:nvPr/>
          </p:nvSpPr>
          <p:spPr>
            <a:xfrm>
              <a:off x="1397125" y="1890625"/>
              <a:ext cx="12025" cy="17350"/>
            </a:xfrm>
            <a:custGeom>
              <a:avLst/>
              <a:gdLst/>
              <a:ahLst/>
              <a:cxnLst/>
              <a:rect l="l" t="t" r="r" b="b"/>
              <a:pathLst>
                <a:path w="481" h="694" extrusionOk="0">
                  <a:moveTo>
                    <a:pt x="468" y="0"/>
                  </a:moveTo>
                  <a:lnTo>
                    <a:pt x="1" y="620"/>
                  </a:lnTo>
                  <a:cubicBezTo>
                    <a:pt x="13" y="657"/>
                    <a:pt x="13" y="681"/>
                    <a:pt x="13" y="681"/>
                  </a:cubicBezTo>
                  <a:lnTo>
                    <a:pt x="13" y="693"/>
                  </a:lnTo>
                  <a:lnTo>
                    <a:pt x="480" y="70"/>
                  </a:lnTo>
                  <a:lnTo>
                    <a:pt x="468" y="0"/>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576;p25">
              <a:extLst>
                <a:ext uri="{FF2B5EF4-FFF2-40B4-BE49-F238E27FC236}">
                  <a16:creationId xmlns:a16="http://schemas.microsoft.com/office/drawing/2014/main" id="{4869FA79-D99A-41B7-9847-34497E5DD508}"/>
                </a:ext>
              </a:extLst>
            </p:cNvPr>
            <p:cNvSpPr/>
            <p:nvPr/>
          </p:nvSpPr>
          <p:spPr>
            <a:xfrm>
              <a:off x="1388725" y="1862800"/>
              <a:ext cx="18475" cy="17050"/>
            </a:xfrm>
            <a:custGeom>
              <a:avLst/>
              <a:gdLst/>
              <a:ahLst/>
              <a:cxnLst/>
              <a:rect l="l" t="t" r="r" b="b"/>
              <a:pathLst>
                <a:path w="739" h="682" extrusionOk="0">
                  <a:moveTo>
                    <a:pt x="368" y="1"/>
                  </a:moveTo>
                  <a:cubicBezTo>
                    <a:pt x="241" y="1"/>
                    <a:pt x="115" y="72"/>
                    <a:pt x="54" y="203"/>
                  </a:cubicBezTo>
                  <a:cubicBezTo>
                    <a:pt x="0" y="330"/>
                    <a:pt x="25" y="478"/>
                    <a:pt x="119" y="576"/>
                  </a:cubicBezTo>
                  <a:cubicBezTo>
                    <a:pt x="186" y="647"/>
                    <a:pt x="275" y="681"/>
                    <a:pt x="363" y="681"/>
                  </a:cubicBezTo>
                  <a:cubicBezTo>
                    <a:pt x="479" y="681"/>
                    <a:pt x="595" y="621"/>
                    <a:pt x="661" y="507"/>
                  </a:cubicBezTo>
                  <a:cubicBezTo>
                    <a:pt x="739" y="371"/>
                    <a:pt x="706" y="191"/>
                    <a:pt x="583" y="80"/>
                  </a:cubicBezTo>
                  <a:cubicBezTo>
                    <a:pt x="520" y="26"/>
                    <a:pt x="444" y="1"/>
                    <a:pt x="368" y="1"/>
                  </a:cubicBezTo>
                  <a:close/>
                </a:path>
              </a:pathLst>
            </a:custGeom>
            <a:solidFill>
              <a:srgbClr val="0A00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577;p25">
              <a:extLst>
                <a:ext uri="{FF2B5EF4-FFF2-40B4-BE49-F238E27FC236}">
                  <a16:creationId xmlns:a16="http://schemas.microsoft.com/office/drawing/2014/main" id="{3BAD0DED-B174-455E-A714-AB99F4D42368}"/>
                </a:ext>
              </a:extLst>
            </p:cNvPr>
            <p:cNvSpPr/>
            <p:nvPr/>
          </p:nvSpPr>
          <p:spPr>
            <a:xfrm>
              <a:off x="1399175" y="1864900"/>
              <a:ext cx="750" cy="125"/>
            </a:xfrm>
            <a:custGeom>
              <a:avLst/>
              <a:gdLst/>
              <a:ahLst/>
              <a:cxnLst/>
              <a:rect l="l" t="t" r="r" b="b"/>
              <a:pathLst>
                <a:path w="30" h="5" fill="none" extrusionOk="0">
                  <a:moveTo>
                    <a:pt x="1" y="0"/>
                  </a:moveTo>
                  <a:cubicBezTo>
                    <a:pt x="13" y="0"/>
                    <a:pt x="17" y="4"/>
                    <a:pt x="29" y="4"/>
                  </a:cubicBezTo>
                </a:path>
              </a:pathLst>
            </a:custGeom>
            <a:noFill/>
            <a:ln w="400" cap="rnd" cmpd="sng">
              <a:solidFill>
                <a:srgbClr val="F3F2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578;p25">
              <a:extLst>
                <a:ext uri="{FF2B5EF4-FFF2-40B4-BE49-F238E27FC236}">
                  <a16:creationId xmlns:a16="http://schemas.microsoft.com/office/drawing/2014/main" id="{BFAABF0D-5676-4C67-8C72-DD439202DB4E}"/>
                </a:ext>
              </a:extLst>
            </p:cNvPr>
            <p:cNvSpPr/>
            <p:nvPr/>
          </p:nvSpPr>
          <p:spPr>
            <a:xfrm>
              <a:off x="1393850" y="1864700"/>
              <a:ext cx="4525" cy="1450"/>
            </a:xfrm>
            <a:custGeom>
              <a:avLst/>
              <a:gdLst/>
              <a:ahLst/>
              <a:cxnLst/>
              <a:rect l="l" t="t" r="r" b="b"/>
              <a:pathLst>
                <a:path w="181" h="58" fill="none" extrusionOk="0">
                  <a:moveTo>
                    <a:pt x="0" y="57"/>
                  </a:moveTo>
                  <a:cubicBezTo>
                    <a:pt x="50" y="16"/>
                    <a:pt x="119" y="0"/>
                    <a:pt x="181" y="8"/>
                  </a:cubicBezTo>
                </a:path>
              </a:pathLst>
            </a:custGeom>
            <a:noFill/>
            <a:ln w="400" cap="rnd" cmpd="sng">
              <a:solidFill>
                <a:srgbClr val="F3F2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0" name="Picture 29" descr="download (1)">
            <a:extLst>
              <a:ext uri="{FF2B5EF4-FFF2-40B4-BE49-F238E27FC236}">
                <a16:creationId xmlns:a16="http://schemas.microsoft.com/office/drawing/2014/main" id="{231DC91E-809F-48D3-B4C3-6AB907C82C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4" y="0"/>
            <a:ext cx="1267265" cy="7865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 name="Google Shape;2550;p24">
            <a:extLst>
              <a:ext uri="{FF2B5EF4-FFF2-40B4-BE49-F238E27FC236}">
                <a16:creationId xmlns:a16="http://schemas.microsoft.com/office/drawing/2014/main" id="{0F7362D7-6EB6-432A-89FA-D80552840C2B}"/>
              </a:ext>
            </a:extLst>
          </p:cNvPr>
          <p:cNvSpPr txBox="1">
            <a:spLocks/>
          </p:cNvSpPr>
          <p:nvPr/>
        </p:nvSpPr>
        <p:spPr>
          <a:xfrm>
            <a:off x="336698" y="3169171"/>
            <a:ext cx="8470604" cy="1839170"/>
          </a:xfrm>
          <a:prstGeom prst="rect">
            <a:avLst/>
          </a:prstGeom>
          <a:noFill/>
          <a:ln>
            <a:noFill/>
          </a:ln>
        </p:spPr>
        <p:txBody>
          <a:bodyPr spcFirstLastPara="1" wrap="square" lIns="90000" tIns="91425" rIns="91425" bIns="91425" anchor="t" anchorCtr="0">
            <a:noAutofit/>
          </a:bodyPr>
          <a:lstStyle>
            <a:defPPr marR="0" lvl="0" algn="l" rtl="0">
              <a:lnSpc>
                <a:spcPct val="100000"/>
              </a:lnSpc>
              <a:spcBef>
                <a:spcPts val="0"/>
              </a:spcBef>
              <a:spcAft>
                <a:spcPts val="0"/>
              </a:spcAft>
            </a:defPPr>
            <a:lvl1pPr marL="457200" marR="0" lvl="0" indent="-304800" algn="r" rtl="0">
              <a:lnSpc>
                <a:spcPct val="100000"/>
              </a:lnSpc>
              <a:spcBef>
                <a:spcPts val="0"/>
              </a:spcBef>
              <a:spcAft>
                <a:spcPts val="0"/>
              </a:spcAft>
              <a:buClr>
                <a:srgbClr val="0F0F4B"/>
              </a:buClr>
              <a:buSzPts val="1200"/>
              <a:buFont typeface="Scope One"/>
              <a:buNone/>
              <a:defRPr sz="1200" b="0" i="0" u="none" strike="noStrike" cap="none">
                <a:solidFill>
                  <a:srgbClr val="0F0F4B"/>
                </a:solidFill>
                <a:latin typeface="Scope One"/>
                <a:ea typeface="Scope One"/>
                <a:cs typeface="Scope One"/>
                <a:sym typeface="Scope One"/>
              </a:defRPr>
            </a:lvl1pPr>
            <a:lvl2pPr marL="914400" marR="0" lvl="1" indent="-304800" algn="r" rtl="0">
              <a:lnSpc>
                <a:spcPct val="100000"/>
              </a:lnSpc>
              <a:spcBef>
                <a:spcPts val="0"/>
              </a:spcBef>
              <a:spcAft>
                <a:spcPts val="0"/>
              </a:spcAft>
              <a:buClr>
                <a:srgbClr val="0F0F4B"/>
              </a:buClr>
              <a:buSzPts val="1800"/>
              <a:buFont typeface="Scope One"/>
              <a:buNone/>
              <a:defRPr sz="1800" b="0" i="0" u="none" strike="noStrike" cap="none">
                <a:solidFill>
                  <a:srgbClr val="0F0F4B"/>
                </a:solidFill>
                <a:latin typeface="Scope One"/>
                <a:ea typeface="Scope One"/>
                <a:cs typeface="Scope One"/>
                <a:sym typeface="Scope One"/>
              </a:defRPr>
            </a:lvl2pPr>
            <a:lvl3pPr marL="1371600" marR="0" lvl="2" indent="-304800" algn="r" rtl="0">
              <a:lnSpc>
                <a:spcPct val="100000"/>
              </a:lnSpc>
              <a:spcBef>
                <a:spcPts val="0"/>
              </a:spcBef>
              <a:spcAft>
                <a:spcPts val="0"/>
              </a:spcAft>
              <a:buClr>
                <a:srgbClr val="0F0F4B"/>
              </a:buClr>
              <a:buSzPts val="1800"/>
              <a:buFont typeface="Scope One"/>
              <a:buNone/>
              <a:defRPr sz="1800" b="0" i="0" u="none" strike="noStrike" cap="none">
                <a:solidFill>
                  <a:srgbClr val="0F0F4B"/>
                </a:solidFill>
                <a:latin typeface="Scope One"/>
                <a:ea typeface="Scope One"/>
                <a:cs typeface="Scope One"/>
                <a:sym typeface="Scope One"/>
              </a:defRPr>
            </a:lvl3pPr>
            <a:lvl4pPr marL="1828800" marR="0" lvl="3" indent="-304800" algn="r" rtl="0">
              <a:lnSpc>
                <a:spcPct val="100000"/>
              </a:lnSpc>
              <a:spcBef>
                <a:spcPts val="0"/>
              </a:spcBef>
              <a:spcAft>
                <a:spcPts val="0"/>
              </a:spcAft>
              <a:buClr>
                <a:srgbClr val="0F0F4B"/>
              </a:buClr>
              <a:buSzPts val="1800"/>
              <a:buFont typeface="Scope One"/>
              <a:buNone/>
              <a:defRPr sz="1800" b="0" i="0" u="none" strike="noStrike" cap="none">
                <a:solidFill>
                  <a:srgbClr val="0F0F4B"/>
                </a:solidFill>
                <a:latin typeface="Scope One"/>
                <a:ea typeface="Scope One"/>
                <a:cs typeface="Scope One"/>
                <a:sym typeface="Scope One"/>
              </a:defRPr>
            </a:lvl4pPr>
            <a:lvl5pPr marL="2286000" marR="0" lvl="4" indent="-304800" algn="r" rtl="0">
              <a:lnSpc>
                <a:spcPct val="100000"/>
              </a:lnSpc>
              <a:spcBef>
                <a:spcPts val="0"/>
              </a:spcBef>
              <a:spcAft>
                <a:spcPts val="0"/>
              </a:spcAft>
              <a:buClr>
                <a:srgbClr val="0F0F4B"/>
              </a:buClr>
              <a:buSzPts val="1800"/>
              <a:buFont typeface="Scope One"/>
              <a:buNone/>
              <a:defRPr sz="1800" b="0" i="0" u="none" strike="noStrike" cap="none">
                <a:solidFill>
                  <a:srgbClr val="0F0F4B"/>
                </a:solidFill>
                <a:latin typeface="Scope One"/>
                <a:ea typeface="Scope One"/>
                <a:cs typeface="Scope One"/>
                <a:sym typeface="Scope One"/>
              </a:defRPr>
            </a:lvl5pPr>
            <a:lvl6pPr marL="2743200" marR="0" lvl="5" indent="-304800" algn="r" rtl="0">
              <a:lnSpc>
                <a:spcPct val="100000"/>
              </a:lnSpc>
              <a:spcBef>
                <a:spcPts val="0"/>
              </a:spcBef>
              <a:spcAft>
                <a:spcPts val="0"/>
              </a:spcAft>
              <a:buClr>
                <a:srgbClr val="0F0F4B"/>
              </a:buClr>
              <a:buSzPts val="1800"/>
              <a:buFont typeface="Scope One"/>
              <a:buNone/>
              <a:defRPr sz="1800" b="0" i="0" u="none" strike="noStrike" cap="none">
                <a:solidFill>
                  <a:srgbClr val="0F0F4B"/>
                </a:solidFill>
                <a:latin typeface="Scope One"/>
                <a:ea typeface="Scope One"/>
                <a:cs typeface="Scope One"/>
                <a:sym typeface="Scope One"/>
              </a:defRPr>
            </a:lvl6pPr>
            <a:lvl7pPr marL="3200400" marR="0" lvl="6" indent="-304800" algn="r" rtl="0">
              <a:lnSpc>
                <a:spcPct val="100000"/>
              </a:lnSpc>
              <a:spcBef>
                <a:spcPts val="0"/>
              </a:spcBef>
              <a:spcAft>
                <a:spcPts val="0"/>
              </a:spcAft>
              <a:buClr>
                <a:srgbClr val="0F0F4B"/>
              </a:buClr>
              <a:buSzPts val="1800"/>
              <a:buFont typeface="Scope One"/>
              <a:buNone/>
              <a:defRPr sz="1800" b="0" i="0" u="none" strike="noStrike" cap="none">
                <a:solidFill>
                  <a:srgbClr val="0F0F4B"/>
                </a:solidFill>
                <a:latin typeface="Scope One"/>
                <a:ea typeface="Scope One"/>
                <a:cs typeface="Scope One"/>
                <a:sym typeface="Scope One"/>
              </a:defRPr>
            </a:lvl7pPr>
            <a:lvl8pPr marL="3657600" marR="0" lvl="7" indent="-304800" algn="r" rtl="0">
              <a:lnSpc>
                <a:spcPct val="100000"/>
              </a:lnSpc>
              <a:spcBef>
                <a:spcPts val="0"/>
              </a:spcBef>
              <a:spcAft>
                <a:spcPts val="0"/>
              </a:spcAft>
              <a:buClr>
                <a:srgbClr val="0F0F4B"/>
              </a:buClr>
              <a:buSzPts val="1800"/>
              <a:buFont typeface="Scope One"/>
              <a:buNone/>
              <a:defRPr sz="1800" b="0" i="0" u="none" strike="noStrike" cap="none">
                <a:solidFill>
                  <a:srgbClr val="0F0F4B"/>
                </a:solidFill>
                <a:latin typeface="Scope One"/>
                <a:ea typeface="Scope One"/>
                <a:cs typeface="Scope One"/>
                <a:sym typeface="Scope One"/>
              </a:defRPr>
            </a:lvl8pPr>
            <a:lvl9pPr marL="4114800" marR="0" lvl="8" indent="-304800" algn="r" rtl="0">
              <a:lnSpc>
                <a:spcPct val="100000"/>
              </a:lnSpc>
              <a:spcBef>
                <a:spcPts val="0"/>
              </a:spcBef>
              <a:spcAft>
                <a:spcPts val="0"/>
              </a:spcAft>
              <a:buClr>
                <a:srgbClr val="0F0F4B"/>
              </a:buClr>
              <a:buSzPts val="1800"/>
              <a:buFont typeface="Scope One"/>
              <a:buNone/>
              <a:defRPr sz="1800" b="0" i="0" u="none" strike="noStrike" cap="none">
                <a:solidFill>
                  <a:srgbClr val="0F0F4B"/>
                </a:solidFill>
                <a:latin typeface="Scope One"/>
                <a:ea typeface="Scope One"/>
                <a:cs typeface="Scope One"/>
                <a:sym typeface="Scope One"/>
              </a:defRPr>
            </a:lvl9pPr>
          </a:lstStyle>
          <a:p>
            <a:pPr marL="0" indent="457200" algn="just">
              <a:lnSpc>
                <a:spcPct val="150000"/>
              </a:lnSpc>
            </a:pPr>
            <a:r>
              <a:rPr lang="en-US" sz="1500">
                <a:latin typeface="Times New Roman" panose="02020603050405020304" pitchFamily="18" charset="0"/>
                <a:ea typeface="Times New Roman" panose="02020603050405020304" pitchFamily="18" charset="0"/>
              </a:rPr>
              <a:t>Chi nhánh có các phòng ban với diện tích và thiết kế mạng thích hợp có thể mở rộng 1 cách dễ dàng chỉ cần lắp đặt thêm máy tính.</a:t>
            </a:r>
          </a:p>
          <a:p>
            <a:pPr marL="0" indent="457200" algn="just">
              <a:lnSpc>
                <a:spcPct val="150000"/>
              </a:lnSpc>
            </a:pPr>
            <a:r>
              <a:rPr lang="en-US" sz="1500">
                <a:latin typeface="Times New Roman" panose="02020603050405020304" pitchFamily="18" charset="0"/>
                <a:ea typeface="Times New Roman" panose="02020603050405020304" pitchFamily="18" charset="0"/>
              </a:rPr>
              <a:t>Chi phí dự kiến khoảng 900 triệu.</a:t>
            </a:r>
          </a:p>
          <a:p>
            <a:pPr marL="0" indent="457200" algn="just">
              <a:lnSpc>
                <a:spcPct val="150000"/>
              </a:lnSpc>
            </a:pPr>
            <a:r>
              <a:rPr lang="en-US" sz="1500">
                <a:latin typeface="Times New Roman" panose="02020603050405020304" pitchFamily="18" charset="0"/>
                <a:ea typeface="Times New Roman" panose="02020603050405020304" pitchFamily="18" charset="0"/>
              </a:rPr>
              <a:t>Để ngân hàng hoạt động tốt trong mạng phải có dự kiến duy trì hoạt động của mạng. Kinh phí dự kiến cho toàn bộ hệ thống là: 150 triệu/năm.</a:t>
            </a:r>
            <a:endParaRPr lang="en-US" sz="1500"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7458129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548"/>
        <p:cNvGrpSpPr/>
        <p:nvPr/>
      </p:nvGrpSpPr>
      <p:grpSpPr>
        <a:xfrm>
          <a:off x="0" y="0"/>
          <a:ext cx="0" cy="0"/>
          <a:chOff x="0" y="0"/>
          <a:chExt cx="0" cy="0"/>
        </a:xfrm>
      </p:grpSpPr>
      <p:sp>
        <p:nvSpPr>
          <p:cNvPr id="6" name="Google Shape;2496;p22">
            <a:extLst>
              <a:ext uri="{FF2B5EF4-FFF2-40B4-BE49-F238E27FC236}">
                <a16:creationId xmlns:a16="http://schemas.microsoft.com/office/drawing/2014/main" id="{EB0BA54A-FE94-4B26-93A2-6C2E9514BD51}"/>
              </a:ext>
            </a:extLst>
          </p:cNvPr>
          <p:cNvSpPr txBox="1">
            <a:spLocks/>
          </p:cNvSpPr>
          <p:nvPr/>
        </p:nvSpPr>
        <p:spPr>
          <a:xfrm>
            <a:off x="4383477" y="-57634386"/>
            <a:ext cx="377046" cy="892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r" rtl="0">
              <a:lnSpc>
                <a:spcPct val="100000"/>
              </a:lnSpc>
              <a:spcBef>
                <a:spcPts val="0"/>
              </a:spcBef>
              <a:spcAft>
                <a:spcPts val="0"/>
              </a:spcAft>
              <a:buClr>
                <a:srgbClr val="0F0F4B"/>
              </a:buClr>
              <a:buSzPts val="1200"/>
              <a:buFont typeface="Scope One"/>
              <a:buNone/>
              <a:defRPr sz="1200" b="0" i="0" u="none" strike="noStrike" cap="none">
                <a:solidFill>
                  <a:srgbClr val="0F0F4B"/>
                </a:solidFill>
                <a:latin typeface="Scope One"/>
                <a:ea typeface="Scope One"/>
                <a:cs typeface="Scope One"/>
                <a:sym typeface="Scope One"/>
              </a:defRPr>
            </a:lvl1pPr>
            <a:lvl2pPr marL="914400" marR="0" lvl="1" indent="-304800" algn="r" rtl="0">
              <a:lnSpc>
                <a:spcPct val="100000"/>
              </a:lnSpc>
              <a:spcBef>
                <a:spcPts val="0"/>
              </a:spcBef>
              <a:spcAft>
                <a:spcPts val="0"/>
              </a:spcAft>
              <a:buClr>
                <a:srgbClr val="0F0F4B"/>
              </a:buClr>
              <a:buSzPts val="1800"/>
              <a:buFont typeface="Scope One"/>
              <a:buNone/>
              <a:defRPr sz="1800" b="0" i="0" u="none" strike="noStrike" cap="none">
                <a:solidFill>
                  <a:srgbClr val="0F0F4B"/>
                </a:solidFill>
                <a:latin typeface="Scope One"/>
                <a:ea typeface="Scope One"/>
                <a:cs typeface="Scope One"/>
                <a:sym typeface="Scope One"/>
              </a:defRPr>
            </a:lvl2pPr>
            <a:lvl3pPr marL="1371600" marR="0" lvl="2" indent="-304800" algn="r" rtl="0">
              <a:lnSpc>
                <a:spcPct val="100000"/>
              </a:lnSpc>
              <a:spcBef>
                <a:spcPts val="0"/>
              </a:spcBef>
              <a:spcAft>
                <a:spcPts val="0"/>
              </a:spcAft>
              <a:buClr>
                <a:srgbClr val="0F0F4B"/>
              </a:buClr>
              <a:buSzPts val="1800"/>
              <a:buFont typeface="Scope One"/>
              <a:buNone/>
              <a:defRPr sz="1800" b="0" i="0" u="none" strike="noStrike" cap="none">
                <a:solidFill>
                  <a:srgbClr val="0F0F4B"/>
                </a:solidFill>
                <a:latin typeface="Scope One"/>
                <a:ea typeface="Scope One"/>
                <a:cs typeface="Scope One"/>
                <a:sym typeface="Scope One"/>
              </a:defRPr>
            </a:lvl3pPr>
            <a:lvl4pPr marL="1828800" marR="0" lvl="3" indent="-304800" algn="r" rtl="0">
              <a:lnSpc>
                <a:spcPct val="100000"/>
              </a:lnSpc>
              <a:spcBef>
                <a:spcPts val="0"/>
              </a:spcBef>
              <a:spcAft>
                <a:spcPts val="0"/>
              </a:spcAft>
              <a:buClr>
                <a:srgbClr val="0F0F4B"/>
              </a:buClr>
              <a:buSzPts val="1800"/>
              <a:buFont typeface="Scope One"/>
              <a:buNone/>
              <a:defRPr sz="1800" b="0" i="0" u="none" strike="noStrike" cap="none">
                <a:solidFill>
                  <a:srgbClr val="0F0F4B"/>
                </a:solidFill>
                <a:latin typeface="Scope One"/>
                <a:ea typeface="Scope One"/>
                <a:cs typeface="Scope One"/>
                <a:sym typeface="Scope One"/>
              </a:defRPr>
            </a:lvl4pPr>
            <a:lvl5pPr marL="2286000" marR="0" lvl="4" indent="-304800" algn="r" rtl="0">
              <a:lnSpc>
                <a:spcPct val="100000"/>
              </a:lnSpc>
              <a:spcBef>
                <a:spcPts val="0"/>
              </a:spcBef>
              <a:spcAft>
                <a:spcPts val="0"/>
              </a:spcAft>
              <a:buClr>
                <a:srgbClr val="0F0F4B"/>
              </a:buClr>
              <a:buSzPts val="1800"/>
              <a:buFont typeface="Scope One"/>
              <a:buNone/>
              <a:defRPr sz="1800" b="0" i="0" u="none" strike="noStrike" cap="none">
                <a:solidFill>
                  <a:srgbClr val="0F0F4B"/>
                </a:solidFill>
                <a:latin typeface="Scope One"/>
                <a:ea typeface="Scope One"/>
                <a:cs typeface="Scope One"/>
                <a:sym typeface="Scope One"/>
              </a:defRPr>
            </a:lvl5pPr>
            <a:lvl6pPr marL="2743200" marR="0" lvl="5" indent="-304800" algn="r" rtl="0">
              <a:lnSpc>
                <a:spcPct val="100000"/>
              </a:lnSpc>
              <a:spcBef>
                <a:spcPts val="0"/>
              </a:spcBef>
              <a:spcAft>
                <a:spcPts val="0"/>
              </a:spcAft>
              <a:buClr>
                <a:srgbClr val="0F0F4B"/>
              </a:buClr>
              <a:buSzPts val="1800"/>
              <a:buFont typeface="Scope One"/>
              <a:buNone/>
              <a:defRPr sz="1800" b="0" i="0" u="none" strike="noStrike" cap="none">
                <a:solidFill>
                  <a:srgbClr val="0F0F4B"/>
                </a:solidFill>
                <a:latin typeface="Scope One"/>
                <a:ea typeface="Scope One"/>
                <a:cs typeface="Scope One"/>
                <a:sym typeface="Scope One"/>
              </a:defRPr>
            </a:lvl6pPr>
            <a:lvl7pPr marL="3200400" marR="0" lvl="6" indent="-304800" algn="r" rtl="0">
              <a:lnSpc>
                <a:spcPct val="100000"/>
              </a:lnSpc>
              <a:spcBef>
                <a:spcPts val="0"/>
              </a:spcBef>
              <a:spcAft>
                <a:spcPts val="0"/>
              </a:spcAft>
              <a:buClr>
                <a:srgbClr val="0F0F4B"/>
              </a:buClr>
              <a:buSzPts val="1800"/>
              <a:buFont typeface="Scope One"/>
              <a:buNone/>
              <a:defRPr sz="1800" b="0" i="0" u="none" strike="noStrike" cap="none">
                <a:solidFill>
                  <a:srgbClr val="0F0F4B"/>
                </a:solidFill>
                <a:latin typeface="Scope One"/>
                <a:ea typeface="Scope One"/>
                <a:cs typeface="Scope One"/>
                <a:sym typeface="Scope One"/>
              </a:defRPr>
            </a:lvl7pPr>
            <a:lvl8pPr marL="3657600" marR="0" lvl="7" indent="-304800" algn="r" rtl="0">
              <a:lnSpc>
                <a:spcPct val="100000"/>
              </a:lnSpc>
              <a:spcBef>
                <a:spcPts val="0"/>
              </a:spcBef>
              <a:spcAft>
                <a:spcPts val="0"/>
              </a:spcAft>
              <a:buClr>
                <a:srgbClr val="0F0F4B"/>
              </a:buClr>
              <a:buSzPts val="1800"/>
              <a:buFont typeface="Scope One"/>
              <a:buNone/>
              <a:defRPr sz="1800" b="0" i="0" u="none" strike="noStrike" cap="none">
                <a:solidFill>
                  <a:srgbClr val="0F0F4B"/>
                </a:solidFill>
                <a:latin typeface="Scope One"/>
                <a:ea typeface="Scope One"/>
                <a:cs typeface="Scope One"/>
                <a:sym typeface="Scope One"/>
              </a:defRPr>
            </a:lvl8pPr>
            <a:lvl9pPr marL="4114800" marR="0" lvl="8" indent="-304800" algn="r" rtl="0">
              <a:lnSpc>
                <a:spcPct val="100000"/>
              </a:lnSpc>
              <a:spcBef>
                <a:spcPts val="0"/>
              </a:spcBef>
              <a:spcAft>
                <a:spcPts val="0"/>
              </a:spcAft>
              <a:buClr>
                <a:srgbClr val="0F0F4B"/>
              </a:buClr>
              <a:buSzPts val="1800"/>
              <a:buFont typeface="Scope One"/>
              <a:buNone/>
              <a:defRPr sz="1800" b="0" i="0" u="none" strike="noStrike" cap="none">
                <a:solidFill>
                  <a:srgbClr val="0F0F4B"/>
                </a:solidFill>
                <a:latin typeface="Scope One"/>
                <a:ea typeface="Scope One"/>
                <a:cs typeface="Scope One"/>
                <a:sym typeface="Scope One"/>
              </a:defRPr>
            </a:lvl9pPr>
          </a:lstStyle>
          <a:p>
            <a:pPr marL="14288" indent="-14288" algn="ctr">
              <a:lnSpc>
                <a:spcPts val="2200"/>
              </a:lnSpc>
            </a:pPr>
            <a:endParaRPr lang="en-US" sz="2400" dirty="0">
              <a:solidFill>
                <a:schemeClr val="bg1"/>
              </a:solidFill>
              <a:latin typeface="iCiel Fester Bold" pitchFamily="50" charset="0"/>
            </a:endParaRPr>
          </a:p>
        </p:txBody>
      </p:sp>
      <p:sp>
        <p:nvSpPr>
          <p:cNvPr id="8" name="Google Shape;2550;p24">
            <a:extLst>
              <a:ext uri="{FF2B5EF4-FFF2-40B4-BE49-F238E27FC236}">
                <a16:creationId xmlns:a16="http://schemas.microsoft.com/office/drawing/2014/main" id="{52F26D6A-CD4D-45BF-8DC8-DCD3506DA359}"/>
              </a:ext>
            </a:extLst>
          </p:cNvPr>
          <p:cNvSpPr txBox="1">
            <a:spLocks/>
          </p:cNvSpPr>
          <p:nvPr/>
        </p:nvSpPr>
        <p:spPr>
          <a:xfrm>
            <a:off x="5464366" y="-28722214"/>
            <a:ext cx="716097" cy="761100"/>
          </a:xfrm>
          <a:prstGeom prst="rect">
            <a:avLst/>
          </a:prstGeom>
          <a:noFill/>
          <a:ln>
            <a:noFill/>
          </a:ln>
        </p:spPr>
        <p:txBody>
          <a:bodyPr spcFirstLastPara="1" wrap="square" lIns="90000" tIns="91425" rIns="91425" bIns="91425" anchor="t" anchorCtr="0">
            <a:noAutofit/>
          </a:bodyPr>
          <a:lstStyle>
            <a:defPPr marR="0" lvl="0" algn="l" rtl="0">
              <a:lnSpc>
                <a:spcPct val="100000"/>
              </a:lnSpc>
              <a:spcBef>
                <a:spcPts val="0"/>
              </a:spcBef>
              <a:spcAft>
                <a:spcPts val="0"/>
              </a:spcAft>
            </a:defPPr>
            <a:lvl1pPr marL="457200" marR="0" lvl="0" indent="-304800" algn="r" rtl="0">
              <a:lnSpc>
                <a:spcPct val="100000"/>
              </a:lnSpc>
              <a:spcBef>
                <a:spcPts val="0"/>
              </a:spcBef>
              <a:spcAft>
                <a:spcPts val="0"/>
              </a:spcAft>
              <a:buClr>
                <a:srgbClr val="0F0F4B"/>
              </a:buClr>
              <a:buSzPts val="1200"/>
              <a:buFont typeface="Scope One"/>
              <a:buNone/>
              <a:defRPr sz="1200" b="0" i="0" u="none" strike="noStrike" cap="none">
                <a:solidFill>
                  <a:srgbClr val="0F0F4B"/>
                </a:solidFill>
                <a:latin typeface="Scope One"/>
                <a:ea typeface="Scope One"/>
                <a:cs typeface="Scope One"/>
                <a:sym typeface="Scope One"/>
              </a:defRPr>
            </a:lvl1pPr>
            <a:lvl2pPr marL="914400" marR="0" lvl="1" indent="-304800" algn="r" rtl="0">
              <a:lnSpc>
                <a:spcPct val="100000"/>
              </a:lnSpc>
              <a:spcBef>
                <a:spcPts val="0"/>
              </a:spcBef>
              <a:spcAft>
                <a:spcPts val="0"/>
              </a:spcAft>
              <a:buClr>
                <a:srgbClr val="0F0F4B"/>
              </a:buClr>
              <a:buSzPts val="1800"/>
              <a:buFont typeface="Scope One"/>
              <a:buNone/>
              <a:defRPr sz="1800" b="0" i="0" u="none" strike="noStrike" cap="none">
                <a:solidFill>
                  <a:srgbClr val="0F0F4B"/>
                </a:solidFill>
                <a:latin typeface="Scope One"/>
                <a:ea typeface="Scope One"/>
                <a:cs typeface="Scope One"/>
                <a:sym typeface="Scope One"/>
              </a:defRPr>
            </a:lvl2pPr>
            <a:lvl3pPr marL="1371600" marR="0" lvl="2" indent="-304800" algn="r" rtl="0">
              <a:lnSpc>
                <a:spcPct val="100000"/>
              </a:lnSpc>
              <a:spcBef>
                <a:spcPts val="0"/>
              </a:spcBef>
              <a:spcAft>
                <a:spcPts val="0"/>
              </a:spcAft>
              <a:buClr>
                <a:srgbClr val="0F0F4B"/>
              </a:buClr>
              <a:buSzPts val="1800"/>
              <a:buFont typeface="Scope One"/>
              <a:buNone/>
              <a:defRPr sz="1800" b="0" i="0" u="none" strike="noStrike" cap="none">
                <a:solidFill>
                  <a:srgbClr val="0F0F4B"/>
                </a:solidFill>
                <a:latin typeface="Scope One"/>
                <a:ea typeface="Scope One"/>
                <a:cs typeface="Scope One"/>
                <a:sym typeface="Scope One"/>
              </a:defRPr>
            </a:lvl3pPr>
            <a:lvl4pPr marL="1828800" marR="0" lvl="3" indent="-304800" algn="r" rtl="0">
              <a:lnSpc>
                <a:spcPct val="100000"/>
              </a:lnSpc>
              <a:spcBef>
                <a:spcPts val="0"/>
              </a:spcBef>
              <a:spcAft>
                <a:spcPts val="0"/>
              </a:spcAft>
              <a:buClr>
                <a:srgbClr val="0F0F4B"/>
              </a:buClr>
              <a:buSzPts val="1800"/>
              <a:buFont typeface="Scope One"/>
              <a:buNone/>
              <a:defRPr sz="1800" b="0" i="0" u="none" strike="noStrike" cap="none">
                <a:solidFill>
                  <a:srgbClr val="0F0F4B"/>
                </a:solidFill>
                <a:latin typeface="Scope One"/>
                <a:ea typeface="Scope One"/>
                <a:cs typeface="Scope One"/>
                <a:sym typeface="Scope One"/>
              </a:defRPr>
            </a:lvl4pPr>
            <a:lvl5pPr marL="2286000" marR="0" lvl="4" indent="-304800" algn="r" rtl="0">
              <a:lnSpc>
                <a:spcPct val="100000"/>
              </a:lnSpc>
              <a:spcBef>
                <a:spcPts val="0"/>
              </a:spcBef>
              <a:spcAft>
                <a:spcPts val="0"/>
              </a:spcAft>
              <a:buClr>
                <a:srgbClr val="0F0F4B"/>
              </a:buClr>
              <a:buSzPts val="1800"/>
              <a:buFont typeface="Scope One"/>
              <a:buNone/>
              <a:defRPr sz="1800" b="0" i="0" u="none" strike="noStrike" cap="none">
                <a:solidFill>
                  <a:srgbClr val="0F0F4B"/>
                </a:solidFill>
                <a:latin typeface="Scope One"/>
                <a:ea typeface="Scope One"/>
                <a:cs typeface="Scope One"/>
                <a:sym typeface="Scope One"/>
              </a:defRPr>
            </a:lvl5pPr>
            <a:lvl6pPr marL="2743200" marR="0" lvl="5" indent="-304800" algn="r" rtl="0">
              <a:lnSpc>
                <a:spcPct val="100000"/>
              </a:lnSpc>
              <a:spcBef>
                <a:spcPts val="0"/>
              </a:spcBef>
              <a:spcAft>
                <a:spcPts val="0"/>
              </a:spcAft>
              <a:buClr>
                <a:srgbClr val="0F0F4B"/>
              </a:buClr>
              <a:buSzPts val="1800"/>
              <a:buFont typeface="Scope One"/>
              <a:buNone/>
              <a:defRPr sz="1800" b="0" i="0" u="none" strike="noStrike" cap="none">
                <a:solidFill>
                  <a:srgbClr val="0F0F4B"/>
                </a:solidFill>
                <a:latin typeface="Scope One"/>
                <a:ea typeface="Scope One"/>
                <a:cs typeface="Scope One"/>
                <a:sym typeface="Scope One"/>
              </a:defRPr>
            </a:lvl6pPr>
            <a:lvl7pPr marL="3200400" marR="0" lvl="6" indent="-304800" algn="r" rtl="0">
              <a:lnSpc>
                <a:spcPct val="100000"/>
              </a:lnSpc>
              <a:spcBef>
                <a:spcPts val="0"/>
              </a:spcBef>
              <a:spcAft>
                <a:spcPts val="0"/>
              </a:spcAft>
              <a:buClr>
                <a:srgbClr val="0F0F4B"/>
              </a:buClr>
              <a:buSzPts val="1800"/>
              <a:buFont typeface="Scope One"/>
              <a:buNone/>
              <a:defRPr sz="1800" b="0" i="0" u="none" strike="noStrike" cap="none">
                <a:solidFill>
                  <a:srgbClr val="0F0F4B"/>
                </a:solidFill>
                <a:latin typeface="Scope One"/>
                <a:ea typeface="Scope One"/>
                <a:cs typeface="Scope One"/>
                <a:sym typeface="Scope One"/>
              </a:defRPr>
            </a:lvl7pPr>
            <a:lvl8pPr marL="3657600" marR="0" lvl="7" indent="-304800" algn="r" rtl="0">
              <a:lnSpc>
                <a:spcPct val="100000"/>
              </a:lnSpc>
              <a:spcBef>
                <a:spcPts val="0"/>
              </a:spcBef>
              <a:spcAft>
                <a:spcPts val="0"/>
              </a:spcAft>
              <a:buClr>
                <a:srgbClr val="0F0F4B"/>
              </a:buClr>
              <a:buSzPts val="1800"/>
              <a:buFont typeface="Scope One"/>
              <a:buNone/>
              <a:defRPr sz="1800" b="0" i="0" u="none" strike="noStrike" cap="none">
                <a:solidFill>
                  <a:srgbClr val="0F0F4B"/>
                </a:solidFill>
                <a:latin typeface="Scope One"/>
                <a:ea typeface="Scope One"/>
                <a:cs typeface="Scope One"/>
                <a:sym typeface="Scope One"/>
              </a:defRPr>
            </a:lvl8pPr>
            <a:lvl9pPr marL="4114800" marR="0" lvl="8" indent="-304800" algn="r" rtl="0">
              <a:lnSpc>
                <a:spcPct val="100000"/>
              </a:lnSpc>
              <a:spcBef>
                <a:spcPts val="0"/>
              </a:spcBef>
              <a:spcAft>
                <a:spcPts val="0"/>
              </a:spcAft>
              <a:buClr>
                <a:srgbClr val="0F0F4B"/>
              </a:buClr>
              <a:buSzPts val="1800"/>
              <a:buFont typeface="Scope One"/>
              <a:buNone/>
              <a:defRPr sz="1800" b="0" i="0" u="none" strike="noStrike" cap="none">
                <a:solidFill>
                  <a:srgbClr val="0F0F4B"/>
                </a:solidFill>
                <a:latin typeface="Scope One"/>
                <a:ea typeface="Scope One"/>
                <a:cs typeface="Scope One"/>
                <a:sym typeface="Scope One"/>
              </a:defRPr>
            </a:lvl9pPr>
          </a:lstStyle>
          <a:p>
            <a:pPr marL="0" indent="0"/>
            <a:endParaRPr lang="vi-VN" sz="1800" dirty="0">
              <a:solidFill>
                <a:schemeClr val="tx1"/>
              </a:solidFill>
              <a:latin typeface="iCiel Fester Bold" pitchFamily="50" charset="0"/>
              <a:ea typeface="Roboto Slab Light"/>
              <a:cs typeface="Calibri" panose="020F0502020204030204" pitchFamily="34" charset="0"/>
              <a:sym typeface="Roboto Slab Light"/>
            </a:endParaRPr>
          </a:p>
        </p:txBody>
      </p:sp>
      <p:grpSp>
        <p:nvGrpSpPr>
          <p:cNvPr id="9" name="Google Shape;2557;p25">
            <a:extLst>
              <a:ext uri="{FF2B5EF4-FFF2-40B4-BE49-F238E27FC236}">
                <a16:creationId xmlns:a16="http://schemas.microsoft.com/office/drawing/2014/main" id="{A57B16BA-14F0-4721-BDC5-9546908AC1A1}"/>
              </a:ext>
            </a:extLst>
          </p:cNvPr>
          <p:cNvGrpSpPr/>
          <p:nvPr/>
        </p:nvGrpSpPr>
        <p:grpSpPr>
          <a:xfrm rot="-8839275">
            <a:off x="6851001" y="-108666"/>
            <a:ext cx="1158604" cy="1369064"/>
            <a:chOff x="1286350" y="1839150"/>
            <a:chExt cx="137875" cy="164775"/>
          </a:xfrm>
        </p:grpSpPr>
        <p:sp>
          <p:nvSpPr>
            <p:cNvPr id="10" name="Google Shape;2558;p25">
              <a:extLst>
                <a:ext uri="{FF2B5EF4-FFF2-40B4-BE49-F238E27FC236}">
                  <a16:creationId xmlns:a16="http://schemas.microsoft.com/office/drawing/2014/main" id="{38C873BD-DEEC-4F42-B350-BAFA74030DD1}"/>
                </a:ext>
              </a:extLst>
            </p:cNvPr>
            <p:cNvSpPr/>
            <p:nvPr/>
          </p:nvSpPr>
          <p:spPr>
            <a:xfrm>
              <a:off x="1286350" y="1887900"/>
              <a:ext cx="105475" cy="116025"/>
            </a:xfrm>
            <a:custGeom>
              <a:avLst/>
              <a:gdLst/>
              <a:ahLst/>
              <a:cxnLst/>
              <a:rect l="l" t="t" r="r" b="b"/>
              <a:pathLst>
                <a:path w="4219" h="4641" extrusionOk="0">
                  <a:moveTo>
                    <a:pt x="3227" y="1"/>
                  </a:moveTo>
                  <a:cubicBezTo>
                    <a:pt x="3081" y="1"/>
                    <a:pt x="2949" y="52"/>
                    <a:pt x="2861" y="155"/>
                  </a:cubicBezTo>
                  <a:lnTo>
                    <a:pt x="860" y="2894"/>
                  </a:lnTo>
                  <a:cubicBezTo>
                    <a:pt x="842" y="2922"/>
                    <a:pt x="868" y="2957"/>
                    <a:pt x="903" y="2957"/>
                  </a:cubicBezTo>
                  <a:cubicBezTo>
                    <a:pt x="907" y="2957"/>
                    <a:pt x="912" y="2957"/>
                    <a:pt x="918" y="2955"/>
                  </a:cubicBezTo>
                  <a:lnTo>
                    <a:pt x="1090" y="2861"/>
                  </a:lnTo>
                  <a:lnTo>
                    <a:pt x="15" y="4579"/>
                  </a:lnTo>
                  <a:cubicBezTo>
                    <a:pt x="0" y="4610"/>
                    <a:pt x="21" y="4640"/>
                    <a:pt x="48" y="4640"/>
                  </a:cubicBezTo>
                  <a:cubicBezTo>
                    <a:pt x="58" y="4640"/>
                    <a:pt x="68" y="4637"/>
                    <a:pt x="77" y="4628"/>
                  </a:cubicBezTo>
                  <a:lnTo>
                    <a:pt x="2484" y="2496"/>
                  </a:lnTo>
                  <a:lnTo>
                    <a:pt x="2459" y="2660"/>
                  </a:lnTo>
                  <a:cubicBezTo>
                    <a:pt x="2456" y="2686"/>
                    <a:pt x="2478" y="2704"/>
                    <a:pt x="2499" y="2704"/>
                  </a:cubicBezTo>
                  <a:cubicBezTo>
                    <a:pt x="2508" y="2704"/>
                    <a:pt x="2517" y="2700"/>
                    <a:pt x="2525" y="2693"/>
                  </a:cubicBezTo>
                  <a:lnTo>
                    <a:pt x="4022" y="1159"/>
                  </a:lnTo>
                  <a:cubicBezTo>
                    <a:pt x="4218" y="938"/>
                    <a:pt x="4128" y="540"/>
                    <a:pt x="3833" y="282"/>
                  </a:cubicBezTo>
                  <a:lnTo>
                    <a:pt x="3755" y="216"/>
                  </a:lnTo>
                  <a:cubicBezTo>
                    <a:pt x="3594" y="73"/>
                    <a:pt x="3401" y="1"/>
                    <a:pt x="3227" y="1"/>
                  </a:cubicBezTo>
                  <a:close/>
                </a:path>
              </a:pathLst>
            </a:custGeom>
            <a:solidFill>
              <a:srgbClr val="0F0F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559;p25">
              <a:extLst>
                <a:ext uri="{FF2B5EF4-FFF2-40B4-BE49-F238E27FC236}">
                  <a16:creationId xmlns:a16="http://schemas.microsoft.com/office/drawing/2014/main" id="{FB9CC22E-988A-4E06-A63B-EAA92D2EE033}"/>
                </a:ext>
              </a:extLst>
            </p:cNvPr>
            <p:cNvSpPr/>
            <p:nvPr/>
          </p:nvSpPr>
          <p:spPr>
            <a:xfrm>
              <a:off x="1295975" y="1892950"/>
              <a:ext cx="90625" cy="99800"/>
            </a:xfrm>
            <a:custGeom>
              <a:avLst/>
              <a:gdLst/>
              <a:ahLst/>
              <a:cxnLst/>
              <a:rect l="l" t="t" r="r" b="b"/>
              <a:pathLst>
                <a:path w="3625" h="3992" extrusionOk="0">
                  <a:moveTo>
                    <a:pt x="2865" y="0"/>
                  </a:moveTo>
                  <a:cubicBezTo>
                    <a:pt x="2735" y="0"/>
                    <a:pt x="2613" y="47"/>
                    <a:pt x="2529" y="141"/>
                  </a:cubicBezTo>
                  <a:lnTo>
                    <a:pt x="779" y="2511"/>
                  </a:lnTo>
                  <a:cubicBezTo>
                    <a:pt x="760" y="2533"/>
                    <a:pt x="775" y="2560"/>
                    <a:pt x="799" y="2560"/>
                  </a:cubicBezTo>
                  <a:cubicBezTo>
                    <a:pt x="807" y="2560"/>
                    <a:pt x="815" y="2558"/>
                    <a:pt x="824" y="2552"/>
                  </a:cubicBezTo>
                  <a:lnTo>
                    <a:pt x="963" y="2474"/>
                  </a:lnTo>
                  <a:lnTo>
                    <a:pt x="963" y="2474"/>
                  </a:lnTo>
                  <a:lnTo>
                    <a:pt x="16" y="3942"/>
                  </a:lnTo>
                  <a:cubicBezTo>
                    <a:pt x="0" y="3965"/>
                    <a:pt x="21" y="3991"/>
                    <a:pt x="44" y="3991"/>
                  </a:cubicBezTo>
                  <a:cubicBezTo>
                    <a:pt x="51" y="3991"/>
                    <a:pt x="58" y="3989"/>
                    <a:pt x="65" y="3983"/>
                  </a:cubicBezTo>
                  <a:lnTo>
                    <a:pt x="2132" y="2109"/>
                  </a:lnTo>
                  <a:lnTo>
                    <a:pt x="2107" y="2245"/>
                  </a:lnTo>
                  <a:cubicBezTo>
                    <a:pt x="2102" y="2270"/>
                    <a:pt x="2118" y="2287"/>
                    <a:pt x="2136" y="2287"/>
                  </a:cubicBezTo>
                  <a:cubicBezTo>
                    <a:pt x="2145" y="2287"/>
                    <a:pt x="2154" y="2283"/>
                    <a:pt x="2160" y="2273"/>
                  </a:cubicBezTo>
                  <a:lnTo>
                    <a:pt x="3452" y="937"/>
                  </a:lnTo>
                  <a:cubicBezTo>
                    <a:pt x="3624" y="740"/>
                    <a:pt x="3567" y="412"/>
                    <a:pt x="3329" y="207"/>
                  </a:cubicBezTo>
                  <a:lnTo>
                    <a:pt x="3268" y="158"/>
                  </a:lnTo>
                  <a:cubicBezTo>
                    <a:pt x="3148" y="52"/>
                    <a:pt x="3002" y="0"/>
                    <a:pt x="2865" y="0"/>
                  </a:cubicBezTo>
                  <a:close/>
                </a:path>
              </a:pathLst>
            </a:custGeom>
            <a:solidFill>
              <a:srgbClr val="4128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560;p25">
              <a:extLst>
                <a:ext uri="{FF2B5EF4-FFF2-40B4-BE49-F238E27FC236}">
                  <a16:creationId xmlns:a16="http://schemas.microsoft.com/office/drawing/2014/main" id="{FF634ED2-13B4-461D-B8FF-ECB5FFCADC8E}"/>
                </a:ext>
              </a:extLst>
            </p:cNvPr>
            <p:cNvSpPr/>
            <p:nvPr/>
          </p:nvSpPr>
          <p:spPr>
            <a:xfrm>
              <a:off x="1320150" y="1899225"/>
              <a:ext cx="59075" cy="65950"/>
            </a:xfrm>
            <a:custGeom>
              <a:avLst/>
              <a:gdLst/>
              <a:ahLst/>
              <a:cxnLst/>
              <a:rect l="l" t="t" r="r" b="b"/>
              <a:pathLst>
                <a:path w="2363" h="2638" extrusionOk="0">
                  <a:moveTo>
                    <a:pt x="496" y="1649"/>
                  </a:moveTo>
                  <a:lnTo>
                    <a:pt x="1616" y="128"/>
                  </a:lnTo>
                  <a:cubicBezTo>
                    <a:pt x="1722" y="1"/>
                    <a:pt x="1948" y="13"/>
                    <a:pt x="2112" y="157"/>
                  </a:cubicBezTo>
                  <a:lnTo>
                    <a:pt x="2153" y="194"/>
                  </a:lnTo>
                  <a:cubicBezTo>
                    <a:pt x="2317" y="337"/>
                    <a:pt x="2362" y="559"/>
                    <a:pt x="2251" y="682"/>
                  </a:cubicBezTo>
                  <a:lnTo>
                    <a:pt x="1419" y="1539"/>
                  </a:lnTo>
                  <a:cubicBezTo>
                    <a:pt x="1407" y="1551"/>
                    <a:pt x="1374" y="1543"/>
                    <a:pt x="1378" y="1518"/>
                  </a:cubicBezTo>
                  <a:lnTo>
                    <a:pt x="1390" y="1436"/>
                  </a:lnTo>
                  <a:lnTo>
                    <a:pt x="58" y="2617"/>
                  </a:lnTo>
                  <a:cubicBezTo>
                    <a:pt x="37" y="2638"/>
                    <a:pt x="0" y="2613"/>
                    <a:pt x="21" y="2588"/>
                  </a:cubicBezTo>
                  <a:lnTo>
                    <a:pt x="615" y="1645"/>
                  </a:lnTo>
                  <a:lnTo>
                    <a:pt x="533" y="1690"/>
                  </a:lnTo>
                  <a:cubicBezTo>
                    <a:pt x="509" y="1703"/>
                    <a:pt x="484" y="1670"/>
                    <a:pt x="496" y="1649"/>
                  </a:cubicBezTo>
                  <a:close/>
                </a:path>
              </a:pathLst>
            </a:custGeom>
            <a:solidFill>
              <a:srgbClr val="753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561;p25">
              <a:extLst>
                <a:ext uri="{FF2B5EF4-FFF2-40B4-BE49-F238E27FC236}">
                  <a16:creationId xmlns:a16="http://schemas.microsoft.com/office/drawing/2014/main" id="{2FFBD09F-82D6-4D97-9EB7-405A883E0E85}"/>
                </a:ext>
              </a:extLst>
            </p:cNvPr>
            <p:cNvSpPr/>
            <p:nvPr/>
          </p:nvSpPr>
          <p:spPr>
            <a:xfrm>
              <a:off x="1332425" y="1900250"/>
              <a:ext cx="44625" cy="41100"/>
            </a:xfrm>
            <a:custGeom>
              <a:avLst/>
              <a:gdLst/>
              <a:ahLst/>
              <a:cxnLst/>
              <a:rect l="l" t="t" r="r" b="b"/>
              <a:pathLst>
                <a:path w="1785" h="1644" extrusionOk="0">
                  <a:moveTo>
                    <a:pt x="1333" y="1"/>
                  </a:moveTo>
                  <a:cubicBezTo>
                    <a:pt x="1250" y="1"/>
                    <a:pt x="1174" y="30"/>
                    <a:pt x="1125" y="87"/>
                  </a:cubicBezTo>
                  <a:lnTo>
                    <a:pt x="18" y="1592"/>
                  </a:lnTo>
                  <a:cubicBezTo>
                    <a:pt x="0" y="1616"/>
                    <a:pt x="18" y="1644"/>
                    <a:pt x="42" y="1644"/>
                  </a:cubicBezTo>
                  <a:cubicBezTo>
                    <a:pt x="46" y="1644"/>
                    <a:pt x="50" y="1643"/>
                    <a:pt x="55" y="1641"/>
                  </a:cubicBezTo>
                  <a:lnTo>
                    <a:pt x="108" y="1608"/>
                  </a:lnTo>
                  <a:lnTo>
                    <a:pt x="1174" y="165"/>
                  </a:lnTo>
                  <a:cubicBezTo>
                    <a:pt x="1225" y="105"/>
                    <a:pt x="1300" y="76"/>
                    <a:pt x="1382" y="76"/>
                  </a:cubicBezTo>
                  <a:cubicBezTo>
                    <a:pt x="1479" y="76"/>
                    <a:pt x="1586" y="116"/>
                    <a:pt x="1674" y="194"/>
                  </a:cubicBezTo>
                  <a:lnTo>
                    <a:pt x="1715" y="231"/>
                  </a:lnTo>
                  <a:cubicBezTo>
                    <a:pt x="1744" y="255"/>
                    <a:pt x="1764" y="280"/>
                    <a:pt x="1785" y="313"/>
                  </a:cubicBezTo>
                  <a:cubicBezTo>
                    <a:pt x="1760" y="255"/>
                    <a:pt x="1719" y="198"/>
                    <a:pt x="1662" y="153"/>
                  </a:cubicBezTo>
                  <a:lnTo>
                    <a:pt x="1621" y="116"/>
                  </a:lnTo>
                  <a:cubicBezTo>
                    <a:pt x="1533" y="39"/>
                    <a:pt x="1428" y="1"/>
                    <a:pt x="1333" y="1"/>
                  </a:cubicBezTo>
                  <a:close/>
                </a:path>
              </a:pathLst>
            </a:custGeom>
            <a:solidFill>
              <a:srgbClr val="2310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562;p25">
              <a:extLst>
                <a:ext uri="{FF2B5EF4-FFF2-40B4-BE49-F238E27FC236}">
                  <a16:creationId xmlns:a16="http://schemas.microsoft.com/office/drawing/2014/main" id="{9447D8C2-1108-4212-B531-A9B2D1EF4D80}"/>
                </a:ext>
              </a:extLst>
            </p:cNvPr>
            <p:cNvSpPr/>
            <p:nvPr/>
          </p:nvSpPr>
          <p:spPr>
            <a:xfrm>
              <a:off x="1320325" y="1942300"/>
              <a:ext cx="16350" cy="22400"/>
            </a:xfrm>
            <a:custGeom>
              <a:avLst/>
              <a:gdLst/>
              <a:ahLst/>
              <a:cxnLst/>
              <a:rect l="l" t="t" r="r" b="b"/>
              <a:pathLst>
                <a:path w="654" h="896" extrusionOk="0">
                  <a:moveTo>
                    <a:pt x="653" y="0"/>
                  </a:moveTo>
                  <a:lnTo>
                    <a:pt x="506" y="74"/>
                  </a:lnTo>
                  <a:lnTo>
                    <a:pt x="14" y="853"/>
                  </a:lnTo>
                  <a:cubicBezTo>
                    <a:pt x="1" y="875"/>
                    <a:pt x="18" y="895"/>
                    <a:pt x="38" y="895"/>
                  </a:cubicBezTo>
                  <a:cubicBezTo>
                    <a:pt x="43" y="895"/>
                    <a:pt x="49" y="894"/>
                    <a:pt x="55" y="890"/>
                  </a:cubicBezTo>
                  <a:lnTo>
                    <a:pt x="141" y="812"/>
                  </a:lnTo>
                  <a:lnTo>
                    <a:pt x="653" y="0"/>
                  </a:lnTo>
                  <a:close/>
                </a:path>
              </a:pathLst>
            </a:custGeom>
            <a:solidFill>
              <a:srgbClr val="2310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563;p25">
              <a:extLst>
                <a:ext uri="{FF2B5EF4-FFF2-40B4-BE49-F238E27FC236}">
                  <a16:creationId xmlns:a16="http://schemas.microsoft.com/office/drawing/2014/main" id="{8C8B38F7-7078-4E59-A7A2-D54596F857DC}"/>
                </a:ext>
              </a:extLst>
            </p:cNvPr>
            <p:cNvSpPr/>
            <p:nvPr/>
          </p:nvSpPr>
          <p:spPr>
            <a:xfrm>
              <a:off x="1358675" y="1891925"/>
              <a:ext cx="28025" cy="24650"/>
            </a:xfrm>
            <a:custGeom>
              <a:avLst/>
              <a:gdLst/>
              <a:ahLst/>
              <a:cxnLst/>
              <a:rect l="l" t="t" r="r" b="b"/>
              <a:pathLst>
                <a:path w="1121" h="986" extrusionOk="0">
                  <a:moveTo>
                    <a:pt x="528" y="1"/>
                  </a:moveTo>
                  <a:cubicBezTo>
                    <a:pt x="371" y="1"/>
                    <a:pt x="217" y="73"/>
                    <a:pt x="116" y="211"/>
                  </a:cubicBezTo>
                  <a:lnTo>
                    <a:pt x="30" y="326"/>
                  </a:lnTo>
                  <a:cubicBezTo>
                    <a:pt x="1" y="363"/>
                    <a:pt x="9" y="408"/>
                    <a:pt x="42" y="436"/>
                  </a:cubicBezTo>
                  <a:lnTo>
                    <a:pt x="751" y="970"/>
                  </a:lnTo>
                  <a:cubicBezTo>
                    <a:pt x="767" y="980"/>
                    <a:pt x="784" y="985"/>
                    <a:pt x="800" y="985"/>
                  </a:cubicBezTo>
                  <a:cubicBezTo>
                    <a:pt x="822" y="985"/>
                    <a:pt x="844" y="975"/>
                    <a:pt x="858" y="953"/>
                  </a:cubicBezTo>
                  <a:lnTo>
                    <a:pt x="944" y="834"/>
                  </a:lnTo>
                  <a:cubicBezTo>
                    <a:pt x="1120" y="605"/>
                    <a:pt x="1075" y="281"/>
                    <a:pt x="842" y="108"/>
                  </a:cubicBezTo>
                  <a:cubicBezTo>
                    <a:pt x="747" y="36"/>
                    <a:pt x="637" y="1"/>
                    <a:pt x="528" y="1"/>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564;p25">
              <a:extLst>
                <a:ext uri="{FF2B5EF4-FFF2-40B4-BE49-F238E27FC236}">
                  <a16:creationId xmlns:a16="http://schemas.microsoft.com/office/drawing/2014/main" id="{6C632B57-FBA7-4F25-AB00-A1DC55B58DA8}"/>
                </a:ext>
              </a:extLst>
            </p:cNvPr>
            <p:cNvSpPr/>
            <p:nvPr/>
          </p:nvSpPr>
          <p:spPr>
            <a:xfrm>
              <a:off x="1358800" y="1897900"/>
              <a:ext cx="23700" cy="18175"/>
            </a:xfrm>
            <a:custGeom>
              <a:avLst/>
              <a:gdLst/>
              <a:ahLst/>
              <a:cxnLst/>
              <a:rect l="l" t="t" r="r" b="b"/>
              <a:pathLst>
                <a:path w="948" h="727" extrusionOk="0">
                  <a:moveTo>
                    <a:pt x="75" y="0"/>
                  </a:moveTo>
                  <a:cubicBezTo>
                    <a:pt x="56" y="0"/>
                    <a:pt x="37" y="8"/>
                    <a:pt x="25" y="25"/>
                  </a:cubicBezTo>
                  <a:cubicBezTo>
                    <a:pt x="0" y="58"/>
                    <a:pt x="8" y="99"/>
                    <a:pt x="37" y="120"/>
                  </a:cubicBezTo>
                  <a:lnTo>
                    <a:pt x="832" y="714"/>
                  </a:lnTo>
                  <a:cubicBezTo>
                    <a:pt x="842" y="722"/>
                    <a:pt x="855" y="727"/>
                    <a:pt x="868" y="727"/>
                  </a:cubicBezTo>
                  <a:cubicBezTo>
                    <a:pt x="887" y="727"/>
                    <a:pt x="908" y="717"/>
                    <a:pt x="923" y="698"/>
                  </a:cubicBezTo>
                  <a:cubicBezTo>
                    <a:pt x="947" y="669"/>
                    <a:pt x="939" y="628"/>
                    <a:pt x="910" y="608"/>
                  </a:cubicBezTo>
                  <a:lnTo>
                    <a:pt x="115" y="13"/>
                  </a:lnTo>
                  <a:cubicBezTo>
                    <a:pt x="103" y="4"/>
                    <a:pt x="89" y="0"/>
                    <a:pt x="75" y="0"/>
                  </a:cubicBez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565;p25">
              <a:extLst>
                <a:ext uri="{FF2B5EF4-FFF2-40B4-BE49-F238E27FC236}">
                  <a16:creationId xmlns:a16="http://schemas.microsoft.com/office/drawing/2014/main" id="{13954C67-7E7A-406C-8016-807BD9D9DB5B}"/>
                </a:ext>
              </a:extLst>
            </p:cNvPr>
            <p:cNvSpPr/>
            <p:nvPr/>
          </p:nvSpPr>
          <p:spPr>
            <a:xfrm>
              <a:off x="1365550" y="1847050"/>
              <a:ext cx="56000" cy="60200"/>
            </a:xfrm>
            <a:custGeom>
              <a:avLst/>
              <a:gdLst/>
              <a:ahLst/>
              <a:cxnLst/>
              <a:rect l="l" t="t" r="r" b="b"/>
              <a:pathLst>
                <a:path w="2240" h="2408" extrusionOk="0">
                  <a:moveTo>
                    <a:pt x="1264" y="1"/>
                  </a:moveTo>
                  <a:lnTo>
                    <a:pt x="1" y="1674"/>
                  </a:lnTo>
                  <a:lnTo>
                    <a:pt x="977" y="2408"/>
                  </a:lnTo>
                  <a:lnTo>
                    <a:pt x="2240" y="735"/>
                  </a:lnTo>
                  <a:lnTo>
                    <a:pt x="1264" y="1"/>
                  </a:lnTo>
                  <a:close/>
                </a:path>
              </a:pathLst>
            </a:custGeom>
            <a:solidFill>
              <a:srgbClr val="F3F2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566;p25">
              <a:extLst>
                <a:ext uri="{FF2B5EF4-FFF2-40B4-BE49-F238E27FC236}">
                  <a16:creationId xmlns:a16="http://schemas.microsoft.com/office/drawing/2014/main" id="{C9B34B16-C55A-4FDD-A5F9-3480CEEADFE4}"/>
                </a:ext>
              </a:extLst>
            </p:cNvPr>
            <p:cNvSpPr/>
            <p:nvPr/>
          </p:nvSpPr>
          <p:spPr>
            <a:xfrm>
              <a:off x="1397125" y="1839150"/>
              <a:ext cx="27100" cy="26375"/>
            </a:xfrm>
            <a:custGeom>
              <a:avLst/>
              <a:gdLst/>
              <a:ahLst/>
              <a:cxnLst/>
              <a:rect l="l" t="t" r="r" b="b"/>
              <a:pathLst>
                <a:path w="1084" h="1055" extrusionOk="0">
                  <a:moveTo>
                    <a:pt x="833" y="1"/>
                  </a:moveTo>
                  <a:cubicBezTo>
                    <a:pt x="776" y="1"/>
                    <a:pt x="735" y="26"/>
                    <a:pt x="735" y="26"/>
                  </a:cubicBezTo>
                  <a:lnTo>
                    <a:pt x="1" y="317"/>
                  </a:lnTo>
                  <a:lnTo>
                    <a:pt x="489" y="686"/>
                  </a:lnTo>
                  <a:lnTo>
                    <a:pt x="977" y="1055"/>
                  </a:lnTo>
                  <a:lnTo>
                    <a:pt x="1055" y="263"/>
                  </a:lnTo>
                  <a:cubicBezTo>
                    <a:pt x="1055" y="263"/>
                    <a:pt x="1083" y="140"/>
                    <a:pt x="964" y="50"/>
                  </a:cubicBezTo>
                  <a:cubicBezTo>
                    <a:pt x="918" y="12"/>
                    <a:pt x="872" y="1"/>
                    <a:pt x="833" y="1"/>
                  </a:cubicBez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567;p25">
              <a:extLst>
                <a:ext uri="{FF2B5EF4-FFF2-40B4-BE49-F238E27FC236}">
                  <a16:creationId xmlns:a16="http://schemas.microsoft.com/office/drawing/2014/main" id="{1E9B2E09-518D-4ACA-9538-6698D9954866}"/>
                </a:ext>
              </a:extLst>
            </p:cNvPr>
            <p:cNvSpPr/>
            <p:nvPr/>
          </p:nvSpPr>
          <p:spPr>
            <a:xfrm>
              <a:off x="1362175" y="1886175"/>
              <a:ext cx="31175" cy="23900"/>
            </a:xfrm>
            <a:custGeom>
              <a:avLst/>
              <a:gdLst/>
              <a:ahLst/>
              <a:cxnLst/>
              <a:rect l="l" t="t" r="r" b="b"/>
              <a:pathLst>
                <a:path w="1247" h="956" extrusionOk="0">
                  <a:moveTo>
                    <a:pt x="88" y="0"/>
                  </a:moveTo>
                  <a:cubicBezTo>
                    <a:pt x="66" y="0"/>
                    <a:pt x="42" y="11"/>
                    <a:pt x="25" y="31"/>
                  </a:cubicBezTo>
                  <a:cubicBezTo>
                    <a:pt x="0" y="60"/>
                    <a:pt x="13" y="105"/>
                    <a:pt x="41" y="133"/>
                  </a:cubicBezTo>
                  <a:lnTo>
                    <a:pt x="1120" y="941"/>
                  </a:lnTo>
                  <a:cubicBezTo>
                    <a:pt x="1131" y="951"/>
                    <a:pt x="1145" y="955"/>
                    <a:pt x="1159" y="955"/>
                  </a:cubicBezTo>
                  <a:cubicBezTo>
                    <a:pt x="1182" y="955"/>
                    <a:pt x="1205" y="945"/>
                    <a:pt x="1222" y="925"/>
                  </a:cubicBezTo>
                  <a:cubicBezTo>
                    <a:pt x="1247" y="892"/>
                    <a:pt x="1243" y="843"/>
                    <a:pt x="1206" y="822"/>
                  </a:cubicBezTo>
                  <a:lnTo>
                    <a:pt x="128" y="14"/>
                  </a:lnTo>
                  <a:cubicBezTo>
                    <a:pt x="116" y="5"/>
                    <a:pt x="102" y="0"/>
                    <a:pt x="88" y="0"/>
                  </a:cubicBez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568;p25">
              <a:extLst>
                <a:ext uri="{FF2B5EF4-FFF2-40B4-BE49-F238E27FC236}">
                  <a16:creationId xmlns:a16="http://schemas.microsoft.com/office/drawing/2014/main" id="{61BF998C-9CF8-4B5B-81B8-9549687C1111}"/>
                </a:ext>
              </a:extLst>
            </p:cNvPr>
            <p:cNvSpPr/>
            <p:nvPr/>
          </p:nvSpPr>
          <p:spPr>
            <a:xfrm>
              <a:off x="1385750" y="1860625"/>
              <a:ext cx="24225" cy="21450"/>
            </a:xfrm>
            <a:custGeom>
              <a:avLst/>
              <a:gdLst/>
              <a:ahLst/>
              <a:cxnLst/>
              <a:rect l="l" t="t" r="r" b="b"/>
              <a:pathLst>
                <a:path w="969" h="858" extrusionOk="0">
                  <a:moveTo>
                    <a:pt x="482" y="1"/>
                  </a:moveTo>
                  <a:cubicBezTo>
                    <a:pt x="354" y="1"/>
                    <a:pt x="228" y="59"/>
                    <a:pt x="144" y="171"/>
                  </a:cubicBezTo>
                  <a:cubicBezTo>
                    <a:pt x="1" y="360"/>
                    <a:pt x="37" y="626"/>
                    <a:pt x="226" y="770"/>
                  </a:cubicBezTo>
                  <a:cubicBezTo>
                    <a:pt x="304" y="829"/>
                    <a:pt x="394" y="857"/>
                    <a:pt x="484" y="857"/>
                  </a:cubicBezTo>
                  <a:cubicBezTo>
                    <a:pt x="613" y="857"/>
                    <a:pt x="740" y="799"/>
                    <a:pt x="825" y="688"/>
                  </a:cubicBezTo>
                  <a:cubicBezTo>
                    <a:pt x="968" y="499"/>
                    <a:pt x="935" y="233"/>
                    <a:pt x="743" y="89"/>
                  </a:cubicBezTo>
                  <a:cubicBezTo>
                    <a:pt x="664" y="30"/>
                    <a:pt x="573" y="1"/>
                    <a:pt x="482" y="1"/>
                  </a:cubicBez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569;p25">
              <a:extLst>
                <a:ext uri="{FF2B5EF4-FFF2-40B4-BE49-F238E27FC236}">
                  <a16:creationId xmlns:a16="http://schemas.microsoft.com/office/drawing/2014/main" id="{D4D5C610-F65E-4423-8F8A-99CBDF8C4216}"/>
                </a:ext>
              </a:extLst>
            </p:cNvPr>
            <p:cNvSpPr/>
            <p:nvPr/>
          </p:nvSpPr>
          <p:spPr>
            <a:xfrm>
              <a:off x="1369150" y="1881400"/>
              <a:ext cx="26375" cy="21050"/>
            </a:xfrm>
            <a:custGeom>
              <a:avLst/>
              <a:gdLst/>
              <a:ahLst/>
              <a:cxnLst/>
              <a:rect l="l" t="t" r="r" b="b"/>
              <a:pathLst>
                <a:path w="1055" h="842" extrusionOk="0">
                  <a:moveTo>
                    <a:pt x="78" y="0"/>
                  </a:moveTo>
                  <a:lnTo>
                    <a:pt x="0" y="107"/>
                  </a:lnTo>
                  <a:lnTo>
                    <a:pt x="972" y="841"/>
                  </a:lnTo>
                  <a:lnTo>
                    <a:pt x="1054" y="734"/>
                  </a:lnTo>
                  <a:lnTo>
                    <a:pt x="78" y="0"/>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570;p25">
              <a:extLst>
                <a:ext uri="{FF2B5EF4-FFF2-40B4-BE49-F238E27FC236}">
                  <a16:creationId xmlns:a16="http://schemas.microsoft.com/office/drawing/2014/main" id="{67F4C5D8-C4A2-4CB4-B627-8285E3260F2C}"/>
                </a:ext>
              </a:extLst>
            </p:cNvPr>
            <p:cNvSpPr/>
            <p:nvPr/>
          </p:nvSpPr>
          <p:spPr>
            <a:xfrm>
              <a:off x="1346600" y="1865400"/>
              <a:ext cx="36600" cy="20850"/>
            </a:xfrm>
            <a:custGeom>
              <a:avLst/>
              <a:gdLst/>
              <a:ahLst/>
              <a:cxnLst/>
              <a:rect l="l" t="t" r="r" b="b"/>
              <a:pathLst>
                <a:path w="1464" h="834" extrusionOk="0">
                  <a:moveTo>
                    <a:pt x="1464" y="1"/>
                  </a:moveTo>
                  <a:lnTo>
                    <a:pt x="709" y="83"/>
                  </a:lnTo>
                  <a:cubicBezTo>
                    <a:pt x="709" y="83"/>
                    <a:pt x="562" y="91"/>
                    <a:pt x="451" y="234"/>
                  </a:cubicBezTo>
                  <a:lnTo>
                    <a:pt x="0" y="833"/>
                  </a:lnTo>
                  <a:lnTo>
                    <a:pt x="0" y="833"/>
                  </a:lnTo>
                  <a:lnTo>
                    <a:pt x="660" y="649"/>
                  </a:lnTo>
                  <a:cubicBezTo>
                    <a:pt x="660" y="649"/>
                    <a:pt x="680" y="644"/>
                    <a:pt x="711" y="644"/>
                  </a:cubicBezTo>
                  <a:cubicBezTo>
                    <a:pt x="761" y="644"/>
                    <a:pt x="840" y="656"/>
                    <a:pt x="923" y="718"/>
                  </a:cubicBezTo>
                  <a:lnTo>
                    <a:pt x="1464" y="1"/>
                  </a:ln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571;p25">
              <a:extLst>
                <a:ext uri="{FF2B5EF4-FFF2-40B4-BE49-F238E27FC236}">
                  <a16:creationId xmlns:a16="http://schemas.microsoft.com/office/drawing/2014/main" id="{51BA2D68-8697-48EB-B139-FDD8EE596CFB}"/>
                </a:ext>
              </a:extLst>
            </p:cNvPr>
            <p:cNvSpPr/>
            <p:nvPr/>
          </p:nvSpPr>
          <p:spPr>
            <a:xfrm>
              <a:off x="1345775" y="1867450"/>
              <a:ext cx="19400" cy="23200"/>
            </a:xfrm>
            <a:custGeom>
              <a:avLst/>
              <a:gdLst/>
              <a:ahLst/>
              <a:cxnLst/>
              <a:rect l="l" t="t" r="r" b="b"/>
              <a:pathLst>
                <a:path w="776" h="928" extrusionOk="0">
                  <a:moveTo>
                    <a:pt x="775" y="1"/>
                  </a:moveTo>
                  <a:lnTo>
                    <a:pt x="775" y="1"/>
                  </a:lnTo>
                  <a:cubicBezTo>
                    <a:pt x="591" y="21"/>
                    <a:pt x="505" y="136"/>
                    <a:pt x="505" y="136"/>
                  </a:cubicBezTo>
                  <a:lnTo>
                    <a:pt x="45" y="743"/>
                  </a:lnTo>
                  <a:cubicBezTo>
                    <a:pt x="0" y="800"/>
                    <a:pt x="17" y="882"/>
                    <a:pt x="74" y="927"/>
                  </a:cubicBezTo>
                  <a:lnTo>
                    <a:pt x="775" y="1"/>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572;p25">
              <a:extLst>
                <a:ext uri="{FF2B5EF4-FFF2-40B4-BE49-F238E27FC236}">
                  <a16:creationId xmlns:a16="http://schemas.microsoft.com/office/drawing/2014/main" id="{A55BE64A-13CF-4304-B40B-556C9F0A7A67}"/>
                </a:ext>
              </a:extLst>
            </p:cNvPr>
            <p:cNvSpPr/>
            <p:nvPr/>
          </p:nvSpPr>
          <p:spPr>
            <a:xfrm>
              <a:off x="1362775" y="1866125"/>
              <a:ext cx="13675" cy="15800"/>
            </a:xfrm>
            <a:custGeom>
              <a:avLst/>
              <a:gdLst/>
              <a:ahLst/>
              <a:cxnLst/>
              <a:rect l="l" t="t" r="r" b="b"/>
              <a:pathLst>
                <a:path w="547" h="632" extrusionOk="0">
                  <a:moveTo>
                    <a:pt x="546" y="0"/>
                  </a:moveTo>
                  <a:lnTo>
                    <a:pt x="468" y="13"/>
                  </a:lnTo>
                  <a:lnTo>
                    <a:pt x="1" y="632"/>
                  </a:lnTo>
                  <a:lnTo>
                    <a:pt x="1" y="632"/>
                  </a:lnTo>
                  <a:lnTo>
                    <a:pt x="17" y="628"/>
                  </a:lnTo>
                  <a:cubicBezTo>
                    <a:pt x="17" y="628"/>
                    <a:pt x="42" y="620"/>
                    <a:pt x="79" y="620"/>
                  </a:cubicBezTo>
                  <a:lnTo>
                    <a:pt x="546" y="0"/>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73;p25">
              <a:extLst>
                <a:ext uri="{FF2B5EF4-FFF2-40B4-BE49-F238E27FC236}">
                  <a16:creationId xmlns:a16="http://schemas.microsoft.com/office/drawing/2014/main" id="{57604324-6B0A-41BD-AE27-D3C93BDBEEB9}"/>
                </a:ext>
              </a:extLst>
            </p:cNvPr>
            <p:cNvSpPr/>
            <p:nvPr/>
          </p:nvSpPr>
          <p:spPr>
            <a:xfrm>
              <a:off x="1393950" y="1883850"/>
              <a:ext cx="17550" cy="41050"/>
            </a:xfrm>
            <a:custGeom>
              <a:avLst/>
              <a:gdLst/>
              <a:ahLst/>
              <a:cxnLst/>
              <a:rect l="l" t="t" r="r" b="b"/>
              <a:pathLst>
                <a:path w="702" h="1642" extrusionOk="0">
                  <a:moveTo>
                    <a:pt x="546" y="1"/>
                  </a:moveTo>
                  <a:lnTo>
                    <a:pt x="1" y="723"/>
                  </a:lnTo>
                  <a:cubicBezTo>
                    <a:pt x="140" y="821"/>
                    <a:pt x="140" y="952"/>
                    <a:pt x="140" y="952"/>
                  </a:cubicBezTo>
                  <a:lnTo>
                    <a:pt x="144" y="1641"/>
                  </a:lnTo>
                  <a:lnTo>
                    <a:pt x="595" y="1038"/>
                  </a:lnTo>
                  <a:cubicBezTo>
                    <a:pt x="702" y="895"/>
                    <a:pt x="673" y="747"/>
                    <a:pt x="673" y="747"/>
                  </a:cubicBezTo>
                  <a:lnTo>
                    <a:pt x="546" y="1"/>
                  </a:ln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574;p25">
              <a:extLst>
                <a:ext uri="{FF2B5EF4-FFF2-40B4-BE49-F238E27FC236}">
                  <a16:creationId xmlns:a16="http://schemas.microsoft.com/office/drawing/2014/main" id="{8062040A-9CF0-4B1F-982E-FBA514780B62}"/>
                </a:ext>
              </a:extLst>
            </p:cNvPr>
            <p:cNvSpPr/>
            <p:nvPr/>
          </p:nvSpPr>
          <p:spPr>
            <a:xfrm>
              <a:off x="1393225" y="1901900"/>
              <a:ext cx="18175" cy="23875"/>
            </a:xfrm>
            <a:custGeom>
              <a:avLst/>
              <a:gdLst/>
              <a:ahLst/>
              <a:cxnLst/>
              <a:rect l="l" t="t" r="r" b="b"/>
              <a:pathLst>
                <a:path w="727" h="955" extrusionOk="0">
                  <a:moveTo>
                    <a:pt x="702" y="1"/>
                  </a:moveTo>
                  <a:lnTo>
                    <a:pt x="1" y="927"/>
                  </a:lnTo>
                  <a:cubicBezTo>
                    <a:pt x="23" y="946"/>
                    <a:pt x="51" y="955"/>
                    <a:pt x="79" y="955"/>
                  </a:cubicBezTo>
                  <a:cubicBezTo>
                    <a:pt x="120" y="955"/>
                    <a:pt x="161" y="936"/>
                    <a:pt x="185" y="903"/>
                  </a:cubicBezTo>
                  <a:lnTo>
                    <a:pt x="641" y="296"/>
                  </a:lnTo>
                  <a:cubicBezTo>
                    <a:pt x="641" y="296"/>
                    <a:pt x="727" y="181"/>
                    <a:pt x="702" y="1"/>
                  </a:cubicBez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575;p25">
              <a:extLst>
                <a:ext uri="{FF2B5EF4-FFF2-40B4-BE49-F238E27FC236}">
                  <a16:creationId xmlns:a16="http://schemas.microsoft.com/office/drawing/2014/main" id="{F1C977F0-1A75-4955-A636-018A9A683081}"/>
                </a:ext>
              </a:extLst>
            </p:cNvPr>
            <p:cNvSpPr/>
            <p:nvPr/>
          </p:nvSpPr>
          <p:spPr>
            <a:xfrm>
              <a:off x="1397125" y="1890625"/>
              <a:ext cx="12025" cy="17350"/>
            </a:xfrm>
            <a:custGeom>
              <a:avLst/>
              <a:gdLst/>
              <a:ahLst/>
              <a:cxnLst/>
              <a:rect l="l" t="t" r="r" b="b"/>
              <a:pathLst>
                <a:path w="481" h="694" extrusionOk="0">
                  <a:moveTo>
                    <a:pt x="468" y="0"/>
                  </a:moveTo>
                  <a:lnTo>
                    <a:pt x="1" y="620"/>
                  </a:lnTo>
                  <a:cubicBezTo>
                    <a:pt x="13" y="657"/>
                    <a:pt x="13" y="681"/>
                    <a:pt x="13" y="681"/>
                  </a:cubicBezTo>
                  <a:lnTo>
                    <a:pt x="13" y="693"/>
                  </a:lnTo>
                  <a:lnTo>
                    <a:pt x="480" y="70"/>
                  </a:lnTo>
                  <a:lnTo>
                    <a:pt x="468" y="0"/>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576;p25">
              <a:extLst>
                <a:ext uri="{FF2B5EF4-FFF2-40B4-BE49-F238E27FC236}">
                  <a16:creationId xmlns:a16="http://schemas.microsoft.com/office/drawing/2014/main" id="{0272F3C1-5588-4449-A705-825AD101F93A}"/>
                </a:ext>
              </a:extLst>
            </p:cNvPr>
            <p:cNvSpPr/>
            <p:nvPr/>
          </p:nvSpPr>
          <p:spPr>
            <a:xfrm>
              <a:off x="1388725" y="1862800"/>
              <a:ext cx="18475" cy="17050"/>
            </a:xfrm>
            <a:custGeom>
              <a:avLst/>
              <a:gdLst/>
              <a:ahLst/>
              <a:cxnLst/>
              <a:rect l="l" t="t" r="r" b="b"/>
              <a:pathLst>
                <a:path w="739" h="682" extrusionOk="0">
                  <a:moveTo>
                    <a:pt x="368" y="1"/>
                  </a:moveTo>
                  <a:cubicBezTo>
                    <a:pt x="241" y="1"/>
                    <a:pt x="115" y="72"/>
                    <a:pt x="54" y="203"/>
                  </a:cubicBezTo>
                  <a:cubicBezTo>
                    <a:pt x="0" y="330"/>
                    <a:pt x="25" y="478"/>
                    <a:pt x="119" y="576"/>
                  </a:cubicBezTo>
                  <a:cubicBezTo>
                    <a:pt x="186" y="647"/>
                    <a:pt x="275" y="681"/>
                    <a:pt x="363" y="681"/>
                  </a:cubicBezTo>
                  <a:cubicBezTo>
                    <a:pt x="479" y="681"/>
                    <a:pt x="595" y="621"/>
                    <a:pt x="661" y="507"/>
                  </a:cubicBezTo>
                  <a:cubicBezTo>
                    <a:pt x="739" y="371"/>
                    <a:pt x="706" y="191"/>
                    <a:pt x="583" y="80"/>
                  </a:cubicBezTo>
                  <a:cubicBezTo>
                    <a:pt x="520" y="26"/>
                    <a:pt x="444" y="1"/>
                    <a:pt x="368" y="1"/>
                  </a:cubicBezTo>
                  <a:close/>
                </a:path>
              </a:pathLst>
            </a:custGeom>
            <a:solidFill>
              <a:srgbClr val="0A00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577;p25">
              <a:extLst>
                <a:ext uri="{FF2B5EF4-FFF2-40B4-BE49-F238E27FC236}">
                  <a16:creationId xmlns:a16="http://schemas.microsoft.com/office/drawing/2014/main" id="{613BF289-9AAB-4EA8-8DE9-D8892C24C2DE}"/>
                </a:ext>
              </a:extLst>
            </p:cNvPr>
            <p:cNvSpPr/>
            <p:nvPr/>
          </p:nvSpPr>
          <p:spPr>
            <a:xfrm>
              <a:off x="1399175" y="1864900"/>
              <a:ext cx="750" cy="125"/>
            </a:xfrm>
            <a:custGeom>
              <a:avLst/>
              <a:gdLst/>
              <a:ahLst/>
              <a:cxnLst/>
              <a:rect l="l" t="t" r="r" b="b"/>
              <a:pathLst>
                <a:path w="30" h="5" fill="none" extrusionOk="0">
                  <a:moveTo>
                    <a:pt x="1" y="0"/>
                  </a:moveTo>
                  <a:cubicBezTo>
                    <a:pt x="13" y="0"/>
                    <a:pt x="17" y="4"/>
                    <a:pt x="29" y="4"/>
                  </a:cubicBezTo>
                </a:path>
              </a:pathLst>
            </a:custGeom>
            <a:noFill/>
            <a:ln w="400" cap="rnd" cmpd="sng">
              <a:solidFill>
                <a:srgbClr val="F3F2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578;p25">
              <a:extLst>
                <a:ext uri="{FF2B5EF4-FFF2-40B4-BE49-F238E27FC236}">
                  <a16:creationId xmlns:a16="http://schemas.microsoft.com/office/drawing/2014/main" id="{45F6556E-B3A1-4900-854D-A35138B2C6E2}"/>
                </a:ext>
              </a:extLst>
            </p:cNvPr>
            <p:cNvSpPr/>
            <p:nvPr/>
          </p:nvSpPr>
          <p:spPr>
            <a:xfrm>
              <a:off x="1393850" y="1864700"/>
              <a:ext cx="4525" cy="1450"/>
            </a:xfrm>
            <a:custGeom>
              <a:avLst/>
              <a:gdLst/>
              <a:ahLst/>
              <a:cxnLst/>
              <a:rect l="l" t="t" r="r" b="b"/>
              <a:pathLst>
                <a:path w="181" h="58" fill="none" extrusionOk="0">
                  <a:moveTo>
                    <a:pt x="0" y="57"/>
                  </a:moveTo>
                  <a:cubicBezTo>
                    <a:pt x="50" y="16"/>
                    <a:pt x="119" y="0"/>
                    <a:pt x="181" y="8"/>
                  </a:cubicBezTo>
                </a:path>
              </a:pathLst>
            </a:custGeom>
            <a:noFill/>
            <a:ln w="400" cap="rnd" cmpd="sng">
              <a:solidFill>
                <a:srgbClr val="F3F2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 name="Rectangle 32">
            <a:extLst>
              <a:ext uri="{FF2B5EF4-FFF2-40B4-BE49-F238E27FC236}">
                <a16:creationId xmlns:a16="http://schemas.microsoft.com/office/drawing/2014/main" id="{CD51BCFF-F6BA-45D1-937A-4A81C4F1A056}"/>
              </a:ext>
            </a:extLst>
          </p:cNvPr>
          <p:cNvSpPr/>
          <p:nvPr/>
        </p:nvSpPr>
        <p:spPr>
          <a:xfrm>
            <a:off x="211452" y="1154511"/>
            <a:ext cx="8620368" cy="1394356"/>
          </a:xfrm>
          <a:prstGeom prst="rect">
            <a:avLst/>
          </a:prstGeom>
        </p:spPr>
        <p:txBody>
          <a:bodyPr wrap="square">
            <a:spAutoFit/>
          </a:bodyPr>
          <a:lstStyle/>
          <a:p>
            <a:pPr algn="ctr">
              <a:lnSpc>
                <a:spcPct val="150000"/>
              </a:lnSpc>
            </a:pPr>
            <a:r>
              <a:rPr lang="en-US" sz="3000" b="1" dirty="0">
                <a:solidFill>
                  <a:schemeClr val="tx1"/>
                </a:solidFill>
                <a:latin typeface="Times New Roman" panose="02020603050405020304" pitchFamily="18" charset="0"/>
                <a:cs typeface="Times New Roman" panose="02020603050405020304" pitchFamily="18" charset="0"/>
              </a:rPr>
              <a:t>CHƯƠNG 2</a:t>
            </a:r>
            <a:r>
              <a:rPr lang="en-US" sz="3000" dirty="0">
                <a:solidFill>
                  <a:schemeClr val="tx1"/>
                </a:solidFill>
                <a:latin typeface="Times New Roman" panose="02020603050405020304" pitchFamily="18" charset="0"/>
                <a:cs typeface="Times New Roman" panose="02020603050405020304" pitchFamily="18" charset="0"/>
              </a:rPr>
              <a:t>: </a:t>
            </a:r>
            <a:r>
              <a:rPr lang="en-US" sz="3000" b="1" dirty="0">
                <a:solidFill>
                  <a:schemeClr val="tx1"/>
                </a:solidFill>
                <a:latin typeface="Times New Roman" panose="02020603050405020304" pitchFamily="18" charset="0"/>
                <a:cs typeface="Times New Roman" panose="02020603050405020304" pitchFamily="18" charset="0"/>
              </a:rPr>
              <a:t>CÁC THIẾT BỊ VÀ CHI PHÍ DỰ KIẾN</a:t>
            </a:r>
            <a:endParaRPr lang="en-US" sz="3000" dirty="0">
              <a:solidFill>
                <a:schemeClr val="tx1"/>
              </a:solidFill>
              <a:latin typeface="Times New Roman" panose="02020603050405020304" pitchFamily="18" charset="0"/>
              <a:cs typeface="Times New Roman" panose="02020603050405020304" pitchFamily="18" charset="0"/>
            </a:endParaRPr>
          </a:p>
        </p:txBody>
      </p:sp>
      <p:sp>
        <p:nvSpPr>
          <p:cNvPr id="31" name="Google Shape;2496;p22">
            <a:extLst>
              <a:ext uri="{FF2B5EF4-FFF2-40B4-BE49-F238E27FC236}">
                <a16:creationId xmlns:a16="http://schemas.microsoft.com/office/drawing/2014/main" id="{FE872477-423F-4DA3-BC46-CEED22F9C937}"/>
              </a:ext>
            </a:extLst>
          </p:cNvPr>
          <p:cNvSpPr txBox="1">
            <a:spLocks noGrp="1"/>
          </p:cNvSpPr>
          <p:nvPr>
            <p:ph type="subTitle" idx="1"/>
          </p:nvPr>
        </p:nvSpPr>
        <p:spPr>
          <a:xfrm>
            <a:off x="2471533" y="3057020"/>
            <a:ext cx="4822087" cy="1924403"/>
          </a:xfrm>
          <a:prstGeom prst="rect">
            <a:avLst/>
          </a:prstGeom>
        </p:spPr>
        <p:txBody>
          <a:bodyPr spcFirstLastPara="1" wrap="square" lIns="91425" tIns="91425" rIns="91425" bIns="91425" anchor="t" anchorCtr="0">
            <a:noAutofit/>
          </a:bodyPr>
          <a:lstStyle/>
          <a:p>
            <a:pPr algn="l">
              <a:lnSpc>
                <a:spcPct val="150000"/>
              </a:lnSpc>
            </a:pPr>
            <a:r>
              <a:rPr lang="en-US" sz="1500" dirty="0">
                <a:latin typeface="Times New Roman" panose="02020603050405020304" pitchFamily="18" charset="0"/>
                <a:cs typeface="Times New Roman" panose="02020603050405020304" pitchFamily="18" charset="0"/>
              </a:rPr>
              <a:t>2.1 LAN (Local Area </a:t>
            </a:r>
            <a:r>
              <a:rPr lang="en-US" sz="1500" dirty="0" err="1">
                <a:latin typeface="Times New Roman" panose="02020603050405020304" pitchFamily="18" charset="0"/>
                <a:cs typeface="Times New Roman" panose="02020603050405020304" pitchFamily="18" charset="0"/>
              </a:rPr>
              <a:t>Netwok</a:t>
            </a:r>
            <a:r>
              <a:rPr lang="en-US" sz="1500" dirty="0">
                <a:latin typeface="Times New Roman" panose="02020603050405020304" pitchFamily="18" charset="0"/>
                <a:cs typeface="Times New Roman" panose="02020603050405020304" pitchFamily="18" charset="0"/>
              </a:rPr>
              <a:t>) – </a:t>
            </a:r>
            <a:r>
              <a:rPr lang="en-US" sz="1500" dirty="0" err="1">
                <a:latin typeface="Times New Roman" panose="02020603050405020304" pitchFamily="18" charset="0"/>
                <a:cs typeface="Times New Roman" panose="02020603050405020304" pitchFamily="18" charset="0"/>
              </a:rPr>
              <a:t>Mạng</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cục</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bộ</a:t>
            </a:r>
            <a:endParaRPr lang="en-US" sz="1500" dirty="0">
              <a:latin typeface="Times New Roman" panose="02020603050405020304" pitchFamily="18" charset="0"/>
              <a:cs typeface="Times New Roman" panose="02020603050405020304" pitchFamily="18" charset="0"/>
            </a:endParaRPr>
          </a:p>
          <a:p>
            <a:pPr algn="l">
              <a:lnSpc>
                <a:spcPct val="150000"/>
              </a:lnSpc>
            </a:pPr>
            <a:r>
              <a:rPr lang="en-US" sz="1500" dirty="0">
                <a:latin typeface="Times New Roman" panose="02020603050405020304" pitchFamily="18" charset="0"/>
                <a:cs typeface="Times New Roman" panose="02020603050405020304" pitchFamily="18" charset="0"/>
              </a:rPr>
              <a:t>2.2 MAN (Metropolitan Area Network) – </a:t>
            </a:r>
            <a:r>
              <a:rPr lang="en-US" sz="1500" dirty="0" err="1">
                <a:latin typeface="Times New Roman" panose="02020603050405020304" pitchFamily="18" charset="0"/>
                <a:cs typeface="Times New Roman" panose="02020603050405020304" pitchFamily="18" charset="0"/>
              </a:rPr>
              <a:t>Mạng</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đô</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thị</a:t>
            </a:r>
            <a:endParaRPr lang="en-US" sz="1500" dirty="0">
              <a:latin typeface="Times New Roman" panose="02020603050405020304" pitchFamily="18" charset="0"/>
              <a:cs typeface="Times New Roman" panose="02020603050405020304" pitchFamily="18" charset="0"/>
            </a:endParaRPr>
          </a:p>
          <a:p>
            <a:pPr algn="l">
              <a:lnSpc>
                <a:spcPct val="150000"/>
              </a:lnSpc>
            </a:pPr>
            <a:r>
              <a:rPr lang="en-US" sz="1500" dirty="0">
                <a:latin typeface="Times New Roman" panose="02020603050405020304" pitchFamily="18" charset="0"/>
                <a:cs typeface="Times New Roman" panose="02020603050405020304" pitchFamily="18" charset="0"/>
              </a:rPr>
              <a:t>2.3 WAN (Wide Area Network) – </a:t>
            </a:r>
            <a:r>
              <a:rPr lang="en-US" sz="1500" dirty="0" err="1">
                <a:latin typeface="Times New Roman" panose="02020603050405020304" pitchFamily="18" charset="0"/>
                <a:cs typeface="Times New Roman" panose="02020603050405020304" pitchFamily="18" charset="0"/>
              </a:rPr>
              <a:t>Mạng</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diện</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rộng</a:t>
            </a:r>
            <a:endParaRPr lang="en-US" sz="1500" dirty="0">
              <a:latin typeface="Times New Roman" panose="02020603050405020304" pitchFamily="18" charset="0"/>
              <a:cs typeface="Times New Roman" panose="02020603050405020304" pitchFamily="18" charset="0"/>
            </a:endParaRPr>
          </a:p>
          <a:p>
            <a:pPr algn="l">
              <a:lnSpc>
                <a:spcPct val="150000"/>
              </a:lnSpc>
            </a:pPr>
            <a:r>
              <a:rPr lang="en-US" sz="1500" dirty="0">
                <a:latin typeface="Times New Roman" panose="02020603050405020304" pitchFamily="18" charset="0"/>
                <a:cs typeface="Times New Roman" panose="02020603050405020304" pitchFamily="18" charset="0"/>
              </a:rPr>
              <a:t>2.4 So </a:t>
            </a:r>
            <a:r>
              <a:rPr lang="en-US" sz="1500" dirty="0" err="1">
                <a:latin typeface="Times New Roman" panose="02020603050405020304" pitchFamily="18" charset="0"/>
                <a:cs typeface="Times New Roman" panose="02020603050405020304" pitchFamily="18" charset="0"/>
              </a:rPr>
              <a:t>sánh</a:t>
            </a:r>
            <a:endParaRPr lang="en-US" sz="1500" dirty="0">
              <a:latin typeface="Times New Roman" panose="02020603050405020304" pitchFamily="18" charset="0"/>
              <a:cs typeface="Times New Roman" panose="02020603050405020304" pitchFamily="18" charset="0"/>
            </a:endParaRPr>
          </a:p>
          <a:p>
            <a:pPr algn="l">
              <a:lnSpc>
                <a:spcPct val="150000"/>
              </a:lnSpc>
            </a:pPr>
            <a:r>
              <a:rPr lang="en-US" sz="1500" dirty="0">
                <a:latin typeface="Times New Roman" panose="02020603050405020304" pitchFamily="18" charset="0"/>
                <a:cs typeface="Times New Roman" panose="02020603050405020304" pitchFamily="18" charset="0"/>
              </a:rPr>
              <a:t>2.5 </a:t>
            </a:r>
            <a:r>
              <a:rPr lang="en-US" sz="1500" dirty="0" err="1">
                <a:latin typeface="Times New Roman" panose="02020603050405020304" pitchFamily="18" charset="0"/>
                <a:cs typeface="Times New Roman" panose="02020603050405020304" pitchFamily="18" charset="0"/>
              </a:rPr>
              <a:t>Giới</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thiệu</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các</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thiết</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bị</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trong</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hệ</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thống</a:t>
            </a:r>
            <a:endParaRPr lang="en-US" sz="1500" dirty="0">
              <a:latin typeface="Times New Roman" panose="02020603050405020304" pitchFamily="18" charset="0"/>
              <a:cs typeface="Times New Roman" panose="02020603050405020304" pitchFamily="18" charset="0"/>
            </a:endParaRPr>
          </a:p>
        </p:txBody>
      </p:sp>
      <p:pic>
        <p:nvPicPr>
          <p:cNvPr id="32" name="Picture 31" descr="download (1)">
            <a:extLst>
              <a:ext uri="{FF2B5EF4-FFF2-40B4-BE49-F238E27FC236}">
                <a16:creationId xmlns:a16="http://schemas.microsoft.com/office/drawing/2014/main" id="{250D6D14-1133-4643-944A-C66CE3C85A3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4" y="0"/>
            <a:ext cx="1267265" cy="7865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171162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4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548"/>
        <p:cNvGrpSpPr/>
        <p:nvPr/>
      </p:nvGrpSpPr>
      <p:grpSpPr>
        <a:xfrm>
          <a:off x="0" y="0"/>
          <a:ext cx="0" cy="0"/>
          <a:chOff x="0" y="0"/>
          <a:chExt cx="0" cy="0"/>
        </a:xfrm>
      </p:grpSpPr>
      <p:sp>
        <p:nvSpPr>
          <p:cNvPr id="4" name="Rectangle 3">
            <a:extLst>
              <a:ext uri="{FF2B5EF4-FFF2-40B4-BE49-F238E27FC236}">
                <a16:creationId xmlns:a16="http://schemas.microsoft.com/office/drawing/2014/main" id="{59D69C9F-46AC-4396-B023-9DAB2FA8A561}"/>
              </a:ext>
            </a:extLst>
          </p:cNvPr>
          <p:cNvSpPr/>
          <p:nvPr/>
        </p:nvSpPr>
        <p:spPr>
          <a:xfrm>
            <a:off x="1625449" y="136720"/>
            <a:ext cx="6372257" cy="600293"/>
          </a:xfrm>
          <a:prstGeom prst="rect">
            <a:avLst/>
          </a:prstGeom>
        </p:spPr>
        <p:txBody>
          <a:bodyPr wrap="none">
            <a:spAutoFit/>
          </a:bodyPr>
          <a:lstStyle/>
          <a:p>
            <a:pPr algn="l">
              <a:lnSpc>
                <a:spcPct val="150000"/>
              </a:lnSpc>
            </a:pPr>
            <a:r>
              <a:rPr lang="en-US" sz="2500" b="1" dirty="0">
                <a:latin typeface="Times New Roman" panose="02020603050405020304" pitchFamily="18" charset="0"/>
                <a:cs typeface="Times New Roman" panose="02020603050405020304" pitchFamily="18" charset="0"/>
              </a:rPr>
              <a:t>2.1 LAN (Local Area </a:t>
            </a:r>
            <a:r>
              <a:rPr lang="en-US" sz="2500" b="1" dirty="0" err="1">
                <a:latin typeface="Times New Roman" panose="02020603050405020304" pitchFamily="18" charset="0"/>
                <a:cs typeface="Times New Roman" panose="02020603050405020304" pitchFamily="18" charset="0"/>
              </a:rPr>
              <a:t>Netwok</a:t>
            </a:r>
            <a:r>
              <a:rPr lang="en-US" sz="2500" b="1" dirty="0">
                <a:latin typeface="Times New Roman" panose="02020603050405020304" pitchFamily="18" charset="0"/>
                <a:cs typeface="Times New Roman" panose="02020603050405020304" pitchFamily="18" charset="0"/>
              </a:rPr>
              <a:t>) – </a:t>
            </a:r>
            <a:r>
              <a:rPr lang="en-US" sz="2500" b="1" dirty="0" err="1">
                <a:latin typeface="Times New Roman" panose="02020603050405020304" pitchFamily="18" charset="0"/>
                <a:cs typeface="Times New Roman" panose="02020603050405020304" pitchFamily="18" charset="0"/>
              </a:rPr>
              <a:t>Mạng</a:t>
            </a:r>
            <a:r>
              <a:rPr lang="en-US" sz="2500" b="1" dirty="0">
                <a:latin typeface="Times New Roman" panose="02020603050405020304" pitchFamily="18" charset="0"/>
                <a:cs typeface="Times New Roman" panose="02020603050405020304" pitchFamily="18" charset="0"/>
              </a:rPr>
              <a:t> </a:t>
            </a:r>
            <a:r>
              <a:rPr lang="en-US" sz="2500" b="1" dirty="0" err="1">
                <a:latin typeface="Times New Roman" panose="02020603050405020304" pitchFamily="18" charset="0"/>
                <a:cs typeface="Times New Roman" panose="02020603050405020304" pitchFamily="18" charset="0"/>
              </a:rPr>
              <a:t>cục</a:t>
            </a:r>
            <a:r>
              <a:rPr lang="en-US" sz="2500" b="1" dirty="0">
                <a:latin typeface="Times New Roman" panose="02020603050405020304" pitchFamily="18" charset="0"/>
                <a:cs typeface="Times New Roman" panose="02020603050405020304" pitchFamily="18" charset="0"/>
              </a:rPr>
              <a:t> </a:t>
            </a:r>
            <a:r>
              <a:rPr lang="en-US" sz="2500" b="1" dirty="0" err="1">
                <a:latin typeface="Times New Roman" panose="02020603050405020304" pitchFamily="18" charset="0"/>
                <a:cs typeface="Times New Roman" panose="02020603050405020304" pitchFamily="18" charset="0"/>
              </a:rPr>
              <a:t>bộ</a:t>
            </a:r>
            <a:endParaRPr lang="en-US" sz="2500" b="1" dirty="0">
              <a:latin typeface="Times New Roman" panose="02020603050405020304" pitchFamily="18" charset="0"/>
              <a:cs typeface="Times New Roman" panose="02020603050405020304" pitchFamily="18" charset="0"/>
            </a:endParaRPr>
          </a:p>
        </p:txBody>
      </p:sp>
      <p:grpSp>
        <p:nvGrpSpPr>
          <p:cNvPr id="7" name="Google Shape;2557;p25">
            <a:extLst>
              <a:ext uri="{FF2B5EF4-FFF2-40B4-BE49-F238E27FC236}">
                <a16:creationId xmlns:a16="http://schemas.microsoft.com/office/drawing/2014/main" id="{459571AF-D08C-4517-88CF-80218F430BB2}"/>
              </a:ext>
            </a:extLst>
          </p:cNvPr>
          <p:cNvGrpSpPr/>
          <p:nvPr/>
        </p:nvGrpSpPr>
        <p:grpSpPr>
          <a:xfrm rot="-8839275">
            <a:off x="7489684" y="419288"/>
            <a:ext cx="1158604" cy="1369064"/>
            <a:chOff x="1286350" y="1839150"/>
            <a:chExt cx="137875" cy="164775"/>
          </a:xfrm>
        </p:grpSpPr>
        <p:sp>
          <p:nvSpPr>
            <p:cNvPr id="8" name="Google Shape;2558;p25">
              <a:extLst>
                <a:ext uri="{FF2B5EF4-FFF2-40B4-BE49-F238E27FC236}">
                  <a16:creationId xmlns:a16="http://schemas.microsoft.com/office/drawing/2014/main" id="{C564317E-ECA9-4CD0-9471-BF55D1796060}"/>
                </a:ext>
              </a:extLst>
            </p:cNvPr>
            <p:cNvSpPr/>
            <p:nvPr/>
          </p:nvSpPr>
          <p:spPr>
            <a:xfrm>
              <a:off x="1286350" y="1887900"/>
              <a:ext cx="105475" cy="116025"/>
            </a:xfrm>
            <a:custGeom>
              <a:avLst/>
              <a:gdLst/>
              <a:ahLst/>
              <a:cxnLst/>
              <a:rect l="l" t="t" r="r" b="b"/>
              <a:pathLst>
                <a:path w="4219" h="4641" extrusionOk="0">
                  <a:moveTo>
                    <a:pt x="3227" y="1"/>
                  </a:moveTo>
                  <a:cubicBezTo>
                    <a:pt x="3081" y="1"/>
                    <a:pt x="2949" y="52"/>
                    <a:pt x="2861" y="155"/>
                  </a:cubicBezTo>
                  <a:lnTo>
                    <a:pt x="860" y="2894"/>
                  </a:lnTo>
                  <a:cubicBezTo>
                    <a:pt x="842" y="2922"/>
                    <a:pt x="868" y="2957"/>
                    <a:pt x="903" y="2957"/>
                  </a:cubicBezTo>
                  <a:cubicBezTo>
                    <a:pt x="907" y="2957"/>
                    <a:pt x="912" y="2957"/>
                    <a:pt x="918" y="2955"/>
                  </a:cubicBezTo>
                  <a:lnTo>
                    <a:pt x="1090" y="2861"/>
                  </a:lnTo>
                  <a:lnTo>
                    <a:pt x="15" y="4579"/>
                  </a:lnTo>
                  <a:cubicBezTo>
                    <a:pt x="0" y="4610"/>
                    <a:pt x="21" y="4640"/>
                    <a:pt x="48" y="4640"/>
                  </a:cubicBezTo>
                  <a:cubicBezTo>
                    <a:pt x="58" y="4640"/>
                    <a:pt x="68" y="4637"/>
                    <a:pt x="77" y="4628"/>
                  </a:cubicBezTo>
                  <a:lnTo>
                    <a:pt x="2484" y="2496"/>
                  </a:lnTo>
                  <a:lnTo>
                    <a:pt x="2459" y="2660"/>
                  </a:lnTo>
                  <a:cubicBezTo>
                    <a:pt x="2456" y="2686"/>
                    <a:pt x="2478" y="2704"/>
                    <a:pt x="2499" y="2704"/>
                  </a:cubicBezTo>
                  <a:cubicBezTo>
                    <a:pt x="2508" y="2704"/>
                    <a:pt x="2517" y="2700"/>
                    <a:pt x="2525" y="2693"/>
                  </a:cubicBezTo>
                  <a:lnTo>
                    <a:pt x="4022" y="1159"/>
                  </a:lnTo>
                  <a:cubicBezTo>
                    <a:pt x="4218" y="938"/>
                    <a:pt x="4128" y="540"/>
                    <a:pt x="3833" y="282"/>
                  </a:cubicBezTo>
                  <a:lnTo>
                    <a:pt x="3755" y="216"/>
                  </a:lnTo>
                  <a:cubicBezTo>
                    <a:pt x="3594" y="73"/>
                    <a:pt x="3401" y="1"/>
                    <a:pt x="3227" y="1"/>
                  </a:cubicBezTo>
                  <a:close/>
                </a:path>
              </a:pathLst>
            </a:custGeom>
            <a:solidFill>
              <a:srgbClr val="0F0F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559;p25">
              <a:extLst>
                <a:ext uri="{FF2B5EF4-FFF2-40B4-BE49-F238E27FC236}">
                  <a16:creationId xmlns:a16="http://schemas.microsoft.com/office/drawing/2014/main" id="{5199A9E1-CAD9-4CDC-9776-46DCEF79F419}"/>
                </a:ext>
              </a:extLst>
            </p:cNvPr>
            <p:cNvSpPr/>
            <p:nvPr/>
          </p:nvSpPr>
          <p:spPr>
            <a:xfrm>
              <a:off x="1295975" y="1892950"/>
              <a:ext cx="90625" cy="99800"/>
            </a:xfrm>
            <a:custGeom>
              <a:avLst/>
              <a:gdLst/>
              <a:ahLst/>
              <a:cxnLst/>
              <a:rect l="l" t="t" r="r" b="b"/>
              <a:pathLst>
                <a:path w="3625" h="3992" extrusionOk="0">
                  <a:moveTo>
                    <a:pt x="2865" y="0"/>
                  </a:moveTo>
                  <a:cubicBezTo>
                    <a:pt x="2735" y="0"/>
                    <a:pt x="2613" y="47"/>
                    <a:pt x="2529" y="141"/>
                  </a:cubicBezTo>
                  <a:lnTo>
                    <a:pt x="779" y="2511"/>
                  </a:lnTo>
                  <a:cubicBezTo>
                    <a:pt x="760" y="2533"/>
                    <a:pt x="775" y="2560"/>
                    <a:pt x="799" y="2560"/>
                  </a:cubicBezTo>
                  <a:cubicBezTo>
                    <a:pt x="807" y="2560"/>
                    <a:pt x="815" y="2558"/>
                    <a:pt x="824" y="2552"/>
                  </a:cubicBezTo>
                  <a:lnTo>
                    <a:pt x="963" y="2474"/>
                  </a:lnTo>
                  <a:lnTo>
                    <a:pt x="963" y="2474"/>
                  </a:lnTo>
                  <a:lnTo>
                    <a:pt x="16" y="3942"/>
                  </a:lnTo>
                  <a:cubicBezTo>
                    <a:pt x="0" y="3965"/>
                    <a:pt x="21" y="3991"/>
                    <a:pt x="44" y="3991"/>
                  </a:cubicBezTo>
                  <a:cubicBezTo>
                    <a:pt x="51" y="3991"/>
                    <a:pt x="58" y="3989"/>
                    <a:pt x="65" y="3983"/>
                  </a:cubicBezTo>
                  <a:lnTo>
                    <a:pt x="2132" y="2109"/>
                  </a:lnTo>
                  <a:lnTo>
                    <a:pt x="2107" y="2245"/>
                  </a:lnTo>
                  <a:cubicBezTo>
                    <a:pt x="2102" y="2270"/>
                    <a:pt x="2118" y="2287"/>
                    <a:pt x="2136" y="2287"/>
                  </a:cubicBezTo>
                  <a:cubicBezTo>
                    <a:pt x="2145" y="2287"/>
                    <a:pt x="2154" y="2283"/>
                    <a:pt x="2160" y="2273"/>
                  </a:cubicBezTo>
                  <a:lnTo>
                    <a:pt x="3452" y="937"/>
                  </a:lnTo>
                  <a:cubicBezTo>
                    <a:pt x="3624" y="740"/>
                    <a:pt x="3567" y="412"/>
                    <a:pt x="3329" y="207"/>
                  </a:cubicBezTo>
                  <a:lnTo>
                    <a:pt x="3268" y="158"/>
                  </a:lnTo>
                  <a:cubicBezTo>
                    <a:pt x="3148" y="52"/>
                    <a:pt x="3002" y="0"/>
                    <a:pt x="2865" y="0"/>
                  </a:cubicBezTo>
                  <a:close/>
                </a:path>
              </a:pathLst>
            </a:custGeom>
            <a:solidFill>
              <a:srgbClr val="4128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560;p25">
              <a:extLst>
                <a:ext uri="{FF2B5EF4-FFF2-40B4-BE49-F238E27FC236}">
                  <a16:creationId xmlns:a16="http://schemas.microsoft.com/office/drawing/2014/main" id="{1A1AA823-59B6-43F1-BD15-14D08E4C9BAD}"/>
                </a:ext>
              </a:extLst>
            </p:cNvPr>
            <p:cNvSpPr/>
            <p:nvPr/>
          </p:nvSpPr>
          <p:spPr>
            <a:xfrm>
              <a:off x="1320150" y="1899225"/>
              <a:ext cx="59075" cy="65950"/>
            </a:xfrm>
            <a:custGeom>
              <a:avLst/>
              <a:gdLst/>
              <a:ahLst/>
              <a:cxnLst/>
              <a:rect l="l" t="t" r="r" b="b"/>
              <a:pathLst>
                <a:path w="2363" h="2638" extrusionOk="0">
                  <a:moveTo>
                    <a:pt x="496" y="1649"/>
                  </a:moveTo>
                  <a:lnTo>
                    <a:pt x="1616" y="128"/>
                  </a:lnTo>
                  <a:cubicBezTo>
                    <a:pt x="1722" y="1"/>
                    <a:pt x="1948" y="13"/>
                    <a:pt x="2112" y="157"/>
                  </a:cubicBezTo>
                  <a:lnTo>
                    <a:pt x="2153" y="194"/>
                  </a:lnTo>
                  <a:cubicBezTo>
                    <a:pt x="2317" y="337"/>
                    <a:pt x="2362" y="559"/>
                    <a:pt x="2251" y="682"/>
                  </a:cubicBezTo>
                  <a:lnTo>
                    <a:pt x="1419" y="1539"/>
                  </a:lnTo>
                  <a:cubicBezTo>
                    <a:pt x="1407" y="1551"/>
                    <a:pt x="1374" y="1543"/>
                    <a:pt x="1378" y="1518"/>
                  </a:cubicBezTo>
                  <a:lnTo>
                    <a:pt x="1390" y="1436"/>
                  </a:lnTo>
                  <a:lnTo>
                    <a:pt x="58" y="2617"/>
                  </a:lnTo>
                  <a:cubicBezTo>
                    <a:pt x="37" y="2638"/>
                    <a:pt x="0" y="2613"/>
                    <a:pt x="21" y="2588"/>
                  </a:cubicBezTo>
                  <a:lnTo>
                    <a:pt x="615" y="1645"/>
                  </a:lnTo>
                  <a:lnTo>
                    <a:pt x="533" y="1690"/>
                  </a:lnTo>
                  <a:cubicBezTo>
                    <a:pt x="509" y="1703"/>
                    <a:pt x="484" y="1670"/>
                    <a:pt x="496" y="1649"/>
                  </a:cubicBezTo>
                  <a:close/>
                </a:path>
              </a:pathLst>
            </a:custGeom>
            <a:solidFill>
              <a:srgbClr val="753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561;p25">
              <a:extLst>
                <a:ext uri="{FF2B5EF4-FFF2-40B4-BE49-F238E27FC236}">
                  <a16:creationId xmlns:a16="http://schemas.microsoft.com/office/drawing/2014/main" id="{9D275C4A-969B-4645-9F23-DDFB2715714D}"/>
                </a:ext>
              </a:extLst>
            </p:cNvPr>
            <p:cNvSpPr/>
            <p:nvPr/>
          </p:nvSpPr>
          <p:spPr>
            <a:xfrm>
              <a:off x="1332425" y="1900250"/>
              <a:ext cx="44625" cy="41100"/>
            </a:xfrm>
            <a:custGeom>
              <a:avLst/>
              <a:gdLst/>
              <a:ahLst/>
              <a:cxnLst/>
              <a:rect l="l" t="t" r="r" b="b"/>
              <a:pathLst>
                <a:path w="1785" h="1644" extrusionOk="0">
                  <a:moveTo>
                    <a:pt x="1333" y="1"/>
                  </a:moveTo>
                  <a:cubicBezTo>
                    <a:pt x="1250" y="1"/>
                    <a:pt x="1174" y="30"/>
                    <a:pt x="1125" y="87"/>
                  </a:cubicBezTo>
                  <a:lnTo>
                    <a:pt x="18" y="1592"/>
                  </a:lnTo>
                  <a:cubicBezTo>
                    <a:pt x="0" y="1616"/>
                    <a:pt x="18" y="1644"/>
                    <a:pt x="42" y="1644"/>
                  </a:cubicBezTo>
                  <a:cubicBezTo>
                    <a:pt x="46" y="1644"/>
                    <a:pt x="50" y="1643"/>
                    <a:pt x="55" y="1641"/>
                  </a:cubicBezTo>
                  <a:lnTo>
                    <a:pt x="108" y="1608"/>
                  </a:lnTo>
                  <a:lnTo>
                    <a:pt x="1174" y="165"/>
                  </a:lnTo>
                  <a:cubicBezTo>
                    <a:pt x="1225" y="105"/>
                    <a:pt x="1300" y="76"/>
                    <a:pt x="1382" y="76"/>
                  </a:cubicBezTo>
                  <a:cubicBezTo>
                    <a:pt x="1479" y="76"/>
                    <a:pt x="1586" y="116"/>
                    <a:pt x="1674" y="194"/>
                  </a:cubicBezTo>
                  <a:lnTo>
                    <a:pt x="1715" y="231"/>
                  </a:lnTo>
                  <a:cubicBezTo>
                    <a:pt x="1744" y="255"/>
                    <a:pt x="1764" y="280"/>
                    <a:pt x="1785" y="313"/>
                  </a:cubicBezTo>
                  <a:cubicBezTo>
                    <a:pt x="1760" y="255"/>
                    <a:pt x="1719" y="198"/>
                    <a:pt x="1662" y="153"/>
                  </a:cubicBezTo>
                  <a:lnTo>
                    <a:pt x="1621" y="116"/>
                  </a:lnTo>
                  <a:cubicBezTo>
                    <a:pt x="1533" y="39"/>
                    <a:pt x="1428" y="1"/>
                    <a:pt x="1333" y="1"/>
                  </a:cubicBezTo>
                  <a:close/>
                </a:path>
              </a:pathLst>
            </a:custGeom>
            <a:solidFill>
              <a:srgbClr val="2310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562;p25">
              <a:extLst>
                <a:ext uri="{FF2B5EF4-FFF2-40B4-BE49-F238E27FC236}">
                  <a16:creationId xmlns:a16="http://schemas.microsoft.com/office/drawing/2014/main" id="{BBA81DD8-5773-48C2-81EC-2502E6E28D5D}"/>
                </a:ext>
              </a:extLst>
            </p:cNvPr>
            <p:cNvSpPr/>
            <p:nvPr/>
          </p:nvSpPr>
          <p:spPr>
            <a:xfrm>
              <a:off x="1320325" y="1942300"/>
              <a:ext cx="16350" cy="22400"/>
            </a:xfrm>
            <a:custGeom>
              <a:avLst/>
              <a:gdLst/>
              <a:ahLst/>
              <a:cxnLst/>
              <a:rect l="l" t="t" r="r" b="b"/>
              <a:pathLst>
                <a:path w="654" h="896" extrusionOk="0">
                  <a:moveTo>
                    <a:pt x="653" y="0"/>
                  </a:moveTo>
                  <a:lnTo>
                    <a:pt x="506" y="74"/>
                  </a:lnTo>
                  <a:lnTo>
                    <a:pt x="14" y="853"/>
                  </a:lnTo>
                  <a:cubicBezTo>
                    <a:pt x="1" y="875"/>
                    <a:pt x="18" y="895"/>
                    <a:pt x="38" y="895"/>
                  </a:cubicBezTo>
                  <a:cubicBezTo>
                    <a:pt x="43" y="895"/>
                    <a:pt x="49" y="894"/>
                    <a:pt x="55" y="890"/>
                  </a:cubicBezTo>
                  <a:lnTo>
                    <a:pt x="141" y="812"/>
                  </a:lnTo>
                  <a:lnTo>
                    <a:pt x="653" y="0"/>
                  </a:lnTo>
                  <a:close/>
                </a:path>
              </a:pathLst>
            </a:custGeom>
            <a:solidFill>
              <a:srgbClr val="2310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563;p25">
              <a:extLst>
                <a:ext uri="{FF2B5EF4-FFF2-40B4-BE49-F238E27FC236}">
                  <a16:creationId xmlns:a16="http://schemas.microsoft.com/office/drawing/2014/main" id="{2D3548A9-A8D8-4603-A572-A02709C2A645}"/>
                </a:ext>
              </a:extLst>
            </p:cNvPr>
            <p:cNvSpPr/>
            <p:nvPr/>
          </p:nvSpPr>
          <p:spPr>
            <a:xfrm>
              <a:off x="1358675" y="1891925"/>
              <a:ext cx="28025" cy="24650"/>
            </a:xfrm>
            <a:custGeom>
              <a:avLst/>
              <a:gdLst/>
              <a:ahLst/>
              <a:cxnLst/>
              <a:rect l="l" t="t" r="r" b="b"/>
              <a:pathLst>
                <a:path w="1121" h="986" extrusionOk="0">
                  <a:moveTo>
                    <a:pt x="528" y="1"/>
                  </a:moveTo>
                  <a:cubicBezTo>
                    <a:pt x="371" y="1"/>
                    <a:pt x="217" y="73"/>
                    <a:pt x="116" y="211"/>
                  </a:cubicBezTo>
                  <a:lnTo>
                    <a:pt x="30" y="326"/>
                  </a:lnTo>
                  <a:cubicBezTo>
                    <a:pt x="1" y="363"/>
                    <a:pt x="9" y="408"/>
                    <a:pt x="42" y="436"/>
                  </a:cubicBezTo>
                  <a:lnTo>
                    <a:pt x="751" y="970"/>
                  </a:lnTo>
                  <a:cubicBezTo>
                    <a:pt x="767" y="980"/>
                    <a:pt x="784" y="985"/>
                    <a:pt x="800" y="985"/>
                  </a:cubicBezTo>
                  <a:cubicBezTo>
                    <a:pt x="822" y="985"/>
                    <a:pt x="844" y="975"/>
                    <a:pt x="858" y="953"/>
                  </a:cubicBezTo>
                  <a:lnTo>
                    <a:pt x="944" y="834"/>
                  </a:lnTo>
                  <a:cubicBezTo>
                    <a:pt x="1120" y="605"/>
                    <a:pt x="1075" y="281"/>
                    <a:pt x="842" y="108"/>
                  </a:cubicBezTo>
                  <a:cubicBezTo>
                    <a:pt x="747" y="36"/>
                    <a:pt x="637" y="1"/>
                    <a:pt x="528" y="1"/>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564;p25">
              <a:extLst>
                <a:ext uri="{FF2B5EF4-FFF2-40B4-BE49-F238E27FC236}">
                  <a16:creationId xmlns:a16="http://schemas.microsoft.com/office/drawing/2014/main" id="{A092F86E-B8BB-474B-BDD1-BDE4BA93D849}"/>
                </a:ext>
              </a:extLst>
            </p:cNvPr>
            <p:cNvSpPr/>
            <p:nvPr/>
          </p:nvSpPr>
          <p:spPr>
            <a:xfrm>
              <a:off x="1358800" y="1897900"/>
              <a:ext cx="23700" cy="18175"/>
            </a:xfrm>
            <a:custGeom>
              <a:avLst/>
              <a:gdLst/>
              <a:ahLst/>
              <a:cxnLst/>
              <a:rect l="l" t="t" r="r" b="b"/>
              <a:pathLst>
                <a:path w="948" h="727" extrusionOk="0">
                  <a:moveTo>
                    <a:pt x="75" y="0"/>
                  </a:moveTo>
                  <a:cubicBezTo>
                    <a:pt x="56" y="0"/>
                    <a:pt x="37" y="8"/>
                    <a:pt x="25" y="25"/>
                  </a:cubicBezTo>
                  <a:cubicBezTo>
                    <a:pt x="0" y="58"/>
                    <a:pt x="8" y="99"/>
                    <a:pt x="37" y="120"/>
                  </a:cubicBezTo>
                  <a:lnTo>
                    <a:pt x="832" y="714"/>
                  </a:lnTo>
                  <a:cubicBezTo>
                    <a:pt x="842" y="722"/>
                    <a:pt x="855" y="727"/>
                    <a:pt x="868" y="727"/>
                  </a:cubicBezTo>
                  <a:cubicBezTo>
                    <a:pt x="887" y="727"/>
                    <a:pt x="908" y="717"/>
                    <a:pt x="923" y="698"/>
                  </a:cubicBezTo>
                  <a:cubicBezTo>
                    <a:pt x="947" y="669"/>
                    <a:pt x="939" y="628"/>
                    <a:pt x="910" y="608"/>
                  </a:cubicBezTo>
                  <a:lnTo>
                    <a:pt x="115" y="13"/>
                  </a:lnTo>
                  <a:cubicBezTo>
                    <a:pt x="103" y="4"/>
                    <a:pt x="89" y="0"/>
                    <a:pt x="75" y="0"/>
                  </a:cubicBez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565;p25">
              <a:extLst>
                <a:ext uri="{FF2B5EF4-FFF2-40B4-BE49-F238E27FC236}">
                  <a16:creationId xmlns:a16="http://schemas.microsoft.com/office/drawing/2014/main" id="{BC030A4A-EAE8-4C7B-94AC-75B965FF127B}"/>
                </a:ext>
              </a:extLst>
            </p:cNvPr>
            <p:cNvSpPr/>
            <p:nvPr/>
          </p:nvSpPr>
          <p:spPr>
            <a:xfrm>
              <a:off x="1365550" y="1847050"/>
              <a:ext cx="56000" cy="60200"/>
            </a:xfrm>
            <a:custGeom>
              <a:avLst/>
              <a:gdLst/>
              <a:ahLst/>
              <a:cxnLst/>
              <a:rect l="l" t="t" r="r" b="b"/>
              <a:pathLst>
                <a:path w="2240" h="2408" extrusionOk="0">
                  <a:moveTo>
                    <a:pt x="1264" y="1"/>
                  </a:moveTo>
                  <a:lnTo>
                    <a:pt x="1" y="1674"/>
                  </a:lnTo>
                  <a:lnTo>
                    <a:pt x="977" y="2408"/>
                  </a:lnTo>
                  <a:lnTo>
                    <a:pt x="2240" y="735"/>
                  </a:lnTo>
                  <a:lnTo>
                    <a:pt x="1264" y="1"/>
                  </a:lnTo>
                  <a:close/>
                </a:path>
              </a:pathLst>
            </a:custGeom>
            <a:solidFill>
              <a:srgbClr val="F3F2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566;p25">
              <a:extLst>
                <a:ext uri="{FF2B5EF4-FFF2-40B4-BE49-F238E27FC236}">
                  <a16:creationId xmlns:a16="http://schemas.microsoft.com/office/drawing/2014/main" id="{D6632BFF-C178-4E11-AFF7-03B5E722F536}"/>
                </a:ext>
              </a:extLst>
            </p:cNvPr>
            <p:cNvSpPr/>
            <p:nvPr/>
          </p:nvSpPr>
          <p:spPr>
            <a:xfrm>
              <a:off x="1397125" y="1839150"/>
              <a:ext cx="27100" cy="26375"/>
            </a:xfrm>
            <a:custGeom>
              <a:avLst/>
              <a:gdLst/>
              <a:ahLst/>
              <a:cxnLst/>
              <a:rect l="l" t="t" r="r" b="b"/>
              <a:pathLst>
                <a:path w="1084" h="1055" extrusionOk="0">
                  <a:moveTo>
                    <a:pt x="833" y="1"/>
                  </a:moveTo>
                  <a:cubicBezTo>
                    <a:pt x="776" y="1"/>
                    <a:pt x="735" y="26"/>
                    <a:pt x="735" y="26"/>
                  </a:cubicBezTo>
                  <a:lnTo>
                    <a:pt x="1" y="317"/>
                  </a:lnTo>
                  <a:lnTo>
                    <a:pt x="489" y="686"/>
                  </a:lnTo>
                  <a:lnTo>
                    <a:pt x="977" y="1055"/>
                  </a:lnTo>
                  <a:lnTo>
                    <a:pt x="1055" y="263"/>
                  </a:lnTo>
                  <a:cubicBezTo>
                    <a:pt x="1055" y="263"/>
                    <a:pt x="1083" y="140"/>
                    <a:pt x="964" y="50"/>
                  </a:cubicBezTo>
                  <a:cubicBezTo>
                    <a:pt x="918" y="12"/>
                    <a:pt x="872" y="1"/>
                    <a:pt x="833" y="1"/>
                  </a:cubicBez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567;p25">
              <a:extLst>
                <a:ext uri="{FF2B5EF4-FFF2-40B4-BE49-F238E27FC236}">
                  <a16:creationId xmlns:a16="http://schemas.microsoft.com/office/drawing/2014/main" id="{5E1EE664-52E6-4679-A2BC-9BFCAB44DBB2}"/>
                </a:ext>
              </a:extLst>
            </p:cNvPr>
            <p:cNvSpPr/>
            <p:nvPr/>
          </p:nvSpPr>
          <p:spPr>
            <a:xfrm>
              <a:off x="1362175" y="1886175"/>
              <a:ext cx="31175" cy="23900"/>
            </a:xfrm>
            <a:custGeom>
              <a:avLst/>
              <a:gdLst/>
              <a:ahLst/>
              <a:cxnLst/>
              <a:rect l="l" t="t" r="r" b="b"/>
              <a:pathLst>
                <a:path w="1247" h="956" extrusionOk="0">
                  <a:moveTo>
                    <a:pt x="88" y="0"/>
                  </a:moveTo>
                  <a:cubicBezTo>
                    <a:pt x="66" y="0"/>
                    <a:pt x="42" y="11"/>
                    <a:pt x="25" y="31"/>
                  </a:cubicBezTo>
                  <a:cubicBezTo>
                    <a:pt x="0" y="60"/>
                    <a:pt x="13" y="105"/>
                    <a:pt x="41" y="133"/>
                  </a:cubicBezTo>
                  <a:lnTo>
                    <a:pt x="1120" y="941"/>
                  </a:lnTo>
                  <a:cubicBezTo>
                    <a:pt x="1131" y="951"/>
                    <a:pt x="1145" y="955"/>
                    <a:pt x="1159" y="955"/>
                  </a:cubicBezTo>
                  <a:cubicBezTo>
                    <a:pt x="1182" y="955"/>
                    <a:pt x="1205" y="945"/>
                    <a:pt x="1222" y="925"/>
                  </a:cubicBezTo>
                  <a:cubicBezTo>
                    <a:pt x="1247" y="892"/>
                    <a:pt x="1243" y="843"/>
                    <a:pt x="1206" y="822"/>
                  </a:cubicBezTo>
                  <a:lnTo>
                    <a:pt x="128" y="14"/>
                  </a:lnTo>
                  <a:cubicBezTo>
                    <a:pt x="116" y="5"/>
                    <a:pt x="102" y="0"/>
                    <a:pt x="88" y="0"/>
                  </a:cubicBez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568;p25">
              <a:extLst>
                <a:ext uri="{FF2B5EF4-FFF2-40B4-BE49-F238E27FC236}">
                  <a16:creationId xmlns:a16="http://schemas.microsoft.com/office/drawing/2014/main" id="{F0A43BB2-683A-4D5E-A5B0-464747760738}"/>
                </a:ext>
              </a:extLst>
            </p:cNvPr>
            <p:cNvSpPr/>
            <p:nvPr/>
          </p:nvSpPr>
          <p:spPr>
            <a:xfrm>
              <a:off x="1385750" y="1860625"/>
              <a:ext cx="24225" cy="21450"/>
            </a:xfrm>
            <a:custGeom>
              <a:avLst/>
              <a:gdLst/>
              <a:ahLst/>
              <a:cxnLst/>
              <a:rect l="l" t="t" r="r" b="b"/>
              <a:pathLst>
                <a:path w="969" h="858" extrusionOk="0">
                  <a:moveTo>
                    <a:pt x="482" y="1"/>
                  </a:moveTo>
                  <a:cubicBezTo>
                    <a:pt x="354" y="1"/>
                    <a:pt x="228" y="59"/>
                    <a:pt x="144" y="171"/>
                  </a:cubicBezTo>
                  <a:cubicBezTo>
                    <a:pt x="1" y="360"/>
                    <a:pt x="37" y="626"/>
                    <a:pt x="226" y="770"/>
                  </a:cubicBezTo>
                  <a:cubicBezTo>
                    <a:pt x="304" y="829"/>
                    <a:pt x="394" y="857"/>
                    <a:pt x="484" y="857"/>
                  </a:cubicBezTo>
                  <a:cubicBezTo>
                    <a:pt x="613" y="857"/>
                    <a:pt x="740" y="799"/>
                    <a:pt x="825" y="688"/>
                  </a:cubicBezTo>
                  <a:cubicBezTo>
                    <a:pt x="968" y="499"/>
                    <a:pt x="935" y="233"/>
                    <a:pt x="743" y="89"/>
                  </a:cubicBezTo>
                  <a:cubicBezTo>
                    <a:pt x="664" y="30"/>
                    <a:pt x="573" y="1"/>
                    <a:pt x="482" y="1"/>
                  </a:cubicBez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569;p25">
              <a:extLst>
                <a:ext uri="{FF2B5EF4-FFF2-40B4-BE49-F238E27FC236}">
                  <a16:creationId xmlns:a16="http://schemas.microsoft.com/office/drawing/2014/main" id="{2A0B0B89-2061-46D1-879B-5F27E8757B19}"/>
                </a:ext>
              </a:extLst>
            </p:cNvPr>
            <p:cNvSpPr/>
            <p:nvPr/>
          </p:nvSpPr>
          <p:spPr>
            <a:xfrm>
              <a:off x="1369150" y="1881400"/>
              <a:ext cx="26375" cy="21050"/>
            </a:xfrm>
            <a:custGeom>
              <a:avLst/>
              <a:gdLst/>
              <a:ahLst/>
              <a:cxnLst/>
              <a:rect l="l" t="t" r="r" b="b"/>
              <a:pathLst>
                <a:path w="1055" h="842" extrusionOk="0">
                  <a:moveTo>
                    <a:pt x="78" y="0"/>
                  </a:moveTo>
                  <a:lnTo>
                    <a:pt x="0" y="107"/>
                  </a:lnTo>
                  <a:lnTo>
                    <a:pt x="972" y="841"/>
                  </a:lnTo>
                  <a:lnTo>
                    <a:pt x="1054" y="734"/>
                  </a:lnTo>
                  <a:lnTo>
                    <a:pt x="78" y="0"/>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570;p25">
              <a:extLst>
                <a:ext uri="{FF2B5EF4-FFF2-40B4-BE49-F238E27FC236}">
                  <a16:creationId xmlns:a16="http://schemas.microsoft.com/office/drawing/2014/main" id="{729FA169-3FF5-49DC-83F4-6283AE82BE40}"/>
                </a:ext>
              </a:extLst>
            </p:cNvPr>
            <p:cNvSpPr/>
            <p:nvPr/>
          </p:nvSpPr>
          <p:spPr>
            <a:xfrm>
              <a:off x="1346600" y="1865400"/>
              <a:ext cx="36600" cy="20850"/>
            </a:xfrm>
            <a:custGeom>
              <a:avLst/>
              <a:gdLst/>
              <a:ahLst/>
              <a:cxnLst/>
              <a:rect l="l" t="t" r="r" b="b"/>
              <a:pathLst>
                <a:path w="1464" h="834" extrusionOk="0">
                  <a:moveTo>
                    <a:pt x="1464" y="1"/>
                  </a:moveTo>
                  <a:lnTo>
                    <a:pt x="709" y="83"/>
                  </a:lnTo>
                  <a:cubicBezTo>
                    <a:pt x="709" y="83"/>
                    <a:pt x="562" y="91"/>
                    <a:pt x="451" y="234"/>
                  </a:cubicBezTo>
                  <a:lnTo>
                    <a:pt x="0" y="833"/>
                  </a:lnTo>
                  <a:lnTo>
                    <a:pt x="0" y="833"/>
                  </a:lnTo>
                  <a:lnTo>
                    <a:pt x="660" y="649"/>
                  </a:lnTo>
                  <a:cubicBezTo>
                    <a:pt x="660" y="649"/>
                    <a:pt x="680" y="644"/>
                    <a:pt x="711" y="644"/>
                  </a:cubicBezTo>
                  <a:cubicBezTo>
                    <a:pt x="761" y="644"/>
                    <a:pt x="840" y="656"/>
                    <a:pt x="923" y="718"/>
                  </a:cubicBezTo>
                  <a:lnTo>
                    <a:pt x="1464" y="1"/>
                  </a:ln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571;p25">
              <a:extLst>
                <a:ext uri="{FF2B5EF4-FFF2-40B4-BE49-F238E27FC236}">
                  <a16:creationId xmlns:a16="http://schemas.microsoft.com/office/drawing/2014/main" id="{72096BEA-458A-4ADD-892C-BBF774950388}"/>
                </a:ext>
              </a:extLst>
            </p:cNvPr>
            <p:cNvSpPr/>
            <p:nvPr/>
          </p:nvSpPr>
          <p:spPr>
            <a:xfrm>
              <a:off x="1345775" y="1867450"/>
              <a:ext cx="19400" cy="23200"/>
            </a:xfrm>
            <a:custGeom>
              <a:avLst/>
              <a:gdLst/>
              <a:ahLst/>
              <a:cxnLst/>
              <a:rect l="l" t="t" r="r" b="b"/>
              <a:pathLst>
                <a:path w="776" h="928" extrusionOk="0">
                  <a:moveTo>
                    <a:pt x="775" y="1"/>
                  </a:moveTo>
                  <a:lnTo>
                    <a:pt x="775" y="1"/>
                  </a:lnTo>
                  <a:cubicBezTo>
                    <a:pt x="591" y="21"/>
                    <a:pt x="505" y="136"/>
                    <a:pt x="505" y="136"/>
                  </a:cubicBezTo>
                  <a:lnTo>
                    <a:pt x="45" y="743"/>
                  </a:lnTo>
                  <a:cubicBezTo>
                    <a:pt x="0" y="800"/>
                    <a:pt x="17" y="882"/>
                    <a:pt x="74" y="927"/>
                  </a:cubicBezTo>
                  <a:lnTo>
                    <a:pt x="775" y="1"/>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572;p25">
              <a:extLst>
                <a:ext uri="{FF2B5EF4-FFF2-40B4-BE49-F238E27FC236}">
                  <a16:creationId xmlns:a16="http://schemas.microsoft.com/office/drawing/2014/main" id="{397311A1-5375-4C74-ADB6-F83B274C6811}"/>
                </a:ext>
              </a:extLst>
            </p:cNvPr>
            <p:cNvSpPr/>
            <p:nvPr/>
          </p:nvSpPr>
          <p:spPr>
            <a:xfrm>
              <a:off x="1362775" y="1866125"/>
              <a:ext cx="13675" cy="15800"/>
            </a:xfrm>
            <a:custGeom>
              <a:avLst/>
              <a:gdLst/>
              <a:ahLst/>
              <a:cxnLst/>
              <a:rect l="l" t="t" r="r" b="b"/>
              <a:pathLst>
                <a:path w="547" h="632" extrusionOk="0">
                  <a:moveTo>
                    <a:pt x="546" y="0"/>
                  </a:moveTo>
                  <a:lnTo>
                    <a:pt x="468" y="13"/>
                  </a:lnTo>
                  <a:lnTo>
                    <a:pt x="1" y="632"/>
                  </a:lnTo>
                  <a:lnTo>
                    <a:pt x="1" y="632"/>
                  </a:lnTo>
                  <a:lnTo>
                    <a:pt x="17" y="628"/>
                  </a:lnTo>
                  <a:cubicBezTo>
                    <a:pt x="17" y="628"/>
                    <a:pt x="42" y="620"/>
                    <a:pt x="79" y="620"/>
                  </a:cubicBezTo>
                  <a:lnTo>
                    <a:pt x="546" y="0"/>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573;p25">
              <a:extLst>
                <a:ext uri="{FF2B5EF4-FFF2-40B4-BE49-F238E27FC236}">
                  <a16:creationId xmlns:a16="http://schemas.microsoft.com/office/drawing/2014/main" id="{A60C1CBD-212C-4239-B3CA-C17265B16CFF}"/>
                </a:ext>
              </a:extLst>
            </p:cNvPr>
            <p:cNvSpPr/>
            <p:nvPr/>
          </p:nvSpPr>
          <p:spPr>
            <a:xfrm>
              <a:off x="1393950" y="1883850"/>
              <a:ext cx="17550" cy="41050"/>
            </a:xfrm>
            <a:custGeom>
              <a:avLst/>
              <a:gdLst/>
              <a:ahLst/>
              <a:cxnLst/>
              <a:rect l="l" t="t" r="r" b="b"/>
              <a:pathLst>
                <a:path w="702" h="1642" extrusionOk="0">
                  <a:moveTo>
                    <a:pt x="546" y="1"/>
                  </a:moveTo>
                  <a:lnTo>
                    <a:pt x="1" y="723"/>
                  </a:lnTo>
                  <a:cubicBezTo>
                    <a:pt x="140" y="821"/>
                    <a:pt x="140" y="952"/>
                    <a:pt x="140" y="952"/>
                  </a:cubicBezTo>
                  <a:lnTo>
                    <a:pt x="144" y="1641"/>
                  </a:lnTo>
                  <a:lnTo>
                    <a:pt x="595" y="1038"/>
                  </a:lnTo>
                  <a:cubicBezTo>
                    <a:pt x="702" y="895"/>
                    <a:pt x="673" y="747"/>
                    <a:pt x="673" y="747"/>
                  </a:cubicBezTo>
                  <a:lnTo>
                    <a:pt x="546" y="1"/>
                  </a:ln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574;p25">
              <a:extLst>
                <a:ext uri="{FF2B5EF4-FFF2-40B4-BE49-F238E27FC236}">
                  <a16:creationId xmlns:a16="http://schemas.microsoft.com/office/drawing/2014/main" id="{E45ABCC8-9B31-4DD0-BDB2-3C43062D936B}"/>
                </a:ext>
              </a:extLst>
            </p:cNvPr>
            <p:cNvSpPr/>
            <p:nvPr/>
          </p:nvSpPr>
          <p:spPr>
            <a:xfrm>
              <a:off x="1393225" y="1901900"/>
              <a:ext cx="18175" cy="23875"/>
            </a:xfrm>
            <a:custGeom>
              <a:avLst/>
              <a:gdLst/>
              <a:ahLst/>
              <a:cxnLst/>
              <a:rect l="l" t="t" r="r" b="b"/>
              <a:pathLst>
                <a:path w="727" h="955" extrusionOk="0">
                  <a:moveTo>
                    <a:pt x="702" y="1"/>
                  </a:moveTo>
                  <a:lnTo>
                    <a:pt x="1" y="927"/>
                  </a:lnTo>
                  <a:cubicBezTo>
                    <a:pt x="23" y="946"/>
                    <a:pt x="51" y="955"/>
                    <a:pt x="79" y="955"/>
                  </a:cubicBezTo>
                  <a:cubicBezTo>
                    <a:pt x="120" y="955"/>
                    <a:pt x="161" y="936"/>
                    <a:pt x="185" y="903"/>
                  </a:cubicBezTo>
                  <a:lnTo>
                    <a:pt x="641" y="296"/>
                  </a:lnTo>
                  <a:cubicBezTo>
                    <a:pt x="641" y="296"/>
                    <a:pt x="727" y="181"/>
                    <a:pt x="702" y="1"/>
                  </a:cubicBez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75;p25">
              <a:extLst>
                <a:ext uri="{FF2B5EF4-FFF2-40B4-BE49-F238E27FC236}">
                  <a16:creationId xmlns:a16="http://schemas.microsoft.com/office/drawing/2014/main" id="{E075B515-21FF-4832-94F1-2DE25BD0E9C7}"/>
                </a:ext>
              </a:extLst>
            </p:cNvPr>
            <p:cNvSpPr/>
            <p:nvPr/>
          </p:nvSpPr>
          <p:spPr>
            <a:xfrm>
              <a:off x="1397125" y="1890625"/>
              <a:ext cx="12025" cy="17350"/>
            </a:xfrm>
            <a:custGeom>
              <a:avLst/>
              <a:gdLst/>
              <a:ahLst/>
              <a:cxnLst/>
              <a:rect l="l" t="t" r="r" b="b"/>
              <a:pathLst>
                <a:path w="481" h="694" extrusionOk="0">
                  <a:moveTo>
                    <a:pt x="468" y="0"/>
                  </a:moveTo>
                  <a:lnTo>
                    <a:pt x="1" y="620"/>
                  </a:lnTo>
                  <a:cubicBezTo>
                    <a:pt x="13" y="657"/>
                    <a:pt x="13" y="681"/>
                    <a:pt x="13" y="681"/>
                  </a:cubicBezTo>
                  <a:lnTo>
                    <a:pt x="13" y="693"/>
                  </a:lnTo>
                  <a:lnTo>
                    <a:pt x="480" y="70"/>
                  </a:lnTo>
                  <a:lnTo>
                    <a:pt x="468" y="0"/>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576;p25">
              <a:extLst>
                <a:ext uri="{FF2B5EF4-FFF2-40B4-BE49-F238E27FC236}">
                  <a16:creationId xmlns:a16="http://schemas.microsoft.com/office/drawing/2014/main" id="{4869FA79-D99A-41B7-9847-34497E5DD508}"/>
                </a:ext>
              </a:extLst>
            </p:cNvPr>
            <p:cNvSpPr/>
            <p:nvPr/>
          </p:nvSpPr>
          <p:spPr>
            <a:xfrm>
              <a:off x="1388725" y="1862800"/>
              <a:ext cx="18475" cy="17050"/>
            </a:xfrm>
            <a:custGeom>
              <a:avLst/>
              <a:gdLst/>
              <a:ahLst/>
              <a:cxnLst/>
              <a:rect l="l" t="t" r="r" b="b"/>
              <a:pathLst>
                <a:path w="739" h="682" extrusionOk="0">
                  <a:moveTo>
                    <a:pt x="368" y="1"/>
                  </a:moveTo>
                  <a:cubicBezTo>
                    <a:pt x="241" y="1"/>
                    <a:pt x="115" y="72"/>
                    <a:pt x="54" y="203"/>
                  </a:cubicBezTo>
                  <a:cubicBezTo>
                    <a:pt x="0" y="330"/>
                    <a:pt x="25" y="478"/>
                    <a:pt x="119" y="576"/>
                  </a:cubicBezTo>
                  <a:cubicBezTo>
                    <a:pt x="186" y="647"/>
                    <a:pt x="275" y="681"/>
                    <a:pt x="363" y="681"/>
                  </a:cubicBezTo>
                  <a:cubicBezTo>
                    <a:pt x="479" y="681"/>
                    <a:pt x="595" y="621"/>
                    <a:pt x="661" y="507"/>
                  </a:cubicBezTo>
                  <a:cubicBezTo>
                    <a:pt x="739" y="371"/>
                    <a:pt x="706" y="191"/>
                    <a:pt x="583" y="80"/>
                  </a:cubicBezTo>
                  <a:cubicBezTo>
                    <a:pt x="520" y="26"/>
                    <a:pt x="444" y="1"/>
                    <a:pt x="368" y="1"/>
                  </a:cubicBezTo>
                  <a:close/>
                </a:path>
              </a:pathLst>
            </a:custGeom>
            <a:solidFill>
              <a:srgbClr val="0A00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577;p25">
              <a:extLst>
                <a:ext uri="{FF2B5EF4-FFF2-40B4-BE49-F238E27FC236}">
                  <a16:creationId xmlns:a16="http://schemas.microsoft.com/office/drawing/2014/main" id="{3BAD0DED-B174-455E-A714-AB99F4D42368}"/>
                </a:ext>
              </a:extLst>
            </p:cNvPr>
            <p:cNvSpPr/>
            <p:nvPr/>
          </p:nvSpPr>
          <p:spPr>
            <a:xfrm>
              <a:off x="1399175" y="1864900"/>
              <a:ext cx="750" cy="125"/>
            </a:xfrm>
            <a:custGeom>
              <a:avLst/>
              <a:gdLst/>
              <a:ahLst/>
              <a:cxnLst/>
              <a:rect l="l" t="t" r="r" b="b"/>
              <a:pathLst>
                <a:path w="30" h="5" fill="none" extrusionOk="0">
                  <a:moveTo>
                    <a:pt x="1" y="0"/>
                  </a:moveTo>
                  <a:cubicBezTo>
                    <a:pt x="13" y="0"/>
                    <a:pt x="17" y="4"/>
                    <a:pt x="29" y="4"/>
                  </a:cubicBezTo>
                </a:path>
              </a:pathLst>
            </a:custGeom>
            <a:noFill/>
            <a:ln w="400" cap="rnd" cmpd="sng">
              <a:solidFill>
                <a:srgbClr val="F3F2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578;p25">
              <a:extLst>
                <a:ext uri="{FF2B5EF4-FFF2-40B4-BE49-F238E27FC236}">
                  <a16:creationId xmlns:a16="http://schemas.microsoft.com/office/drawing/2014/main" id="{BFAABF0D-5676-4C67-8C72-DD439202DB4E}"/>
                </a:ext>
              </a:extLst>
            </p:cNvPr>
            <p:cNvSpPr/>
            <p:nvPr/>
          </p:nvSpPr>
          <p:spPr>
            <a:xfrm>
              <a:off x="1393850" y="1864700"/>
              <a:ext cx="4525" cy="1450"/>
            </a:xfrm>
            <a:custGeom>
              <a:avLst/>
              <a:gdLst/>
              <a:ahLst/>
              <a:cxnLst/>
              <a:rect l="l" t="t" r="r" b="b"/>
              <a:pathLst>
                <a:path w="181" h="58" fill="none" extrusionOk="0">
                  <a:moveTo>
                    <a:pt x="0" y="57"/>
                  </a:moveTo>
                  <a:cubicBezTo>
                    <a:pt x="50" y="16"/>
                    <a:pt x="119" y="0"/>
                    <a:pt x="181" y="8"/>
                  </a:cubicBezTo>
                </a:path>
              </a:pathLst>
            </a:custGeom>
            <a:noFill/>
            <a:ln w="400" cap="rnd" cmpd="sng">
              <a:solidFill>
                <a:srgbClr val="F3F2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0" name="Picture 29" descr="download (1)">
            <a:extLst>
              <a:ext uri="{FF2B5EF4-FFF2-40B4-BE49-F238E27FC236}">
                <a16:creationId xmlns:a16="http://schemas.microsoft.com/office/drawing/2014/main" id="{231DC91E-809F-48D3-B4C3-6AB907C82C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4" y="0"/>
            <a:ext cx="1267265" cy="7865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 name="Google Shape;2550;p24">
            <a:extLst>
              <a:ext uri="{FF2B5EF4-FFF2-40B4-BE49-F238E27FC236}">
                <a16:creationId xmlns:a16="http://schemas.microsoft.com/office/drawing/2014/main" id="{DBE64BCA-E6A0-479F-AA02-A7D8A41DDB48}"/>
              </a:ext>
            </a:extLst>
          </p:cNvPr>
          <p:cNvSpPr txBox="1">
            <a:spLocks/>
          </p:cNvSpPr>
          <p:nvPr/>
        </p:nvSpPr>
        <p:spPr>
          <a:xfrm>
            <a:off x="-100489" y="1509302"/>
            <a:ext cx="8908467" cy="1110518"/>
          </a:xfrm>
          <a:prstGeom prst="rect">
            <a:avLst/>
          </a:prstGeom>
          <a:noFill/>
          <a:ln>
            <a:noFill/>
          </a:ln>
        </p:spPr>
        <p:txBody>
          <a:bodyPr spcFirstLastPara="1" wrap="square" lIns="90000" tIns="91425" rIns="91425" bIns="91425" anchor="t" anchorCtr="0">
            <a:noAutofit/>
          </a:bodyPr>
          <a:lstStyle>
            <a:defPPr marR="0" lvl="0" algn="l" rtl="0">
              <a:lnSpc>
                <a:spcPct val="100000"/>
              </a:lnSpc>
              <a:spcBef>
                <a:spcPts val="0"/>
              </a:spcBef>
              <a:spcAft>
                <a:spcPts val="0"/>
              </a:spcAft>
            </a:defPPr>
            <a:lvl1pPr marL="457200" marR="0" lvl="0" indent="-304800" algn="r" rtl="0">
              <a:lnSpc>
                <a:spcPct val="100000"/>
              </a:lnSpc>
              <a:spcBef>
                <a:spcPts val="0"/>
              </a:spcBef>
              <a:spcAft>
                <a:spcPts val="0"/>
              </a:spcAft>
              <a:buClr>
                <a:srgbClr val="0F0F4B"/>
              </a:buClr>
              <a:buSzPts val="1200"/>
              <a:buFont typeface="Scope One"/>
              <a:buNone/>
              <a:defRPr sz="1200" b="0" i="0" u="none" strike="noStrike" cap="none">
                <a:solidFill>
                  <a:srgbClr val="0F0F4B"/>
                </a:solidFill>
                <a:latin typeface="Scope One"/>
                <a:ea typeface="Scope One"/>
                <a:cs typeface="Scope One"/>
                <a:sym typeface="Scope One"/>
              </a:defRPr>
            </a:lvl1pPr>
            <a:lvl2pPr marL="914400" marR="0" lvl="1" indent="-304800" algn="r" rtl="0">
              <a:lnSpc>
                <a:spcPct val="100000"/>
              </a:lnSpc>
              <a:spcBef>
                <a:spcPts val="0"/>
              </a:spcBef>
              <a:spcAft>
                <a:spcPts val="0"/>
              </a:spcAft>
              <a:buClr>
                <a:srgbClr val="0F0F4B"/>
              </a:buClr>
              <a:buSzPts val="1800"/>
              <a:buFont typeface="Scope One"/>
              <a:buNone/>
              <a:defRPr sz="1800" b="0" i="0" u="none" strike="noStrike" cap="none">
                <a:solidFill>
                  <a:srgbClr val="0F0F4B"/>
                </a:solidFill>
                <a:latin typeface="Scope One"/>
                <a:ea typeface="Scope One"/>
                <a:cs typeface="Scope One"/>
                <a:sym typeface="Scope One"/>
              </a:defRPr>
            </a:lvl2pPr>
            <a:lvl3pPr marL="1371600" marR="0" lvl="2" indent="-304800" algn="r" rtl="0">
              <a:lnSpc>
                <a:spcPct val="100000"/>
              </a:lnSpc>
              <a:spcBef>
                <a:spcPts val="0"/>
              </a:spcBef>
              <a:spcAft>
                <a:spcPts val="0"/>
              </a:spcAft>
              <a:buClr>
                <a:srgbClr val="0F0F4B"/>
              </a:buClr>
              <a:buSzPts val="1800"/>
              <a:buFont typeface="Scope One"/>
              <a:buNone/>
              <a:defRPr sz="1800" b="0" i="0" u="none" strike="noStrike" cap="none">
                <a:solidFill>
                  <a:srgbClr val="0F0F4B"/>
                </a:solidFill>
                <a:latin typeface="Scope One"/>
                <a:ea typeface="Scope One"/>
                <a:cs typeface="Scope One"/>
                <a:sym typeface="Scope One"/>
              </a:defRPr>
            </a:lvl3pPr>
            <a:lvl4pPr marL="1828800" marR="0" lvl="3" indent="-304800" algn="r" rtl="0">
              <a:lnSpc>
                <a:spcPct val="100000"/>
              </a:lnSpc>
              <a:spcBef>
                <a:spcPts val="0"/>
              </a:spcBef>
              <a:spcAft>
                <a:spcPts val="0"/>
              </a:spcAft>
              <a:buClr>
                <a:srgbClr val="0F0F4B"/>
              </a:buClr>
              <a:buSzPts val="1800"/>
              <a:buFont typeface="Scope One"/>
              <a:buNone/>
              <a:defRPr sz="1800" b="0" i="0" u="none" strike="noStrike" cap="none">
                <a:solidFill>
                  <a:srgbClr val="0F0F4B"/>
                </a:solidFill>
                <a:latin typeface="Scope One"/>
                <a:ea typeface="Scope One"/>
                <a:cs typeface="Scope One"/>
                <a:sym typeface="Scope One"/>
              </a:defRPr>
            </a:lvl4pPr>
            <a:lvl5pPr marL="2286000" marR="0" lvl="4" indent="-304800" algn="r" rtl="0">
              <a:lnSpc>
                <a:spcPct val="100000"/>
              </a:lnSpc>
              <a:spcBef>
                <a:spcPts val="0"/>
              </a:spcBef>
              <a:spcAft>
                <a:spcPts val="0"/>
              </a:spcAft>
              <a:buClr>
                <a:srgbClr val="0F0F4B"/>
              </a:buClr>
              <a:buSzPts val="1800"/>
              <a:buFont typeface="Scope One"/>
              <a:buNone/>
              <a:defRPr sz="1800" b="0" i="0" u="none" strike="noStrike" cap="none">
                <a:solidFill>
                  <a:srgbClr val="0F0F4B"/>
                </a:solidFill>
                <a:latin typeface="Scope One"/>
                <a:ea typeface="Scope One"/>
                <a:cs typeface="Scope One"/>
                <a:sym typeface="Scope One"/>
              </a:defRPr>
            </a:lvl5pPr>
            <a:lvl6pPr marL="2743200" marR="0" lvl="5" indent="-304800" algn="r" rtl="0">
              <a:lnSpc>
                <a:spcPct val="100000"/>
              </a:lnSpc>
              <a:spcBef>
                <a:spcPts val="0"/>
              </a:spcBef>
              <a:spcAft>
                <a:spcPts val="0"/>
              </a:spcAft>
              <a:buClr>
                <a:srgbClr val="0F0F4B"/>
              </a:buClr>
              <a:buSzPts val="1800"/>
              <a:buFont typeface="Scope One"/>
              <a:buNone/>
              <a:defRPr sz="1800" b="0" i="0" u="none" strike="noStrike" cap="none">
                <a:solidFill>
                  <a:srgbClr val="0F0F4B"/>
                </a:solidFill>
                <a:latin typeface="Scope One"/>
                <a:ea typeface="Scope One"/>
                <a:cs typeface="Scope One"/>
                <a:sym typeface="Scope One"/>
              </a:defRPr>
            </a:lvl6pPr>
            <a:lvl7pPr marL="3200400" marR="0" lvl="6" indent="-304800" algn="r" rtl="0">
              <a:lnSpc>
                <a:spcPct val="100000"/>
              </a:lnSpc>
              <a:spcBef>
                <a:spcPts val="0"/>
              </a:spcBef>
              <a:spcAft>
                <a:spcPts val="0"/>
              </a:spcAft>
              <a:buClr>
                <a:srgbClr val="0F0F4B"/>
              </a:buClr>
              <a:buSzPts val="1800"/>
              <a:buFont typeface="Scope One"/>
              <a:buNone/>
              <a:defRPr sz="1800" b="0" i="0" u="none" strike="noStrike" cap="none">
                <a:solidFill>
                  <a:srgbClr val="0F0F4B"/>
                </a:solidFill>
                <a:latin typeface="Scope One"/>
                <a:ea typeface="Scope One"/>
                <a:cs typeface="Scope One"/>
                <a:sym typeface="Scope One"/>
              </a:defRPr>
            </a:lvl7pPr>
            <a:lvl8pPr marL="3657600" marR="0" lvl="7" indent="-304800" algn="r" rtl="0">
              <a:lnSpc>
                <a:spcPct val="100000"/>
              </a:lnSpc>
              <a:spcBef>
                <a:spcPts val="0"/>
              </a:spcBef>
              <a:spcAft>
                <a:spcPts val="0"/>
              </a:spcAft>
              <a:buClr>
                <a:srgbClr val="0F0F4B"/>
              </a:buClr>
              <a:buSzPts val="1800"/>
              <a:buFont typeface="Scope One"/>
              <a:buNone/>
              <a:defRPr sz="1800" b="0" i="0" u="none" strike="noStrike" cap="none">
                <a:solidFill>
                  <a:srgbClr val="0F0F4B"/>
                </a:solidFill>
                <a:latin typeface="Scope One"/>
                <a:ea typeface="Scope One"/>
                <a:cs typeface="Scope One"/>
                <a:sym typeface="Scope One"/>
              </a:defRPr>
            </a:lvl8pPr>
            <a:lvl9pPr marL="4114800" marR="0" lvl="8" indent="-304800" algn="r" rtl="0">
              <a:lnSpc>
                <a:spcPct val="100000"/>
              </a:lnSpc>
              <a:spcBef>
                <a:spcPts val="0"/>
              </a:spcBef>
              <a:spcAft>
                <a:spcPts val="0"/>
              </a:spcAft>
              <a:buClr>
                <a:srgbClr val="0F0F4B"/>
              </a:buClr>
              <a:buSzPts val="1800"/>
              <a:buFont typeface="Scope One"/>
              <a:buNone/>
              <a:defRPr sz="1800" b="0" i="0" u="none" strike="noStrike" cap="none">
                <a:solidFill>
                  <a:srgbClr val="0F0F4B"/>
                </a:solidFill>
                <a:latin typeface="Scope One"/>
                <a:ea typeface="Scope One"/>
                <a:cs typeface="Scope One"/>
                <a:sym typeface="Scope One"/>
              </a:defRPr>
            </a:lvl9pPr>
          </a:lstStyle>
          <a:p>
            <a:pPr algn="just">
              <a:lnSpc>
                <a:spcPct val="150000"/>
              </a:lnSpc>
            </a:pPr>
            <a:r>
              <a:rPr lang="en-US" sz="1500" dirty="0">
                <a:effectLst/>
                <a:latin typeface="Times New Roman" panose="02020603050405020304" pitchFamily="18" charset="0"/>
                <a:ea typeface="Times New Roman" panose="02020603050405020304" pitchFamily="18" charset="0"/>
              </a:rPr>
              <a:t>		</a:t>
            </a:r>
            <a:r>
              <a:rPr lang="en-US" sz="1500" dirty="0" err="1">
                <a:effectLst/>
                <a:latin typeface="Times New Roman" panose="02020603050405020304" pitchFamily="18" charset="0"/>
                <a:ea typeface="Times New Roman" panose="02020603050405020304" pitchFamily="18" charset="0"/>
              </a:rPr>
              <a:t>Mạng</a:t>
            </a:r>
            <a:r>
              <a:rPr lang="en-US" sz="1500" dirty="0">
                <a:effectLst/>
                <a:latin typeface="Times New Roman" panose="02020603050405020304" pitchFamily="18" charset="0"/>
                <a:ea typeface="Times New Roman" panose="02020603050405020304" pitchFamily="18" charset="0"/>
              </a:rPr>
              <a:t> LAN </a:t>
            </a:r>
            <a:r>
              <a:rPr lang="en-US" sz="1500" dirty="0" err="1">
                <a:effectLst/>
                <a:latin typeface="Times New Roman" panose="02020603050405020304" pitchFamily="18" charset="0"/>
                <a:ea typeface="Times New Roman" panose="02020603050405020304" pitchFamily="18" charset="0"/>
              </a:rPr>
              <a:t>là</a:t>
            </a:r>
            <a:r>
              <a:rPr lang="en-US" sz="1500" dirty="0">
                <a:effectLst/>
                <a:latin typeface="Times New Roman" panose="02020603050405020304" pitchFamily="18" charset="0"/>
                <a:ea typeface="Times New Roman" panose="02020603050405020304" pitchFamily="18" charset="0"/>
              </a:rPr>
              <a:t> </a:t>
            </a:r>
            <a:r>
              <a:rPr lang="en-US" sz="1500" dirty="0" err="1">
                <a:effectLst/>
                <a:latin typeface="Times New Roman" panose="02020603050405020304" pitchFamily="18" charset="0"/>
                <a:ea typeface="Times New Roman" panose="02020603050405020304" pitchFamily="18" charset="0"/>
              </a:rPr>
              <a:t>mạng</a:t>
            </a:r>
            <a:r>
              <a:rPr lang="en-US" sz="1500" dirty="0">
                <a:effectLst/>
                <a:latin typeface="Times New Roman" panose="02020603050405020304" pitchFamily="18" charset="0"/>
                <a:ea typeface="Times New Roman" panose="02020603050405020304" pitchFamily="18" charset="0"/>
              </a:rPr>
              <a:t> </a:t>
            </a:r>
            <a:r>
              <a:rPr lang="en-US" sz="1500" dirty="0" err="1">
                <a:effectLst/>
                <a:latin typeface="Times New Roman" panose="02020603050405020304" pitchFamily="18" charset="0"/>
                <a:ea typeface="Times New Roman" panose="02020603050405020304" pitchFamily="18" charset="0"/>
              </a:rPr>
              <a:t>cục</a:t>
            </a:r>
            <a:r>
              <a:rPr lang="en-US" sz="1500" dirty="0">
                <a:effectLst/>
                <a:latin typeface="Times New Roman" panose="02020603050405020304" pitchFamily="18" charset="0"/>
                <a:ea typeface="Times New Roman" panose="02020603050405020304" pitchFamily="18" charset="0"/>
              </a:rPr>
              <a:t> </a:t>
            </a:r>
            <a:r>
              <a:rPr lang="en-US" sz="1500" dirty="0" err="1">
                <a:effectLst/>
                <a:latin typeface="Times New Roman" panose="02020603050405020304" pitchFamily="18" charset="0"/>
                <a:ea typeface="Times New Roman" panose="02020603050405020304" pitchFamily="18" charset="0"/>
              </a:rPr>
              <a:t>bộ</a:t>
            </a:r>
            <a:r>
              <a:rPr lang="en-US" sz="1500" dirty="0">
                <a:effectLst/>
                <a:latin typeface="Times New Roman" panose="02020603050405020304" pitchFamily="18" charset="0"/>
                <a:ea typeface="Times New Roman" panose="02020603050405020304" pitchFamily="18" charset="0"/>
              </a:rPr>
              <a:t> </a:t>
            </a:r>
            <a:r>
              <a:rPr lang="en-US" sz="1500" dirty="0" err="1">
                <a:effectLst/>
                <a:latin typeface="Times New Roman" panose="02020603050405020304" pitchFamily="18" charset="0"/>
                <a:ea typeface="Times New Roman" panose="02020603050405020304" pitchFamily="18" charset="0"/>
              </a:rPr>
              <a:t>kết</a:t>
            </a:r>
            <a:r>
              <a:rPr lang="en-US" sz="1500" dirty="0">
                <a:effectLst/>
                <a:latin typeface="Times New Roman" panose="02020603050405020304" pitchFamily="18" charset="0"/>
                <a:ea typeface="Times New Roman" panose="02020603050405020304" pitchFamily="18" charset="0"/>
              </a:rPr>
              <a:t> </a:t>
            </a:r>
            <a:r>
              <a:rPr lang="en-US" sz="1500" dirty="0" err="1">
                <a:effectLst/>
                <a:latin typeface="Times New Roman" panose="02020603050405020304" pitchFamily="18" charset="0"/>
                <a:ea typeface="Times New Roman" panose="02020603050405020304" pitchFamily="18" charset="0"/>
              </a:rPr>
              <a:t>nối</a:t>
            </a:r>
            <a:r>
              <a:rPr lang="en-US" sz="1500" dirty="0">
                <a:effectLst/>
                <a:latin typeface="Times New Roman" panose="02020603050405020304" pitchFamily="18" charset="0"/>
                <a:ea typeface="Times New Roman" panose="02020603050405020304" pitchFamily="18" charset="0"/>
              </a:rPr>
              <a:t> </a:t>
            </a:r>
            <a:r>
              <a:rPr lang="en-US" sz="1500" dirty="0" err="1">
                <a:effectLst/>
                <a:latin typeface="Times New Roman" panose="02020603050405020304" pitchFamily="18" charset="0"/>
                <a:ea typeface="Times New Roman" panose="02020603050405020304" pitchFamily="18" charset="0"/>
              </a:rPr>
              <a:t>các</a:t>
            </a:r>
            <a:r>
              <a:rPr lang="en-US" sz="1500" dirty="0">
                <a:effectLst/>
                <a:latin typeface="Times New Roman" panose="02020603050405020304" pitchFamily="18" charset="0"/>
                <a:ea typeface="Times New Roman" panose="02020603050405020304" pitchFamily="18" charset="0"/>
              </a:rPr>
              <a:t> </a:t>
            </a:r>
            <a:r>
              <a:rPr lang="en-US" sz="1500" dirty="0" err="1">
                <a:effectLst/>
                <a:latin typeface="Times New Roman" panose="02020603050405020304" pitchFamily="18" charset="0"/>
                <a:ea typeface="Times New Roman" panose="02020603050405020304" pitchFamily="18" charset="0"/>
              </a:rPr>
              <a:t>máy</a:t>
            </a:r>
            <a:r>
              <a:rPr lang="en-US" sz="1500" dirty="0">
                <a:effectLst/>
                <a:latin typeface="Times New Roman" panose="02020603050405020304" pitchFamily="18" charset="0"/>
                <a:ea typeface="Times New Roman" panose="02020603050405020304" pitchFamily="18" charset="0"/>
              </a:rPr>
              <a:t> </a:t>
            </a:r>
            <a:r>
              <a:rPr lang="en-US" sz="1500" dirty="0" err="1">
                <a:effectLst/>
                <a:latin typeface="Times New Roman" panose="02020603050405020304" pitchFamily="18" charset="0"/>
                <a:ea typeface="Times New Roman" panose="02020603050405020304" pitchFamily="18" charset="0"/>
              </a:rPr>
              <a:t>tính</a:t>
            </a:r>
            <a:r>
              <a:rPr lang="en-US" sz="1500" dirty="0">
                <a:effectLst/>
                <a:latin typeface="Times New Roman" panose="02020603050405020304" pitchFamily="18" charset="0"/>
                <a:ea typeface="Times New Roman" panose="02020603050405020304" pitchFamily="18" charset="0"/>
              </a:rPr>
              <a:t> </a:t>
            </a:r>
            <a:r>
              <a:rPr lang="en-US" sz="1500" dirty="0" err="1">
                <a:effectLst/>
                <a:latin typeface="Times New Roman" panose="02020603050405020304" pitchFamily="18" charset="0"/>
                <a:ea typeface="Times New Roman" panose="02020603050405020304" pitchFamily="18" charset="0"/>
              </a:rPr>
              <a:t>trong</a:t>
            </a:r>
            <a:r>
              <a:rPr lang="en-US" sz="1500" dirty="0">
                <a:effectLst/>
                <a:latin typeface="Times New Roman" panose="02020603050405020304" pitchFamily="18" charset="0"/>
                <a:ea typeface="Times New Roman" panose="02020603050405020304" pitchFamily="18" charset="0"/>
              </a:rPr>
              <a:t> </a:t>
            </a:r>
            <a:r>
              <a:rPr lang="en-US" sz="1500" dirty="0" err="1">
                <a:effectLst/>
                <a:latin typeface="Times New Roman" panose="02020603050405020304" pitchFamily="18" charset="0"/>
                <a:ea typeface="Times New Roman" panose="02020603050405020304" pitchFamily="18" charset="0"/>
              </a:rPr>
              <a:t>một</a:t>
            </a:r>
            <a:r>
              <a:rPr lang="en-US" sz="1500" dirty="0">
                <a:effectLst/>
                <a:latin typeface="Times New Roman" panose="02020603050405020304" pitchFamily="18" charset="0"/>
                <a:ea typeface="Times New Roman" panose="02020603050405020304" pitchFamily="18" charset="0"/>
              </a:rPr>
              <a:t> </a:t>
            </a:r>
            <a:r>
              <a:rPr lang="en-US" sz="1500" dirty="0" err="1">
                <a:effectLst/>
                <a:latin typeface="Times New Roman" panose="02020603050405020304" pitchFamily="18" charset="0"/>
                <a:ea typeface="Times New Roman" panose="02020603050405020304" pitchFamily="18" charset="0"/>
              </a:rPr>
              <a:t>khu</a:t>
            </a:r>
            <a:r>
              <a:rPr lang="en-US" sz="1500" dirty="0">
                <a:effectLst/>
                <a:latin typeface="Times New Roman" panose="02020603050405020304" pitchFamily="18" charset="0"/>
                <a:ea typeface="Times New Roman" panose="02020603050405020304" pitchFamily="18" charset="0"/>
              </a:rPr>
              <a:t> </a:t>
            </a:r>
            <a:r>
              <a:rPr lang="en-US" sz="1500" dirty="0" err="1">
                <a:effectLst/>
                <a:latin typeface="Times New Roman" panose="02020603050405020304" pitchFamily="18" charset="0"/>
                <a:ea typeface="Times New Roman" panose="02020603050405020304" pitchFamily="18" charset="0"/>
              </a:rPr>
              <a:t>vực</a:t>
            </a:r>
            <a:r>
              <a:rPr lang="en-US" sz="1500" dirty="0">
                <a:effectLst/>
                <a:latin typeface="Times New Roman" panose="02020603050405020304" pitchFamily="18" charset="0"/>
                <a:ea typeface="Times New Roman" panose="02020603050405020304" pitchFamily="18" charset="0"/>
              </a:rPr>
              <a:t>. </a:t>
            </a:r>
            <a:r>
              <a:rPr lang="en-US" sz="1500" dirty="0" err="1">
                <a:effectLst/>
                <a:latin typeface="Times New Roman" panose="02020603050405020304" pitchFamily="18" charset="0"/>
                <a:ea typeface="Times New Roman" panose="02020603050405020304" pitchFamily="18" charset="0"/>
              </a:rPr>
              <a:t>Đường</a:t>
            </a:r>
            <a:r>
              <a:rPr lang="en-US" sz="1500" dirty="0">
                <a:effectLst/>
                <a:latin typeface="Times New Roman" panose="02020603050405020304" pitchFamily="18" charset="0"/>
                <a:ea typeface="Times New Roman" panose="02020603050405020304" pitchFamily="18" charset="0"/>
              </a:rPr>
              <a:t> </a:t>
            </a:r>
            <a:r>
              <a:rPr lang="en-US" sz="1500" dirty="0" err="1">
                <a:effectLst/>
                <a:latin typeface="Times New Roman" panose="02020603050405020304" pitchFamily="18" charset="0"/>
                <a:ea typeface="Times New Roman" panose="02020603050405020304" pitchFamily="18" charset="0"/>
              </a:rPr>
              <a:t>truyền</a:t>
            </a:r>
            <a:r>
              <a:rPr lang="en-US" sz="1500" dirty="0">
                <a:effectLst/>
                <a:latin typeface="Times New Roman" panose="02020603050405020304" pitchFamily="18" charset="0"/>
                <a:ea typeface="Times New Roman" panose="02020603050405020304" pitchFamily="18" charset="0"/>
              </a:rPr>
              <a:t> </a:t>
            </a:r>
            <a:r>
              <a:rPr lang="en-US" sz="1500" dirty="0" err="1">
                <a:effectLst/>
                <a:latin typeface="Times New Roman" panose="02020603050405020304" pitchFamily="18" charset="0"/>
                <a:ea typeface="Times New Roman" panose="02020603050405020304" pitchFamily="18" charset="0"/>
              </a:rPr>
              <a:t>của</a:t>
            </a:r>
            <a:r>
              <a:rPr lang="en-US" sz="1500" dirty="0">
                <a:effectLst/>
                <a:latin typeface="Times New Roman" panose="02020603050405020304" pitchFamily="18" charset="0"/>
                <a:ea typeface="Times New Roman" panose="02020603050405020304" pitchFamily="18" charset="0"/>
              </a:rPr>
              <a:t> LAN </a:t>
            </a:r>
            <a:r>
              <a:rPr lang="en-US" sz="1500" dirty="0" err="1">
                <a:effectLst/>
                <a:latin typeface="Times New Roman" panose="02020603050405020304" pitchFamily="18" charset="0"/>
                <a:ea typeface="Times New Roman" panose="02020603050405020304" pitchFamily="18" charset="0"/>
              </a:rPr>
              <a:t>ngắn</a:t>
            </a:r>
            <a:r>
              <a:rPr lang="en-US" sz="1500" dirty="0">
                <a:effectLst/>
                <a:latin typeface="Times New Roman" panose="02020603050405020304" pitchFamily="18" charset="0"/>
                <a:ea typeface="Times New Roman" panose="02020603050405020304" pitchFamily="18" charset="0"/>
              </a:rPr>
              <a:t> </a:t>
            </a:r>
            <a:r>
              <a:rPr lang="en-US" sz="1500" dirty="0" err="1">
                <a:effectLst/>
                <a:latin typeface="Times New Roman" panose="02020603050405020304" pitchFamily="18" charset="0"/>
                <a:ea typeface="Times New Roman" panose="02020603050405020304" pitchFamily="18" charset="0"/>
              </a:rPr>
              <a:t>thường</a:t>
            </a:r>
            <a:r>
              <a:rPr lang="en-US" sz="1500" dirty="0">
                <a:effectLst/>
                <a:latin typeface="Times New Roman" panose="02020603050405020304" pitchFamily="18" charset="0"/>
                <a:ea typeface="Times New Roman" panose="02020603050405020304" pitchFamily="18" charset="0"/>
              </a:rPr>
              <a:t> </a:t>
            </a:r>
            <a:r>
              <a:rPr lang="en-US" sz="1500" dirty="0" err="1">
                <a:effectLst/>
                <a:latin typeface="Times New Roman" panose="02020603050405020304" pitchFamily="18" charset="0"/>
                <a:ea typeface="Times New Roman" panose="02020603050405020304" pitchFamily="18" charset="0"/>
              </a:rPr>
              <a:t>thì</a:t>
            </a:r>
            <a:r>
              <a:rPr lang="en-US" sz="1500" dirty="0">
                <a:effectLst/>
                <a:latin typeface="Times New Roman" panose="02020603050405020304" pitchFamily="18" charset="0"/>
                <a:ea typeface="Times New Roman" panose="02020603050405020304" pitchFamily="18" charset="0"/>
              </a:rPr>
              <a:t> </a:t>
            </a:r>
            <a:r>
              <a:rPr lang="en-US" sz="1500" dirty="0" err="1">
                <a:effectLst/>
                <a:latin typeface="Times New Roman" panose="02020603050405020304" pitchFamily="18" charset="0"/>
                <a:ea typeface="Times New Roman" panose="02020603050405020304" pitchFamily="18" charset="0"/>
              </a:rPr>
              <a:t>khoảng</a:t>
            </a:r>
            <a:r>
              <a:rPr lang="en-US" sz="1500" dirty="0">
                <a:effectLst/>
                <a:latin typeface="Times New Roman" panose="02020603050405020304" pitchFamily="18" charset="0"/>
                <a:ea typeface="Times New Roman" panose="02020603050405020304" pitchFamily="18" charset="0"/>
              </a:rPr>
              <a:t> </a:t>
            </a:r>
            <a:r>
              <a:rPr lang="en-US" sz="1500" dirty="0" err="1">
                <a:effectLst/>
                <a:latin typeface="Times New Roman" panose="02020603050405020304" pitchFamily="18" charset="0"/>
                <a:ea typeface="Times New Roman" panose="02020603050405020304" pitchFamily="18" charset="0"/>
              </a:rPr>
              <a:t>vài</a:t>
            </a:r>
            <a:r>
              <a:rPr lang="en-US" sz="1500" dirty="0">
                <a:effectLst/>
                <a:latin typeface="Times New Roman" panose="02020603050405020304" pitchFamily="18" charset="0"/>
                <a:ea typeface="Times New Roman" panose="02020603050405020304" pitchFamily="18" charset="0"/>
              </a:rPr>
              <a:t> </a:t>
            </a:r>
            <a:r>
              <a:rPr lang="en-US" sz="1500" dirty="0" err="1">
                <a:effectLst/>
                <a:latin typeface="Times New Roman" panose="02020603050405020304" pitchFamily="18" charset="0"/>
                <a:ea typeface="Times New Roman" panose="02020603050405020304" pitchFamily="18" charset="0"/>
              </a:rPr>
              <a:t>trăm</a:t>
            </a:r>
            <a:r>
              <a:rPr lang="en-US" sz="1500" dirty="0">
                <a:effectLst/>
                <a:latin typeface="Times New Roman" panose="02020603050405020304" pitchFamily="18" charset="0"/>
                <a:ea typeface="Times New Roman" panose="02020603050405020304" pitchFamily="18" charset="0"/>
              </a:rPr>
              <a:t> </a:t>
            </a:r>
            <a:r>
              <a:rPr lang="en-US" sz="1500" dirty="0" err="1">
                <a:effectLst/>
                <a:latin typeface="Times New Roman" panose="02020603050405020304" pitchFamily="18" charset="0"/>
                <a:ea typeface="Times New Roman" panose="02020603050405020304" pitchFamily="18" charset="0"/>
              </a:rPr>
              <a:t>mét</a:t>
            </a:r>
            <a:r>
              <a:rPr lang="en-US" sz="1500" dirty="0">
                <a:effectLst/>
                <a:latin typeface="Times New Roman" panose="02020603050405020304" pitchFamily="18" charset="0"/>
                <a:ea typeface="Times New Roman" panose="02020603050405020304" pitchFamily="18" charset="0"/>
              </a:rPr>
              <a:t> </a:t>
            </a:r>
            <a:r>
              <a:rPr lang="en-US" sz="1500" dirty="0" err="1">
                <a:effectLst/>
                <a:latin typeface="Times New Roman" panose="02020603050405020304" pitchFamily="18" charset="0"/>
                <a:ea typeface="Times New Roman" panose="02020603050405020304" pitchFamily="18" charset="0"/>
              </a:rPr>
              <a:t>và</a:t>
            </a:r>
            <a:r>
              <a:rPr lang="en-US" sz="1500" dirty="0">
                <a:effectLst/>
                <a:latin typeface="Times New Roman" panose="02020603050405020304" pitchFamily="18" charset="0"/>
                <a:ea typeface="Times New Roman" panose="02020603050405020304" pitchFamily="18" charset="0"/>
              </a:rPr>
              <a:t> </a:t>
            </a:r>
            <a:r>
              <a:rPr lang="en-US" sz="1500" dirty="0" err="1">
                <a:effectLst/>
                <a:latin typeface="Times New Roman" panose="02020603050405020304" pitchFamily="18" charset="0"/>
                <a:ea typeface="Times New Roman" panose="02020603050405020304" pitchFamily="18" charset="0"/>
              </a:rPr>
              <a:t>chỉ</a:t>
            </a:r>
            <a:r>
              <a:rPr lang="en-US" sz="1500" dirty="0">
                <a:effectLst/>
                <a:latin typeface="Times New Roman" panose="02020603050405020304" pitchFamily="18" charset="0"/>
                <a:ea typeface="Times New Roman" panose="02020603050405020304" pitchFamily="18" charset="0"/>
              </a:rPr>
              <a:t> </a:t>
            </a:r>
            <a:r>
              <a:rPr lang="en-US" sz="1500" dirty="0" err="1">
                <a:effectLst/>
                <a:latin typeface="Times New Roman" panose="02020603050405020304" pitchFamily="18" charset="0"/>
                <a:ea typeface="Times New Roman" panose="02020603050405020304" pitchFamily="18" charset="0"/>
              </a:rPr>
              <a:t>có</a:t>
            </a:r>
            <a:r>
              <a:rPr lang="en-US" sz="1500" dirty="0">
                <a:effectLst/>
                <a:latin typeface="Times New Roman" panose="02020603050405020304" pitchFamily="18" charset="0"/>
                <a:ea typeface="Times New Roman" panose="02020603050405020304" pitchFamily="18" charset="0"/>
              </a:rPr>
              <a:t> </a:t>
            </a:r>
            <a:r>
              <a:rPr lang="en-US" sz="1500" dirty="0" err="1">
                <a:effectLst/>
                <a:latin typeface="Times New Roman" panose="02020603050405020304" pitchFamily="18" charset="0"/>
                <a:ea typeface="Times New Roman" panose="02020603050405020304" pitchFamily="18" charset="0"/>
              </a:rPr>
              <a:t>thể</a:t>
            </a:r>
            <a:r>
              <a:rPr lang="en-US" sz="1500" dirty="0">
                <a:effectLst/>
                <a:latin typeface="Times New Roman" panose="02020603050405020304" pitchFamily="18" charset="0"/>
                <a:ea typeface="Times New Roman" panose="02020603050405020304" pitchFamily="18" charset="0"/>
              </a:rPr>
              <a:t> </a:t>
            </a:r>
            <a:r>
              <a:rPr lang="en-US" sz="1500" dirty="0" err="1">
                <a:effectLst/>
                <a:latin typeface="Times New Roman" panose="02020603050405020304" pitchFamily="18" charset="0"/>
                <a:ea typeface="Times New Roman" panose="02020603050405020304" pitchFamily="18" charset="0"/>
              </a:rPr>
              <a:t>hoạt</a:t>
            </a:r>
            <a:r>
              <a:rPr lang="en-US" sz="1500" dirty="0">
                <a:effectLst/>
                <a:latin typeface="Times New Roman" panose="02020603050405020304" pitchFamily="18" charset="0"/>
                <a:ea typeface="Times New Roman" panose="02020603050405020304" pitchFamily="18" charset="0"/>
              </a:rPr>
              <a:t> </a:t>
            </a:r>
            <a:r>
              <a:rPr lang="en-US" sz="1500" dirty="0" err="1">
                <a:effectLst/>
                <a:latin typeface="Times New Roman" panose="02020603050405020304" pitchFamily="18" charset="0"/>
                <a:ea typeface="Times New Roman" panose="02020603050405020304" pitchFamily="18" charset="0"/>
              </a:rPr>
              <a:t>động</a:t>
            </a:r>
            <a:r>
              <a:rPr lang="en-US" sz="1500" dirty="0">
                <a:effectLst/>
                <a:latin typeface="Times New Roman" panose="02020603050405020304" pitchFamily="18" charset="0"/>
                <a:ea typeface="Times New Roman" panose="02020603050405020304" pitchFamily="18" charset="0"/>
              </a:rPr>
              <a:t> </a:t>
            </a:r>
            <a:r>
              <a:rPr lang="en-US" sz="1500" dirty="0" err="1">
                <a:effectLst/>
                <a:latin typeface="Times New Roman" panose="02020603050405020304" pitchFamily="18" charset="0"/>
                <a:ea typeface="Times New Roman" panose="02020603050405020304" pitchFamily="18" charset="0"/>
              </a:rPr>
              <a:t>trong</a:t>
            </a:r>
            <a:r>
              <a:rPr lang="en-US" sz="1500" dirty="0">
                <a:effectLst/>
                <a:latin typeface="Times New Roman" panose="02020603050405020304" pitchFamily="18" charset="0"/>
                <a:ea typeface="Times New Roman" panose="02020603050405020304" pitchFamily="18" charset="0"/>
              </a:rPr>
              <a:t> </a:t>
            </a:r>
            <a:r>
              <a:rPr lang="en-US" sz="1500" dirty="0" err="1">
                <a:effectLst/>
                <a:latin typeface="Times New Roman" panose="02020603050405020304" pitchFamily="18" charset="0"/>
                <a:ea typeface="Times New Roman" panose="02020603050405020304" pitchFamily="18" charset="0"/>
              </a:rPr>
              <a:t>một</a:t>
            </a:r>
            <a:r>
              <a:rPr lang="en-US" sz="1500" dirty="0">
                <a:effectLst/>
                <a:latin typeface="Times New Roman" panose="02020603050405020304" pitchFamily="18" charset="0"/>
                <a:ea typeface="Times New Roman" panose="02020603050405020304" pitchFamily="18" charset="0"/>
              </a:rPr>
              <a:t> </a:t>
            </a:r>
            <a:r>
              <a:rPr lang="en-US" sz="1500" dirty="0" err="1">
                <a:effectLst/>
                <a:latin typeface="Times New Roman" panose="02020603050405020304" pitchFamily="18" charset="0"/>
                <a:ea typeface="Times New Roman" panose="02020603050405020304" pitchFamily="18" charset="0"/>
              </a:rPr>
              <a:t>diện</a:t>
            </a:r>
            <a:r>
              <a:rPr lang="en-US" sz="1500" dirty="0">
                <a:effectLst/>
                <a:latin typeface="Times New Roman" panose="02020603050405020304" pitchFamily="18" charset="0"/>
                <a:ea typeface="Times New Roman" panose="02020603050405020304" pitchFamily="18" charset="0"/>
              </a:rPr>
              <a:t> </a:t>
            </a:r>
            <a:r>
              <a:rPr lang="en-US" sz="1500" dirty="0" err="1">
                <a:effectLst/>
                <a:latin typeface="Times New Roman" panose="02020603050405020304" pitchFamily="18" charset="0"/>
                <a:ea typeface="Times New Roman" panose="02020603050405020304" pitchFamily="18" charset="0"/>
              </a:rPr>
              <a:t>tích</a:t>
            </a:r>
            <a:r>
              <a:rPr lang="en-US" sz="1500" dirty="0">
                <a:effectLst/>
                <a:latin typeface="Times New Roman" panose="02020603050405020304" pitchFamily="18" charset="0"/>
                <a:ea typeface="Times New Roman" panose="02020603050405020304" pitchFamily="18" charset="0"/>
              </a:rPr>
              <a:t> </a:t>
            </a:r>
            <a:r>
              <a:rPr lang="en-US" sz="1500" dirty="0" err="1">
                <a:effectLst/>
                <a:latin typeface="Times New Roman" panose="02020603050405020304" pitchFamily="18" charset="0"/>
                <a:ea typeface="Times New Roman" panose="02020603050405020304" pitchFamily="18" charset="0"/>
              </a:rPr>
              <a:t>nhất</a:t>
            </a:r>
            <a:r>
              <a:rPr lang="en-US" sz="1500" dirty="0">
                <a:effectLst/>
                <a:latin typeface="Times New Roman" panose="02020603050405020304" pitchFamily="18" charset="0"/>
                <a:ea typeface="Times New Roman" panose="02020603050405020304" pitchFamily="18" charset="0"/>
              </a:rPr>
              <a:t> </a:t>
            </a:r>
            <a:r>
              <a:rPr lang="en-US" sz="1500" dirty="0" err="1">
                <a:effectLst/>
                <a:latin typeface="Times New Roman" panose="02020603050405020304" pitchFamily="18" charset="0"/>
                <a:ea typeface="Times New Roman" panose="02020603050405020304" pitchFamily="18" charset="0"/>
              </a:rPr>
              <a:t>định</a:t>
            </a:r>
            <a:r>
              <a:rPr lang="en-US" sz="1500" dirty="0">
                <a:effectLst/>
                <a:latin typeface="Times New Roman" panose="02020603050405020304" pitchFamily="18" charset="0"/>
                <a:ea typeface="Times New Roman" panose="02020603050405020304" pitchFamily="18" charset="0"/>
              </a:rPr>
              <a:t>. </a:t>
            </a:r>
            <a:r>
              <a:rPr lang="en-US" sz="1500" dirty="0" err="1">
                <a:effectLst/>
                <a:latin typeface="Times New Roman" panose="02020603050405020304" pitchFamily="18" charset="0"/>
                <a:ea typeface="Times New Roman" panose="02020603050405020304" pitchFamily="18" charset="0"/>
              </a:rPr>
              <a:t>Ví</a:t>
            </a:r>
            <a:r>
              <a:rPr lang="en-US" sz="1500" dirty="0">
                <a:effectLst/>
                <a:latin typeface="Times New Roman" panose="02020603050405020304" pitchFamily="18" charset="0"/>
                <a:ea typeface="Times New Roman" panose="02020603050405020304" pitchFamily="18" charset="0"/>
              </a:rPr>
              <a:t> </a:t>
            </a:r>
            <a:r>
              <a:rPr lang="en-US" sz="1500" dirty="0" err="1">
                <a:effectLst/>
                <a:latin typeface="Times New Roman" panose="02020603050405020304" pitchFamily="18" charset="0"/>
                <a:ea typeface="Times New Roman" panose="02020603050405020304" pitchFamily="18" charset="0"/>
              </a:rPr>
              <a:t>dụ</a:t>
            </a:r>
            <a:r>
              <a:rPr lang="en-US" sz="1500" dirty="0">
                <a:effectLst/>
                <a:latin typeface="Times New Roman" panose="02020603050405020304" pitchFamily="18" charset="0"/>
                <a:ea typeface="Times New Roman" panose="02020603050405020304" pitchFamily="18" charset="0"/>
              </a:rPr>
              <a:t> </a:t>
            </a:r>
            <a:r>
              <a:rPr lang="en-US" sz="1500" dirty="0" err="1">
                <a:effectLst/>
                <a:latin typeface="Times New Roman" panose="02020603050405020304" pitchFamily="18" charset="0"/>
                <a:ea typeface="Times New Roman" panose="02020603050405020304" pitchFamily="18" charset="0"/>
              </a:rPr>
              <a:t>như</a:t>
            </a:r>
            <a:r>
              <a:rPr lang="en-US" sz="1500" dirty="0">
                <a:effectLst/>
                <a:latin typeface="Times New Roman" panose="02020603050405020304" pitchFamily="18" charset="0"/>
                <a:ea typeface="Times New Roman" panose="02020603050405020304" pitchFamily="18" charset="0"/>
              </a:rPr>
              <a:t> </a:t>
            </a:r>
            <a:r>
              <a:rPr lang="en-US" sz="1500" dirty="0" err="1">
                <a:effectLst/>
                <a:latin typeface="Times New Roman" panose="02020603050405020304" pitchFamily="18" charset="0"/>
                <a:ea typeface="Times New Roman" panose="02020603050405020304" pitchFamily="18" charset="0"/>
              </a:rPr>
              <a:t>văn</a:t>
            </a:r>
            <a:r>
              <a:rPr lang="en-US" sz="1500" dirty="0">
                <a:effectLst/>
                <a:latin typeface="Times New Roman" panose="02020603050405020304" pitchFamily="18" charset="0"/>
                <a:ea typeface="Times New Roman" panose="02020603050405020304" pitchFamily="18" charset="0"/>
              </a:rPr>
              <a:t> </a:t>
            </a:r>
            <a:r>
              <a:rPr lang="en-US" sz="1500" dirty="0" err="1">
                <a:effectLst/>
                <a:latin typeface="Times New Roman" panose="02020603050405020304" pitchFamily="18" charset="0"/>
                <a:ea typeface="Times New Roman" panose="02020603050405020304" pitchFamily="18" charset="0"/>
              </a:rPr>
              <a:t>phòng</a:t>
            </a:r>
            <a:r>
              <a:rPr lang="en-US" sz="1500" dirty="0">
                <a:effectLst/>
                <a:latin typeface="Times New Roman" panose="02020603050405020304" pitchFamily="18" charset="0"/>
                <a:ea typeface="Times New Roman" panose="02020603050405020304" pitchFamily="18" charset="0"/>
              </a:rPr>
              <a:t>, </a:t>
            </a:r>
            <a:r>
              <a:rPr lang="en-US" sz="1500" dirty="0" err="1">
                <a:effectLst/>
                <a:latin typeface="Times New Roman" panose="02020603050405020304" pitchFamily="18" charset="0"/>
                <a:ea typeface="Times New Roman" panose="02020603050405020304" pitchFamily="18" charset="0"/>
              </a:rPr>
              <a:t>tòa</a:t>
            </a:r>
            <a:r>
              <a:rPr lang="en-US" sz="1500" dirty="0">
                <a:effectLst/>
                <a:latin typeface="Times New Roman" panose="02020603050405020304" pitchFamily="18" charset="0"/>
                <a:ea typeface="Times New Roman" panose="02020603050405020304" pitchFamily="18" charset="0"/>
              </a:rPr>
              <a:t> </a:t>
            </a:r>
            <a:r>
              <a:rPr lang="en-US" sz="1500" dirty="0" err="1">
                <a:effectLst/>
                <a:latin typeface="Times New Roman" panose="02020603050405020304" pitchFamily="18" charset="0"/>
                <a:ea typeface="Times New Roman" panose="02020603050405020304" pitchFamily="18" charset="0"/>
              </a:rPr>
              <a:t>nhà</a:t>
            </a:r>
            <a:r>
              <a:rPr lang="en-US" sz="1500" dirty="0">
                <a:effectLst/>
                <a:latin typeface="Times New Roman" panose="02020603050405020304" pitchFamily="18" charset="0"/>
                <a:ea typeface="Times New Roman" panose="02020603050405020304" pitchFamily="18" charset="0"/>
              </a:rPr>
              <a:t>, </a:t>
            </a:r>
            <a:r>
              <a:rPr lang="en-US" sz="1500" dirty="0" err="1">
                <a:effectLst/>
                <a:latin typeface="Times New Roman" panose="02020603050405020304" pitchFamily="18" charset="0"/>
                <a:ea typeface="Times New Roman" panose="02020603050405020304" pitchFamily="18" charset="0"/>
              </a:rPr>
              <a:t>trường</a:t>
            </a:r>
            <a:r>
              <a:rPr lang="en-US" sz="1500" dirty="0">
                <a:effectLst/>
                <a:latin typeface="Times New Roman" panose="02020603050405020304" pitchFamily="18" charset="0"/>
                <a:ea typeface="Times New Roman" panose="02020603050405020304" pitchFamily="18" charset="0"/>
              </a:rPr>
              <a:t> </a:t>
            </a:r>
            <a:r>
              <a:rPr lang="en-US" sz="1500" dirty="0" err="1">
                <a:effectLst/>
                <a:latin typeface="Times New Roman" panose="02020603050405020304" pitchFamily="18" charset="0"/>
                <a:ea typeface="Times New Roman" panose="02020603050405020304" pitchFamily="18" charset="0"/>
              </a:rPr>
              <a:t>đại</a:t>
            </a:r>
            <a:r>
              <a:rPr lang="en-US" sz="1500" dirty="0">
                <a:effectLst/>
                <a:latin typeface="Times New Roman" panose="02020603050405020304" pitchFamily="18" charset="0"/>
                <a:ea typeface="Times New Roman" panose="02020603050405020304" pitchFamily="18" charset="0"/>
              </a:rPr>
              <a:t> </a:t>
            </a:r>
            <a:r>
              <a:rPr lang="en-US" sz="1500" dirty="0" err="1">
                <a:effectLst/>
                <a:latin typeface="Times New Roman" panose="02020603050405020304" pitchFamily="18" charset="0"/>
                <a:ea typeface="Times New Roman" panose="02020603050405020304" pitchFamily="18" charset="0"/>
              </a:rPr>
              <a:t>học</a:t>
            </a:r>
            <a:r>
              <a:rPr lang="en-US" sz="1500" dirty="0">
                <a:effectLst/>
                <a:latin typeface="Times New Roman" panose="02020603050405020304" pitchFamily="18" charset="0"/>
                <a:ea typeface="Times New Roman" panose="02020603050405020304" pitchFamily="18" charset="0"/>
              </a:rPr>
              <a:t>,...</a:t>
            </a:r>
            <a:endParaRPr lang="vi-VN" sz="1500" dirty="0">
              <a:solidFill>
                <a:schemeClr val="tx1">
                  <a:lumMod val="85000"/>
                  <a:lumOff val="15000"/>
                </a:schemeClr>
              </a:solidFill>
              <a:latin typeface="Times New Roman" panose="02020603050405020304" pitchFamily="18" charset="0"/>
              <a:ea typeface="Roboto Slab Light"/>
              <a:cs typeface="Times New Roman" panose="02020603050405020304" pitchFamily="18" charset="0"/>
              <a:sym typeface="Roboto Slab Light"/>
            </a:endParaRPr>
          </a:p>
        </p:txBody>
      </p:sp>
    </p:spTree>
    <p:extLst>
      <p:ext uri="{BB962C8B-B14F-4D97-AF65-F5344CB8AC3E}">
        <p14:creationId xmlns:p14="http://schemas.microsoft.com/office/powerpoint/2010/main" val="50632521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Galaxy Gradien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1510</TotalTime>
  <Words>1192</Words>
  <Application>Microsoft Office PowerPoint</Application>
  <PresentationFormat>On-screen Show (16:9)</PresentationFormat>
  <Paragraphs>113</Paragraphs>
  <Slides>26</Slides>
  <Notes>26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26</vt:i4>
      </vt:variant>
    </vt:vector>
  </HeadingPairs>
  <TitlesOfParts>
    <vt:vector size="34" baseType="lpstr">
      <vt:lpstr>Scope One</vt:lpstr>
      <vt:lpstr>Arial</vt:lpstr>
      <vt:lpstr>Times New Roman</vt:lpstr>
      <vt:lpstr>iCiel Fester Bold</vt:lpstr>
      <vt:lpstr>Unica One</vt:lpstr>
      <vt:lpstr>Symbol</vt:lpstr>
      <vt:lpstr>SVN-Every Movie Every Night</vt:lpstr>
      <vt:lpstr>Galaxy Gradient</vt:lpstr>
      <vt:lpstr>PowerPoint Presentation</vt:lpstr>
      <vt:lpstr>PowerPoint Presentation</vt:lpstr>
      <vt:lpstr>Xây Dựng Hệ Thống Mạng Không Dây Cho Ngân Hàng TP BANK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Xây Dựng Hệ Thống Mạng Không Dây Cho Ngân Hàng TP BANK </vt:lpstr>
      <vt:lpstr>Thanks for watching!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NHỮNG NGUYÊN LÝ CƠ BẢN CỦA CHỦ NGHĨA MÁC-LÊNIN</dc:title>
  <dc:creator>CuBi</dc:creator>
  <cp:lastModifiedBy>NGUYEN HOANG TRUC</cp:lastModifiedBy>
  <cp:revision>479</cp:revision>
  <dcterms:modified xsi:type="dcterms:W3CDTF">2021-12-31T10:14:06Z</dcterms:modified>
</cp:coreProperties>
</file>